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9" r:id="rId2"/>
    <p:sldId id="258" r:id="rId3"/>
    <p:sldId id="260" r:id="rId4"/>
    <p:sldId id="263" r:id="rId5"/>
    <p:sldId id="264" r:id="rId6"/>
    <p:sldId id="265" r:id="rId7"/>
    <p:sldId id="277" r:id="rId8"/>
    <p:sldId id="266" r:id="rId9"/>
    <p:sldId id="268" r:id="rId10"/>
    <p:sldId id="270" r:id="rId11"/>
    <p:sldId id="278" r:id="rId12"/>
    <p:sldId id="1126" r:id="rId13"/>
    <p:sldId id="112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74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F3AE"/>
    <a:srgbClr val="0FA4F1"/>
    <a:srgbClr val="12B8EF"/>
    <a:srgbClr val="3C1A56"/>
    <a:srgbClr val="18EFBE"/>
    <a:srgbClr val="0B83F4"/>
    <a:srgbClr val="00FFFF"/>
    <a:srgbClr val="18ED9E"/>
    <a:srgbClr val="000000"/>
    <a:srgbClr val="19F4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5694" autoAdjust="0"/>
  </p:normalViewPr>
  <p:slideViewPr>
    <p:cSldViewPr snapToGrid="0" showGuides="1">
      <p:cViewPr varScale="1">
        <p:scale>
          <a:sx n="80" d="100"/>
          <a:sy n="80" d="100"/>
        </p:scale>
        <p:origin x="156" y="402"/>
      </p:cViewPr>
      <p:guideLst>
        <p:guide orient="horz" pos="2160"/>
        <p:guide pos="6743"/>
      </p:guideLst>
    </p:cSldViewPr>
  </p:slideViewPr>
  <p:outlineViewPr>
    <p:cViewPr>
      <p:scale>
        <a:sx n="33" d="100"/>
        <a:sy n="33" d="100"/>
      </p:scale>
      <p:origin x="0" y="0"/>
    </p:cViewPr>
  </p:outlineViewPr>
  <p:notesTextViewPr>
    <p:cViewPr>
      <p:scale>
        <a:sx n="20" d="100"/>
        <a:sy n="20" d="100"/>
      </p:scale>
      <p:origin x="0" y="0"/>
    </p:cViewPr>
  </p:notesTextViewPr>
  <p:sorterViewPr>
    <p:cViewPr varScale="1">
      <p:scale>
        <a:sx n="100" d="100"/>
        <a:sy n="100" d="100"/>
      </p:scale>
      <p:origin x="0" y="-112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系列 2</c:v>
                </c:pt>
              </c:strCache>
            </c:strRef>
          </c:tx>
          <c:spPr>
            <a:gradFill flip="none" rotWithShape="1">
              <a:gsLst>
                <a:gs pos="11000">
                  <a:schemeClr val="accent2"/>
                </a:gs>
                <a:gs pos="89000">
                  <a:schemeClr val="accent2">
                    <a:alpha val="0"/>
                  </a:schemeClr>
                </a:gs>
              </a:gsLst>
              <a:lin ang="4800000" scaled="0"/>
              <a:tileRect/>
            </a:gradFill>
            <a:ln>
              <a:noFill/>
            </a:ln>
            <a:effectLst/>
          </c:spPr>
          <c:cat>
            <c:numRef>
              <c:f>Sheet1!$A$2:$A$10</c:f>
              <c:numCache>
                <c:formatCode>General</c:formatCode>
                <c:ptCount val="9"/>
                <c:pt idx="0">
                  <c:v>0</c:v>
                </c:pt>
                <c:pt idx="1">
                  <c:v>2020</c:v>
                </c:pt>
                <c:pt idx="2">
                  <c:v>2021</c:v>
                </c:pt>
                <c:pt idx="3">
                  <c:v>2022</c:v>
                </c:pt>
                <c:pt idx="4">
                  <c:v>2023</c:v>
                </c:pt>
                <c:pt idx="5">
                  <c:v>2024</c:v>
                </c:pt>
                <c:pt idx="6">
                  <c:v>2025</c:v>
                </c:pt>
                <c:pt idx="7">
                  <c:v>2026</c:v>
                </c:pt>
                <c:pt idx="8">
                  <c:v>2027</c:v>
                </c:pt>
              </c:numCache>
            </c:numRef>
          </c:cat>
          <c:val>
            <c:numRef>
              <c:f>Sheet1!$C$2:$C$10</c:f>
              <c:numCache>
                <c:formatCode>General</c:formatCode>
                <c:ptCount val="9"/>
                <c:pt idx="0">
                  <c:v>4.18</c:v>
                </c:pt>
                <c:pt idx="1">
                  <c:v>5.92</c:v>
                </c:pt>
                <c:pt idx="2">
                  <c:v>5.99</c:v>
                </c:pt>
                <c:pt idx="3">
                  <c:v>8.5399999999999991</c:v>
                </c:pt>
                <c:pt idx="4">
                  <c:v>10.98</c:v>
                </c:pt>
                <c:pt idx="5">
                  <c:v>13.8</c:v>
                </c:pt>
                <c:pt idx="6">
                  <c:v>16.11</c:v>
                </c:pt>
                <c:pt idx="7">
                  <c:v>19.29</c:v>
                </c:pt>
                <c:pt idx="8">
                  <c:v>23.5</c:v>
                </c:pt>
              </c:numCache>
            </c:numRef>
          </c:val>
          <c:extLst>
            <c:ext xmlns:c16="http://schemas.microsoft.com/office/drawing/2014/chart" uri="{C3380CC4-5D6E-409C-BE32-E72D297353CC}">
              <c16:uniqueId val="{00000000-FC15-4B5B-8BC6-2A112D0DEA61}"/>
            </c:ext>
          </c:extLst>
        </c:ser>
        <c:dLbls>
          <c:showLegendKey val="0"/>
          <c:showVal val="0"/>
          <c:showCatName val="0"/>
          <c:showSerName val="0"/>
          <c:showPercent val="0"/>
          <c:showBubbleSize val="0"/>
        </c:dLbls>
        <c:axId val="580472704"/>
        <c:axId val="580473536"/>
      </c:areaChart>
      <c:lineChart>
        <c:grouping val="standard"/>
        <c:varyColors val="0"/>
        <c:ser>
          <c:idx val="0"/>
          <c:order val="0"/>
          <c:tx>
            <c:strRef>
              <c:f>Sheet1!$B$1</c:f>
              <c:strCache>
                <c:ptCount val="1"/>
                <c:pt idx="0">
                  <c:v>系列 1</c:v>
                </c:pt>
              </c:strCache>
            </c:strRef>
          </c:tx>
          <c:spPr>
            <a:ln w="25400"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源意明体" pitchFamily="2" charset="-122"/>
                    <a:ea typeface="源意明体" pitchFamily="2"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Sheet1!$A$2:$A$10</c:f>
              <c:numCache>
                <c:formatCode>General</c:formatCode>
                <c:ptCount val="9"/>
                <c:pt idx="0">
                  <c:v>0</c:v>
                </c:pt>
                <c:pt idx="1">
                  <c:v>2020</c:v>
                </c:pt>
                <c:pt idx="2">
                  <c:v>2021</c:v>
                </c:pt>
                <c:pt idx="3">
                  <c:v>2022</c:v>
                </c:pt>
                <c:pt idx="4">
                  <c:v>2023</c:v>
                </c:pt>
                <c:pt idx="5">
                  <c:v>2024</c:v>
                </c:pt>
                <c:pt idx="6">
                  <c:v>2025</c:v>
                </c:pt>
                <c:pt idx="7">
                  <c:v>2026</c:v>
                </c:pt>
                <c:pt idx="8">
                  <c:v>2027</c:v>
                </c:pt>
              </c:numCache>
            </c:numRef>
          </c:cat>
          <c:val>
            <c:numRef>
              <c:f>Sheet1!$B$2:$B$10</c:f>
              <c:numCache>
                <c:formatCode>General</c:formatCode>
                <c:ptCount val="9"/>
                <c:pt idx="0">
                  <c:v>4.18</c:v>
                </c:pt>
                <c:pt idx="1">
                  <c:v>5.92</c:v>
                </c:pt>
                <c:pt idx="2">
                  <c:v>5.99</c:v>
                </c:pt>
                <c:pt idx="3">
                  <c:v>8.5399999999999991</c:v>
                </c:pt>
                <c:pt idx="4">
                  <c:v>10.98</c:v>
                </c:pt>
                <c:pt idx="5">
                  <c:v>13.8</c:v>
                </c:pt>
                <c:pt idx="6">
                  <c:v>16.11</c:v>
                </c:pt>
                <c:pt idx="7">
                  <c:v>19.29</c:v>
                </c:pt>
                <c:pt idx="8">
                  <c:v>23.5</c:v>
                </c:pt>
              </c:numCache>
            </c:numRef>
          </c:val>
          <c:smooth val="0"/>
          <c:extLst>
            <c:ext xmlns:c16="http://schemas.microsoft.com/office/drawing/2014/chart" uri="{C3380CC4-5D6E-409C-BE32-E72D297353CC}">
              <c16:uniqueId val="{00000001-FC15-4B5B-8BC6-2A112D0DEA61}"/>
            </c:ext>
          </c:extLst>
        </c:ser>
        <c:dLbls>
          <c:showLegendKey val="0"/>
          <c:showVal val="0"/>
          <c:showCatName val="0"/>
          <c:showSerName val="0"/>
          <c:showPercent val="0"/>
          <c:showBubbleSize val="0"/>
        </c:dLbls>
        <c:marker val="1"/>
        <c:smooth val="0"/>
        <c:axId val="580472704"/>
        <c:axId val="580473536"/>
      </c:lineChart>
      <c:catAx>
        <c:axId val="58047270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200" b="0" i="0" u="none" strike="noStrike" kern="1200" baseline="0">
                <a:solidFill>
                  <a:schemeClr val="bg1">
                    <a:lumMod val="95000"/>
                    <a:alpha val="85000"/>
                  </a:schemeClr>
                </a:solidFill>
                <a:latin typeface="源意明体" pitchFamily="2" charset="-122"/>
                <a:ea typeface="源意明体" pitchFamily="2" charset="-122"/>
                <a:cs typeface="+mn-cs"/>
              </a:defRPr>
            </a:pPr>
            <a:endParaRPr lang="zh-CN"/>
          </a:p>
        </c:txPr>
        <c:crossAx val="580473536"/>
        <c:crosses val="autoZero"/>
        <c:auto val="1"/>
        <c:lblAlgn val="ctr"/>
        <c:lblOffset val="100"/>
        <c:noMultiLvlLbl val="0"/>
      </c:catAx>
      <c:valAx>
        <c:axId val="580473536"/>
        <c:scaling>
          <c:orientation val="minMax"/>
        </c:scaling>
        <c:delete val="1"/>
        <c:axPos val="l"/>
        <c:numFmt formatCode="General" sourceLinked="1"/>
        <c:majorTickMark val="none"/>
        <c:minorTickMark val="none"/>
        <c:tickLblPos val="nextTo"/>
        <c:crossAx val="5804727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源意明体" pitchFamily="2" charset="-122"/>
                <a:ea typeface="源意明体"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源意明体" pitchFamily="2" charset="-122"/>
                <a:ea typeface="源意明体" pitchFamily="2" charset="-122"/>
              </a:defRPr>
            </a:lvl1pPr>
          </a:lstStyle>
          <a:p>
            <a:fld id="{5B7980B9-D337-4805-AE31-4F298E667440}" type="datetimeFigureOut">
              <a:rPr lang="zh-CN" altLang="en-US" smtClean="0"/>
              <a:pPr/>
              <a:t>2023/3/15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源意明体" pitchFamily="2" charset="-122"/>
                <a:ea typeface="源意明体"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源意明体" pitchFamily="2" charset="-122"/>
                <a:ea typeface="源意明体" pitchFamily="2" charset="-122"/>
              </a:defRPr>
            </a:lvl1pPr>
          </a:lstStyle>
          <a:p>
            <a:fld id="{C7FFB58D-84F1-48C4-8D46-8E91F6CAFED1}" type="slidenum">
              <a:rPr lang="zh-CN" altLang="en-US" smtClean="0"/>
              <a:pPr/>
              <a:t>‹#›</a:t>
            </a:fld>
            <a:endParaRPr lang="zh-CN" altLang="en-US" dirty="0"/>
          </a:p>
        </p:txBody>
      </p:sp>
    </p:spTree>
    <p:extLst>
      <p:ext uri="{BB962C8B-B14F-4D97-AF65-F5344CB8AC3E}">
        <p14:creationId xmlns:p14="http://schemas.microsoft.com/office/powerpoint/2010/main" val="1714993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源意明体" pitchFamily="2" charset="-122"/>
        <a:ea typeface="源意明体" pitchFamily="2" charset="-122"/>
        <a:cs typeface="+mn-cs"/>
      </a:defRPr>
    </a:lvl1pPr>
    <a:lvl2pPr marL="457200" algn="l" defTabSz="914400" rtl="0" eaLnBrk="1" latinLnBrk="0" hangingPunct="1">
      <a:defRPr sz="1200" kern="1200">
        <a:solidFill>
          <a:schemeClr val="tx1"/>
        </a:solidFill>
        <a:latin typeface="源意明体" pitchFamily="2" charset="-122"/>
        <a:ea typeface="源意明体" pitchFamily="2" charset="-122"/>
        <a:cs typeface="+mn-cs"/>
      </a:defRPr>
    </a:lvl2pPr>
    <a:lvl3pPr marL="914400" algn="l" defTabSz="914400" rtl="0" eaLnBrk="1" latinLnBrk="0" hangingPunct="1">
      <a:defRPr sz="1200" kern="1200">
        <a:solidFill>
          <a:schemeClr val="tx1"/>
        </a:solidFill>
        <a:latin typeface="源意明体" pitchFamily="2" charset="-122"/>
        <a:ea typeface="源意明体" pitchFamily="2" charset="-122"/>
        <a:cs typeface="+mn-cs"/>
      </a:defRPr>
    </a:lvl3pPr>
    <a:lvl4pPr marL="1371600" algn="l" defTabSz="914400" rtl="0" eaLnBrk="1" latinLnBrk="0" hangingPunct="1">
      <a:defRPr sz="1200" kern="1200">
        <a:solidFill>
          <a:schemeClr val="tx1"/>
        </a:solidFill>
        <a:latin typeface="源意明体" pitchFamily="2" charset="-122"/>
        <a:ea typeface="源意明体" pitchFamily="2" charset="-122"/>
        <a:cs typeface="+mn-cs"/>
      </a:defRPr>
    </a:lvl4pPr>
    <a:lvl5pPr marL="1828800" algn="l" defTabSz="914400" rtl="0" eaLnBrk="1" latinLnBrk="0" hangingPunct="1">
      <a:defRPr sz="1200" kern="1200">
        <a:solidFill>
          <a:schemeClr val="tx1"/>
        </a:solidFill>
        <a:latin typeface="源意明体" pitchFamily="2" charset="-122"/>
        <a:ea typeface="源意明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FFB58D-84F1-48C4-8D46-8E91F6CAFED1}" type="slidenum">
              <a:rPr lang="zh-CN" altLang="en-US" smtClean="0"/>
              <a:t>3</a:t>
            </a:fld>
            <a:endParaRPr lang="zh-CN" altLang="en-US"/>
          </a:p>
        </p:txBody>
      </p:sp>
    </p:spTree>
    <p:extLst>
      <p:ext uri="{BB962C8B-B14F-4D97-AF65-F5344CB8AC3E}">
        <p14:creationId xmlns:p14="http://schemas.microsoft.com/office/powerpoint/2010/main" val="2542192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FFB58D-84F1-48C4-8D46-8E91F6CAFED1}" type="slidenum">
              <a:rPr lang="zh-CN" altLang="en-US" smtClean="0"/>
              <a:t>7</a:t>
            </a:fld>
            <a:endParaRPr lang="zh-CN" altLang="en-US"/>
          </a:p>
        </p:txBody>
      </p:sp>
    </p:spTree>
    <p:extLst>
      <p:ext uri="{BB962C8B-B14F-4D97-AF65-F5344CB8AC3E}">
        <p14:creationId xmlns:p14="http://schemas.microsoft.com/office/powerpoint/2010/main" val="1212071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FFB58D-84F1-48C4-8D46-8E91F6CAFED1}" type="slidenum">
              <a:rPr lang="zh-CN" altLang="en-US" smtClean="0"/>
              <a:t>8</a:t>
            </a:fld>
            <a:endParaRPr lang="zh-CN" altLang="en-US"/>
          </a:p>
        </p:txBody>
      </p:sp>
    </p:spTree>
    <p:extLst>
      <p:ext uri="{BB962C8B-B14F-4D97-AF65-F5344CB8AC3E}">
        <p14:creationId xmlns:p14="http://schemas.microsoft.com/office/powerpoint/2010/main" val="978724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FFB58D-84F1-48C4-8D46-8E91F6CAFED1}" type="slidenum">
              <a:rPr lang="zh-CN" altLang="en-US" smtClean="0"/>
              <a:t>9</a:t>
            </a:fld>
            <a:endParaRPr lang="zh-CN" altLang="en-US"/>
          </a:p>
        </p:txBody>
      </p:sp>
    </p:spTree>
    <p:extLst>
      <p:ext uri="{BB962C8B-B14F-4D97-AF65-F5344CB8AC3E}">
        <p14:creationId xmlns:p14="http://schemas.microsoft.com/office/powerpoint/2010/main" val="970519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FFB58D-84F1-48C4-8D46-8E91F6CAFED1}" type="slidenum">
              <a:rPr lang="zh-CN" altLang="en-US" smtClean="0"/>
              <a:t>10</a:t>
            </a:fld>
            <a:endParaRPr lang="zh-CN" altLang="en-US"/>
          </a:p>
        </p:txBody>
      </p:sp>
    </p:spTree>
    <p:extLst>
      <p:ext uri="{BB962C8B-B14F-4D97-AF65-F5344CB8AC3E}">
        <p14:creationId xmlns:p14="http://schemas.microsoft.com/office/powerpoint/2010/main" val="2885906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 PT</a:t>
            </a:r>
            <a:r>
              <a:rPr lang="zh-CN" altLang="en-US" dirty="0"/>
              <a:t>模板网 官方 唯一网址：</a:t>
            </a:r>
            <a:r>
              <a:rPr lang="en-US" altLang="zh-CN" dirty="0"/>
              <a:t>www.51pp tmoban.com </a:t>
            </a:r>
            <a:endParaRPr lang="zh-CN" altLang="en-US" dirty="0"/>
          </a:p>
        </p:txBody>
      </p:sp>
      <p:sp>
        <p:nvSpPr>
          <p:cNvPr id="4" name="灯片编号占位符 3"/>
          <p:cNvSpPr>
            <a:spLocks noGrp="1"/>
          </p:cNvSpPr>
          <p:nvPr>
            <p:ph type="sldNum" sz="quarter" idx="5"/>
          </p:nvPr>
        </p:nvSpPr>
        <p:spPr/>
        <p:txBody>
          <a:bodyPr/>
          <a:lstStyle/>
          <a:p>
            <a:fld id="{C7FFB58D-84F1-48C4-8D46-8E91F6CAFED1}" type="slidenum">
              <a:rPr lang="zh-CN" altLang="en-US" smtClean="0"/>
              <a:pPr/>
              <a:t>11</a:t>
            </a:fld>
            <a:endParaRPr lang="zh-CN" altLang="en-US" dirty="0"/>
          </a:p>
        </p:txBody>
      </p:sp>
    </p:spTree>
    <p:extLst>
      <p:ext uri="{BB962C8B-B14F-4D97-AF65-F5344CB8AC3E}">
        <p14:creationId xmlns:p14="http://schemas.microsoft.com/office/powerpoint/2010/main" val="19956937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xml"/><Relationship Id="rId7" Type="http://schemas.openxmlformats.org/officeDocument/2006/relationships/hyperlink" Target="http://www.51pptmoban.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版式">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D902D27-B4C5-59C5-F660-517507EBD3A4}"/>
              </a:ext>
            </a:extLst>
          </p:cNvPr>
          <p:cNvGrpSpPr>
            <a:grpSpLocks/>
          </p:cNvGrpSpPr>
          <p:nvPr userDrawn="1"/>
        </p:nvGrpSpPr>
        <p:grpSpPr>
          <a:xfrm>
            <a:off x="0" y="0"/>
            <a:ext cx="12191996" cy="6858000"/>
            <a:chOff x="0" y="-1"/>
            <a:chExt cx="12192000" cy="6858001"/>
          </a:xfrm>
        </p:grpSpPr>
        <p:pic>
          <p:nvPicPr>
            <p:cNvPr id="3" name="图片 2">
              <a:extLst>
                <a:ext uri="{FF2B5EF4-FFF2-40B4-BE49-F238E27FC236}">
                  <a16:creationId xmlns:a16="http://schemas.microsoft.com/office/drawing/2014/main" id="{C7291F32-46F5-010F-3A11-806993E7E27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3188E897-4403-D1B8-9745-3BA9F5289EA3}"/>
                </a:ext>
              </a:extLst>
            </p:cNvPr>
            <p:cNvSpPr/>
            <p:nvPr/>
          </p:nvSpPr>
          <p:spPr>
            <a:xfrm>
              <a:off x="0" y="-1"/>
              <a:ext cx="12192000" cy="6858000"/>
            </a:xfrm>
            <a:prstGeom prst="rect">
              <a:avLst/>
            </a:prstGeom>
            <a:gradFill flip="none" rotWithShape="1">
              <a:gsLst>
                <a:gs pos="0">
                  <a:srgbClr val="000106">
                    <a:alpha val="87000"/>
                  </a:srgbClr>
                </a:gs>
                <a:gs pos="100000">
                  <a:srgbClr val="00010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spTree>
    <p:extLst>
      <p:ext uri="{BB962C8B-B14F-4D97-AF65-F5344CB8AC3E}">
        <p14:creationId xmlns:p14="http://schemas.microsoft.com/office/powerpoint/2010/main" val="3877662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883BE8B-2460-F0C2-408C-4E8DC8FC5D0D}"/>
              </a:ext>
            </a:extLst>
          </p:cNvPr>
          <p:cNvGrpSpPr>
            <a:grpSpLocks/>
          </p:cNvGrpSpPr>
          <p:nvPr userDrawn="1"/>
        </p:nvGrpSpPr>
        <p:grpSpPr>
          <a:xfrm>
            <a:off x="0" y="0"/>
            <a:ext cx="12191996" cy="6858000"/>
            <a:chOff x="0" y="-1"/>
            <a:chExt cx="12192000" cy="6858001"/>
          </a:xfrm>
        </p:grpSpPr>
        <p:pic>
          <p:nvPicPr>
            <p:cNvPr id="3" name="图片 2">
              <a:extLst>
                <a:ext uri="{FF2B5EF4-FFF2-40B4-BE49-F238E27FC236}">
                  <a16:creationId xmlns:a16="http://schemas.microsoft.com/office/drawing/2014/main" id="{835DC358-AA6E-ED94-D338-BC2D690812B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8426BD07-D52D-1D07-6649-0990483E4CBB}"/>
                </a:ext>
              </a:extLst>
            </p:cNvPr>
            <p:cNvSpPr/>
            <p:nvPr/>
          </p:nvSpPr>
          <p:spPr>
            <a:xfrm>
              <a:off x="0" y="-1"/>
              <a:ext cx="12192000" cy="6858000"/>
            </a:xfrm>
            <a:prstGeom prst="rect">
              <a:avLst/>
            </a:prstGeom>
            <a:gradFill flip="none" rotWithShape="1">
              <a:gsLst>
                <a:gs pos="0">
                  <a:srgbClr val="000106">
                    <a:alpha val="87000"/>
                  </a:srgbClr>
                </a:gs>
                <a:gs pos="100000">
                  <a:srgbClr val="00010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spTree>
    <p:extLst>
      <p:ext uri="{BB962C8B-B14F-4D97-AF65-F5344CB8AC3E}">
        <p14:creationId xmlns:p14="http://schemas.microsoft.com/office/powerpoint/2010/main" val="42668933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版式一">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10C174B-4F88-1EF1-F25D-1CBD1E085B7A}"/>
              </a:ext>
            </a:extLst>
          </p:cNvPr>
          <p:cNvGrpSpPr>
            <a:grpSpLocks/>
          </p:cNvGrpSpPr>
          <p:nvPr userDrawn="1"/>
        </p:nvGrpSpPr>
        <p:grpSpPr>
          <a:xfrm>
            <a:off x="0" y="0"/>
            <a:ext cx="12191996" cy="6858000"/>
            <a:chOff x="0" y="-1"/>
            <a:chExt cx="12192000" cy="6858001"/>
          </a:xfrm>
        </p:grpSpPr>
        <p:pic>
          <p:nvPicPr>
            <p:cNvPr id="3" name="图片 2">
              <a:extLst>
                <a:ext uri="{FF2B5EF4-FFF2-40B4-BE49-F238E27FC236}">
                  <a16:creationId xmlns:a16="http://schemas.microsoft.com/office/drawing/2014/main" id="{F73DFE6C-8A8A-D81F-2B7A-FE38B21FED6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EA0022C0-1F3F-E6F2-CDC9-AB96A3D437B6}"/>
                </a:ext>
              </a:extLst>
            </p:cNvPr>
            <p:cNvSpPr/>
            <p:nvPr/>
          </p:nvSpPr>
          <p:spPr>
            <a:xfrm>
              <a:off x="0" y="-1"/>
              <a:ext cx="12192000" cy="6858000"/>
            </a:xfrm>
            <a:prstGeom prst="rect">
              <a:avLst/>
            </a:prstGeom>
            <a:gradFill flip="none" rotWithShape="1">
              <a:gsLst>
                <a:gs pos="0">
                  <a:srgbClr val="000106">
                    <a:alpha val="87000"/>
                  </a:srgbClr>
                </a:gs>
                <a:gs pos="100000">
                  <a:srgbClr val="00010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spTree>
    <p:extLst>
      <p:ext uri="{BB962C8B-B14F-4D97-AF65-F5344CB8AC3E}">
        <p14:creationId xmlns:p14="http://schemas.microsoft.com/office/powerpoint/2010/main" val="43357717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版式二">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C7C0799-FE68-C83B-3547-54F3688DAA8E}"/>
              </a:ext>
            </a:extLst>
          </p:cNvPr>
          <p:cNvGrpSpPr>
            <a:grpSpLocks/>
          </p:cNvGrpSpPr>
          <p:nvPr userDrawn="1"/>
        </p:nvGrpSpPr>
        <p:grpSpPr>
          <a:xfrm>
            <a:off x="0" y="0"/>
            <a:ext cx="12191996" cy="6858000"/>
            <a:chOff x="0" y="-1"/>
            <a:chExt cx="12192000" cy="6858001"/>
          </a:xfrm>
        </p:grpSpPr>
        <p:pic>
          <p:nvPicPr>
            <p:cNvPr id="3" name="图片 2">
              <a:extLst>
                <a:ext uri="{FF2B5EF4-FFF2-40B4-BE49-F238E27FC236}">
                  <a16:creationId xmlns:a16="http://schemas.microsoft.com/office/drawing/2014/main" id="{5264368A-0572-17B6-B00B-6FEF0BD64E7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EB1E2654-C6F5-3EDB-1F12-3370BB2D32C2}"/>
                </a:ext>
              </a:extLst>
            </p:cNvPr>
            <p:cNvSpPr/>
            <p:nvPr/>
          </p:nvSpPr>
          <p:spPr>
            <a:xfrm>
              <a:off x="0" y="-1"/>
              <a:ext cx="12192000" cy="6858000"/>
            </a:xfrm>
            <a:prstGeom prst="rect">
              <a:avLst/>
            </a:prstGeom>
            <a:gradFill flip="none" rotWithShape="1">
              <a:gsLst>
                <a:gs pos="0">
                  <a:srgbClr val="000106">
                    <a:alpha val="87000"/>
                  </a:srgbClr>
                </a:gs>
                <a:gs pos="100000">
                  <a:srgbClr val="00010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spTree>
    <p:extLst>
      <p:ext uri="{BB962C8B-B14F-4D97-AF65-F5344CB8AC3E}">
        <p14:creationId xmlns:p14="http://schemas.microsoft.com/office/powerpoint/2010/main" val="306962869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版式三">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73C3CEB-06C5-5251-D629-ABD7C441D6A2}"/>
              </a:ext>
            </a:extLst>
          </p:cNvPr>
          <p:cNvGrpSpPr>
            <a:grpSpLocks/>
          </p:cNvGrpSpPr>
          <p:nvPr userDrawn="1"/>
        </p:nvGrpSpPr>
        <p:grpSpPr>
          <a:xfrm>
            <a:off x="0" y="0"/>
            <a:ext cx="12191996" cy="6858000"/>
            <a:chOff x="0" y="-1"/>
            <a:chExt cx="12192000" cy="6858001"/>
          </a:xfrm>
        </p:grpSpPr>
        <p:pic>
          <p:nvPicPr>
            <p:cNvPr id="3" name="图片 2">
              <a:extLst>
                <a:ext uri="{FF2B5EF4-FFF2-40B4-BE49-F238E27FC236}">
                  <a16:creationId xmlns:a16="http://schemas.microsoft.com/office/drawing/2014/main" id="{EAEE0198-7180-EED8-C85A-6A288EC91E5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86ABA0EA-E4B6-148A-E3C7-154FA295A37B}"/>
                </a:ext>
              </a:extLst>
            </p:cNvPr>
            <p:cNvSpPr/>
            <p:nvPr/>
          </p:nvSpPr>
          <p:spPr>
            <a:xfrm>
              <a:off x="0" y="-1"/>
              <a:ext cx="12192000" cy="6858000"/>
            </a:xfrm>
            <a:prstGeom prst="rect">
              <a:avLst/>
            </a:prstGeom>
            <a:gradFill flip="none" rotWithShape="1">
              <a:gsLst>
                <a:gs pos="0">
                  <a:srgbClr val="000106">
                    <a:alpha val="87000"/>
                  </a:srgbClr>
                </a:gs>
                <a:gs pos="100000">
                  <a:srgbClr val="00010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spTree>
    <p:extLst>
      <p:ext uri="{BB962C8B-B14F-4D97-AF65-F5344CB8AC3E}">
        <p14:creationId xmlns:p14="http://schemas.microsoft.com/office/powerpoint/2010/main" val="18952272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版式四">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5945D1A-1832-6D14-CA9F-F824F6AFBF7E}"/>
              </a:ext>
            </a:extLst>
          </p:cNvPr>
          <p:cNvGrpSpPr>
            <a:grpSpLocks/>
          </p:cNvGrpSpPr>
          <p:nvPr userDrawn="1"/>
        </p:nvGrpSpPr>
        <p:grpSpPr>
          <a:xfrm>
            <a:off x="0" y="0"/>
            <a:ext cx="12191996" cy="6858000"/>
            <a:chOff x="0" y="-1"/>
            <a:chExt cx="12192000" cy="6858001"/>
          </a:xfrm>
        </p:grpSpPr>
        <p:pic>
          <p:nvPicPr>
            <p:cNvPr id="3" name="图片 2">
              <a:extLst>
                <a:ext uri="{FF2B5EF4-FFF2-40B4-BE49-F238E27FC236}">
                  <a16:creationId xmlns:a16="http://schemas.microsoft.com/office/drawing/2014/main" id="{3F767C8F-B607-A924-8064-FBFA2A6E06F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F4496FE8-A8E0-8213-9392-E261D55ED7D5}"/>
                </a:ext>
              </a:extLst>
            </p:cNvPr>
            <p:cNvSpPr/>
            <p:nvPr/>
          </p:nvSpPr>
          <p:spPr>
            <a:xfrm>
              <a:off x="0" y="-1"/>
              <a:ext cx="12192000" cy="6858000"/>
            </a:xfrm>
            <a:prstGeom prst="rect">
              <a:avLst/>
            </a:prstGeom>
            <a:gradFill flip="none" rotWithShape="1">
              <a:gsLst>
                <a:gs pos="0">
                  <a:srgbClr val="000106">
                    <a:alpha val="87000"/>
                  </a:srgbClr>
                </a:gs>
                <a:gs pos="100000">
                  <a:srgbClr val="00010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spTree>
    <p:extLst>
      <p:ext uri="{BB962C8B-B14F-4D97-AF65-F5344CB8AC3E}">
        <p14:creationId xmlns:p14="http://schemas.microsoft.com/office/powerpoint/2010/main" val="19648424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源意明体" pitchFamily="2" charset="-122"/>
            </a:endParaRPr>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源意明体" pitchFamily="2" charset="-122"/>
              <a:ea typeface="源意明体" pitchFamily="2"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源意明体" pitchFamily="2" charset="-122"/>
              </a:endParaRPr>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源意明体" pitchFamily="2" charset="-122"/>
                <a:ea typeface="源意明体" pitchFamily="2"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源意明体" pitchFamily="2" charset="-122"/>
                <a:ea typeface="源意明体" pitchFamily="2"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源意明体" pitchFamily="2" charset="-122"/>
            </a:endParaRPr>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源意明体" pitchFamily="2" charset="-122"/>
              <a:ea typeface="源意明体" pitchFamily="2"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源意明体" pitchFamily="2" charset="-122"/>
            </a:endParaRPr>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源意明体" pitchFamily="2" charset="-122"/>
              <a:ea typeface="源意明体" pitchFamily="2"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源意明体" pitchFamily="2" charset="-122"/>
              <a:ea typeface="源意明体" pitchFamily="2"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源意明体" pitchFamily="2" charset="-122"/>
            </a:endParaRPr>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源意明体" pitchFamily="2" charset="-122"/>
              <a:ea typeface="源意明体" pitchFamily="2" charset="-122"/>
            </a:endParaRPr>
          </a:p>
        </p:txBody>
      </p:sp>
    </p:spTree>
    <p:extLst>
      <p:ext uri="{BB962C8B-B14F-4D97-AF65-F5344CB8AC3E}">
        <p14:creationId xmlns:p14="http://schemas.microsoft.com/office/powerpoint/2010/main" val="3230074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AC62AFA6-AACA-9685-179A-9318E94B41A6}"/>
              </a:ext>
            </a:extLst>
          </p:cNvPr>
          <p:cNvSpPr>
            <a:spLocks noGrp="1"/>
          </p:cNvSpPr>
          <p:nvPr>
            <p:ph type="dt" sz="half" idx="10"/>
          </p:nvPr>
        </p:nvSpPr>
        <p:spPr/>
        <p:txBody>
          <a:bodyPr/>
          <a:lstStyle/>
          <a:p>
            <a:fld id="{68BB0A80-B4A8-4612-9B0D-F77295E446F3}" type="datetimeFigureOut">
              <a:rPr lang="zh-CN" altLang="en-US" smtClean="0"/>
              <a:pPr/>
              <a:t>2023/3/15</a:t>
            </a:fld>
            <a:endParaRPr lang="zh-CN" altLang="en-US" dirty="0"/>
          </a:p>
        </p:txBody>
      </p:sp>
      <p:sp>
        <p:nvSpPr>
          <p:cNvPr id="4" name="页脚占位符 3">
            <a:extLst>
              <a:ext uri="{FF2B5EF4-FFF2-40B4-BE49-F238E27FC236}">
                <a16:creationId xmlns:a16="http://schemas.microsoft.com/office/drawing/2014/main" id="{7B35A0C9-A62E-E7BC-19E7-BE5DB52C5DDA}"/>
              </a:ext>
            </a:extLst>
          </p:cNvPr>
          <p:cNvSpPr>
            <a:spLocks noGrp="1"/>
          </p:cNvSpPr>
          <p:nvPr>
            <p:ph type="ftr" sz="quarter" idx="11"/>
          </p:nvPr>
        </p:nvSpPr>
        <p:spPr/>
        <p:txBody>
          <a:bodyPr/>
          <a:lstStyle/>
          <a:p>
            <a:endParaRPr lang="zh-CN" altLang="en-US" dirty="0"/>
          </a:p>
        </p:txBody>
      </p:sp>
      <p:sp>
        <p:nvSpPr>
          <p:cNvPr id="5" name="灯片编号占位符 4">
            <a:extLst>
              <a:ext uri="{FF2B5EF4-FFF2-40B4-BE49-F238E27FC236}">
                <a16:creationId xmlns:a16="http://schemas.microsoft.com/office/drawing/2014/main" id="{24FF4035-07D3-2398-EFF0-C5D8BD85150F}"/>
              </a:ext>
            </a:extLst>
          </p:cNvPr>
          <p:cNvSpPr>
            <a:spLocks noGrp="1"/>
          </p:cNvSpPr>
          <p:nvPr>
            <p:ph type="sldNum" sz="quarter" idx="12"/>
          </p:nvPr>
        </p:nvSpPr>
        <p:spPr/>
        <p:txBody>
          <a:bodyPr/>
          <a:lstStyle/>
          <a:p>
            <a:fld id="{1170393E-C788-45D4-B61F-F60D49C2FE7C}" type="slidenum">
              <a:rPr lang="zh-CN" altLang="en-US" smtClean="0"/>
              <a:pPr/>
              <a:t>‹#›</a:t>
            </a:fld>
            <a:endParaRPr lang="zh-CN" altLang="en-US" dirty="0"/>
          </a:p>
        </p:txBody>
      </p:sp>
      <p:pic>
        <p:nvPicPr>
          <p:cNvPr id="6" name="图片 5">
            <a:hlinkClick r:id="rId7"/>
            <a:extLst>
              <a:ext uri="{FF2B5EF4-FFF2-40B4-BE49-F238E27FC236}">
                <a16:creationId xmlns:a16="http://schemas.microsoft.com/office/drawing/2014/main" id="{537C25C9-6B13-E0D7-8605-557B2DD531F5}"/>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1149545"/>
            <a:ext cx="3779649" cy="1016000"/>
          </a:xfrm>
          <a:prstGeom prst="rect">
            <a:avLst/>
          </a:prstGeom>
        </p:spPr>
      </p:pic>
      <p:grpSp>
        <p:nvGrpSpPr>
          <p:cNvPr id="7" name="组合 6">
            <a:extLst>
              <a:ext uri="{FF2B5EF4-FFF2-40B4-BE49-F238E27FC236}">
                <a16:creationId xmlns:a16="http://schemas.microsoft.com/office/drawing/2014/main" id="{00D92D10-4283-D770-63E5-9F084095F815}"/>
              </a:ext>
            </a:extLst>
          </p:cNvPr>
          <p:cNvGrpSpPr/>
          <p:nvPr userDrawn="1"/>
        </p:nvGrpSpPr>
        <p:grpSpPr>
          <a:xfrm>
            <a:off x="2319" y="7301378"/>
            <a:ext cx="8760681" cy="1254347"/>
            <a:chOff x="2319" y="7301378"/>
            <a:chExt cx="8760681" cy="1254347"/>
          </a:xfrm>
        </p:grpSpPr>
        <p:grpSp>
          <p:nvGrpSpPr>
            <p:cNvPr id="8" name="组合 7" descr="51PPT模板网 &#10;唯一官网网址：www.51pptmoban.com">
              <a:extLst>
                <a:ext uri="{FF2B5EF4-FFF2-40B4-BE49-F238E27FC236}">
                  <a16:creationId xmlns:a16="http://schemas.microsoft.com/office/drawing/2014/main" id="{9BC7DC62-AC8D-B962-6223-E06257284BA1}"/>
                </a:ext>
              </a:extLst>
            </p:cNvPr>
            <p:cNvGrpSpPr/>
            <p:nvPr userDrawn="1"/>
          </p:nvGrpSpPr>
          <p:grpSpPr>
            <a:xfrm>
              <a:off x="2319" y="7301378"/>
              <a:ext cx="8760681" cy="1254347"/>
              <a:chOff x="2070420" y="2925140"/>
              <a:chExt cx="10503063" cy="1503820"/>
            </a:xfrm>
            <a:solidFill>
              <a:schemeClr val="bg1"/>
            </a:solidFill>
          </p:grpSpPr>
          <p:sp>
            <p:nvSpPr>
              <p:cNvPr id="10" name="TextBox 56">
                <a:hlinkClick r:id="rId7"/>
                <a:extLst>
                  <a:ext uri="{FF2B5EF4-FFF2-40B4-BE49-F238E27FC236}">
                    <a16:creationId xmlns:a16="http://schemas.microsoft.com/office/drawing/2014/main" id="{7D38F66E-BD89-7E43-04C3-C3BC8049A358}"/>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A8593D9F-E7D3-FF5C-1EC5-5F142B866DA9}"/>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627316C6-3E28-3C09-C5C5-957681E3A631}"/>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41700A62-7AB6-F657-FD72-2CCF3A9E0888}"/>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DCAE3DCE-6AEE-C0B7-E668-069D89CAFF63}"/>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8884755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33BCB10-A19B-4A73-9768-345722DE6E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61D16141-B247-432E-950E-05C82CA1B4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4B0A54CD-3C78-47D1-AE66-877FBE3F60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源意明体" pitchFamily="2" charset="-122"/>
                <a:ea typeface="源意明体" pitchFamily="2" charset="-122"/>
              </a:defRPr>
            </a:lvl1pPr>
          </a:lstStyle>
          <a:p>
            <a:fld id="{68BB0A80-B4A8-4612-9B0D-F77295E446F3}" type="datetimeFigureOut">
              <a:rPr lang="zh-CN" altLang="en-US" smtClean="0"/>
              <a:pPr/>
              <a:t>2023/3/15</a:t>
            </a:fld>
            <a:endParaRPr lang="zh-CN" altLang="en-US" dirty="0"/>
          </a:p>
        </p:txBody>
      </p:sp>
      <p:sp>
        <p:nvSpPr>
          <p:cNvPr id="5" name="页脚占位符 4">
            <a:extLst>
              <a:ext uri="{FF2B5EF4-FFF2-40B4-BE49-F238E27FC236}">
                <a16:creationId xmlns:a16="http://schemas.microsoft.com/office/drawing/2014/main" id="{9E35C807-0023-4D50-8DF8-EDF1B0B45D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源意明体" pitchFamily="2" charset="-122"/>
                <a:ea typeface="源意明体" pitchFamily="2" charset="-122"/>
              </a:defRPr>
            </a:lvl1pPr>
          </a:lstStyle>
          <a:p>
            <a:endParaRPr lang="zh-CN" altLang="en-US" dirty="0"/>
          </a:p>
        </p:txBody>
      </p:sp>
      <p:sp>
        <p:nvSpPr>
          <p:cNvPr id="6" name="灯片编号占位符 5">
            <a:extLst>
              <a:ext uri="{FF2B5EF4-FFF2-40B4-BE49-F238E27FC236}">
                <a16:creationId xmlns:a16="http://schemas.microsoft.com/office/drawing/2014/main" id="{285175B9-4BDC-4A9B-B26A-BB1CDCBBE2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源意明体" pitchFamily="2" charset="-122"/>
                <a:ea typeface="源意明体" pitchFamily="2" charset="-122"/>
              </a:defRPr>
            </a:lvl1pPr>
          </a:lstStyle>
          <a:p>
            <a:fld id="{1170393E-C788-45D4-B61F-F60D49C2FE7C}" type="slidenum">
              <a:rPr lang="zh-CN" altLang="en-US" smtClean="0"/>
              <a:pPr/>
              <a:t>‹#›</a:t>
            </a:fld>
            <a:endParaRPr lang="zh-CN" altLang="en-US" dirty="0"/>
          </a:p>
        </p:txBody>
      </p:sp>
    </p:spTree>
    <p:extLst>
      <p:ext uri="{BB962C8B-B14F-4D97-AF65-F5344CB8AC3E}">
        <p14:creationId xmlns:p14="http://schemas.microsoft.com/office/powerpoint/2010/main" val="490030401"/>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0" r:id="rId3"/>
    <p:sldLayoutId id="2147483651" r:id="rId4"/>
    <p:sldLayoutId id="2147483652" r:id="rId5"/>
    <p:sldLayoutId id="2147483653"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tx1"/>
          </a:solidFill>
          <a:latin typeface="源意明体" pitchFamily="2" charset="-122"/>
          <a:ea typeface="源意明体"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源意明体" pitchFamily="2" charset="-122"/>
          <a:ea typeface="源意明体"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源意明体" pitchFamily="2" charset="-122"/>
          <a:ea typeface="源意明体"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源意明体" pitchFamily="2" charset="-122"/>
          <a:ea typeface="源意明体"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源意明体" pitchFamily="2" charset="-122"/>
          <a:ea typeface="源意明体"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源意明体" pitchFamily="2" charset="-122"/>
          <a:ea typeface="源意明体"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8.png"/><Relationship Id="rId5" Type="http://schemas.microsoft.com/office/2007/relationships/hdphoto" Target="../media/hdphoto1.wdp"/><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3" name="图片 12" descr="图片包含 游戏机&#10;&#10;描述已自动生成">
            <a:extLst>
              <a:ext uri="{FF2B5EF4-FFF2-40B4-BE49-F238E27FC236}">
                <a16:creationId xmlns:a16="http://schemas.microsoft.com/office/drawing/2014/main" id="{B69F0A6B-3B68-B73B-E952-D622F4EE4512}"/>
              </a:ext>
            </a:extLst>
          </p:cNvPr>
          <p:cNvPicPr>
            <a:picLocks noChangeAspect="1"/>
          </p:cNvPicPr>
          <p:nvPr/>
        </p:nvPicPr>
        <p:blipFill>
          <a:blip r:embed="rId2" cstate="screen">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a:xfrm rot="16200000">
            <a:off x="2667002" y="-2667001"/>
            <a:ext cx="6857999" cy="12192000"/>
          </a:xfrm>
          <a:custGeom>
            <a:avLst/>
            <a:gdLst>
              <a:gd name="connsiteX0" fmla="*/ 6857999 w 6857999"/>
              <a:gd name="connsiteY0" fmla="*/ 0 h 12192000"/>
              <a:gd name="connsiteX1" fmla="*/ 6857999 w 6857999"/>
              <a:gd name="connsiteY1" fmla="*/ 12192000 h 12192000"/>
              <a:gd name="connsiteX2" fmla="*/ 0 w 6857999"/>
              <a:gd name="connsiteY2" fmla="*/ 12191999 h 12192000"/>
              <a:gd name="connsiteX3" fmla="*/ 0 w 6857999"/>
              <a:gd name="connsiteY3" fmla="*/ 0 h 12192000"/>
            </a:gdLst>
            <a:ahLst/>
            <a:cxnLst>
              <a:cxn ang="0">
                <a:pos x="connsiteX0" y="connsiteY0"/>
              </a:cxn>
              <a:cxn ang="0">
                <a:pos x="connsiteX1" y="connsiteY1"/>
              </a:cxn>
              <a:cxn ang="0">
                <a:pos x="connsiteX2" y="connsiteY2"/>
              </a:cxn>
              <a:cxn ang="0">
                <a:pos x="connsiteX3" y="connsiteY3"/>
              </a:cxn>
            </a:cxnLst>
            <a:rect l="l" t="t" r="r" b="b"/>
            <a:pathLst>
              <a:path w="6857999" h="12192000">
                <a:moveTo>
                  <a:pt x="6857999" y="0"/>
                </a:moveTo>
                <a:lnTo>
                  <a:pt x="6857999" y="12192000"/>
                </a:lnTo>
                <a:lnTo>
                  <a:pt x="0" y="12191999"/>
                </a:lnTo>
                <a:lnTo>
                  <a:pt x="0" y="0"/>
                </a:lnTo>
                <a:close/>
              </a:path>
            </a:pathLst>
          </a:custGeom>
        </p:spPr>
      </p:pic>
      <p:pic>
        <p:nvPicPr>
          <p:cNvPr id="49" name="图片 48">
            <a:extLst>
              <a:ext uri="{FF2B5EF4-FFF2-40B4-BE49-F238E27FC236}">
                <a16:creationId xmlns:a16="http://schemas.microsoft.com/office/drawing/2014/main" id="{B502730B-7529-43D2-A626-38AB18305FBA}"/>
              </a:ext>
            </a:extLst>
          </p:cNvPr>
          <p:cNvPicPr>
            <a:picLocks noChangeAspect="1" noChangeArrowheads="1"/>
          </p:cNvPicPr>
          <p:nvPr/>
        </p:nvPicPr>
        <p:blipFill>
          <a:blip r:embed="rId3" cstate="screen">
            <a:alphaModFix amt="10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963088" y="0"/>
            <a:ext cx="8265825" cy="6858000"/>
          </a:xfrm>
          <a:custGeom>
            <a:avLst/>
            <a:gdLst>
              <a:gd name="connsiteX0" fmla="*/ 1527398 w 8265825"/>
              <a:gd name="connsiteY0" fmla="*/ 0 h 6858000"/>
              <a:gd name="connsiteX1" fmla="*/ 6738428 w 8265825"/>
              <a:gd name="connsiteY1" fmla="*/ 0 h 6858000"/>
              <a:gd name="connsiteX2" fmla="*/ 6761829 w 8265825"/>
              <a:gd name="connsiteY2" fmla="*/ 18390 h 6858000"/>
              <a:gd name="connsiteX3" fmla="*/ 8265825 w 8265825"/>
              <a:gd name="connsiteY3" fmla="*/ 3207546 h 6858000"/>
              <a:gd name="connsiteX4" fmla="*/ 6102904 w 8265825"/>
              <a:gd name="connsiteY4" fmla="*/ 6841638 h 6858000"/>
              <a:gd name="connsiteX5" fmla="*/ 6070957 w 8265825"/>
              <a:gd name="connsiteY5" fmla="*/ 6858000 h 6858000"/>
              <a:gd name="connsiteX6" fmla="*/ 2194868 w 8265825"/>
              <a:gd name="connsiteY6" fmla="*/ 6858000 h 6858000"/>
              <a:gd name="connsiteX7" fmla="*/ 2162921 w 8265825"/>
              <a:gd name="connsiteY7" fmla="*/ 6841638 h 6858000"/>
              <a:gd name="connsiteX8" fmla="*/ 0 w 8265825"/>
              <a:gd name="connsiteY8" fmla="*/ 3207546 h 6858000"/>
              <a:gd name="connsiteX9" fmla="*/ 1503997 w 8265825"/>
              <a:gd name="connsiteY9" fmla="*/ 183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65825" h="6858000">
                <a:moveTo>
                  <a:pt x="1527398" y="0"/>
                </a:moveTo>
                <a:lnTo>
                  <a:pt x="6738428" y="0"/>
                </a:lnTo>
                <a:lnTo>
                  <a:pt x="6761829" y="18390"/>
                </a:lnTo>
                <a:cubicBezTo>
                  <a:pt x="7680357" y="776427"/>
                  <a:pt x="8265825" y="1923615"/>
                  <a:pt x="8265825" y="3207546"/>
                </a:cubicBezTo>
                <a:cubicBezTo>
                  <a:pt x="8265825" y="4776795"/>
                  <a:pt x="7391237" y="6141774"/>
                  <a:pt x="6102904" y="6841638"/>
                </a:cubicBezTo>
                <a:lnTo>
                  <a:pt x="6070957" y="6858000"/>
                </a:lnTo>
                <a:lnTo>
                  <a:pt x="2194868" y="6858000"/>
                </a:lnTo>
                <a:lnTo>
                  <a:pt x="2162921" y="6841638"/>
                </a:lnTo>
                <a:cubicBezTo>
                  <a:pt x="874588" y="6141774"/>
                  <a:pt x="0" y="4776795"/>
                  <a:pt x="0" y="3207546"/>
                </a:cubicBezTo>
                <a:cubicBezTo>
                  <a:pt x="0" y="1923615"/>
                  <a:pt x="585468" y="776427"/>
                  <a:pt x="1503997" y="18390"/>
                </a:cubicBezTo>
                <a:close/>
              </a:path>
            </a:pathLst>
          </a:custGeom>
          <a:noFill/>
          <a:extLst>
            <a:ext uri="{909E8E84-426E-40DD-AFC4-6F175D3DCCD1}">
              <a14:hiddenFill xmlns:a14="http://schemas.microsoft.com/office/drawing/2010/main">
                <a:solidFill>
                  <a:srgbClr val="FFFFFF"/>
                </a:solidFill>
              </a14:hiddenFill>
            </a:ext>
          </a:extLst>
        </p:spPr>
      </p:pic>
      <p:sp>
        <p:nvSpPr>
          <p:cNvPr id="4" name="文本框 3">
            <a:extLst>
              <a:ext uri="{FF2B5EF4-FFF2-40B4-BE49-F238E27FC236}">
                <a16:creationId xmlns:a16="http://schemas.microsoft.com/office/drawing/2014/main" id="{3D96A2C0-F5D4-44B6-AC35-D0C3984D330E}"/>
              </a:ext>
            </a:extLst>
          </p:cNvPr>
          <p:cNvSpPr txBox="1"/>
          <p:nvPr/>
        </p:nvSpPr>
        <p:spPr>
          <a:xfrm>
            <a:off x="4593771" y="5254008"/>
            <a:ext cx="3004457" cy="663451"/>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阿里巴巴普惠体 R" panose="00020600040101010101" pitchFamily="18" charset="-122"/>
              </a:rPr>
              <a:t>汇报人：</a:t>
            </a:r>
            <a:r>
              <a:rPr kumimoji="0" lang="en-US" altLang="zh-CN" sz="1600" b="0" i="0" u="none" strike="noStrike" kern="1200" cap="none" spc="0" normalizeH="0" baseline="0" noProof="0" dirty="0" err="1">
                <a:ln>
                  <a:noFill/>
                </a:ln>
                <a:solidFill>
                  <a:prstClr val="white"/>
                </a:solidFill>
                <a:effectLst/>
                <a:uLnTx/>
                <a:uFillTx/>
                <a:latin typeface="源意明体" pitchFamily="2" charset="-122"/>
                <a:ea typeface="源意明体" pitchFamily="2" charset="-122"/>
                <a:cs typeface="阿里巴巴普惠体 R" panose="00020600040101010101" pitchFamily="18" charset="-122"/>
              </a:rPr>
              <a:t>Choas</a:t>
            </a:r>
            <a:endParaRPr kumimoji="0" lang="en-US" altLang="zh-CN" sz="16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阿里巴巴普惠体 R"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阿里巴巴普惠体 R" panose="00020600040101010101" pitchFamily="18" charset="-122"/>
              </a:rPr>
              <a:t>汇报日期：</a:t>
            </a:r>
            <a:r>
              <a:rPr kumimoji="0" lang="en-US" altLang="zh-CN" sz="16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阿里巴巴普惠体 R" panose="00020600040101010101" pitchFamily="18" charset="-122"/>
              </a:rPr>
              <a:t>202X.</a:t>
            </a:r>
            <a:r>
              <a:rPr lang="en-US" altLang="zh-CN" sz="1600" dirty="0">
                <a:solidFill>
                  <a:prstClr val="white"/>
                </a:solidFill>
                <a:latin typeface="源意明体" pitchFamily="2" charset="-122"/>
                <a:ea typeface="源意明体" pitchFamily="2" charset="-122"/>
                <a:cs typeface="阿里巴巴普惠体 R" panose="00020600040101010101" pitchFamily="18" charset="-122"/>
              </a:rPr>
              <a:t>12</a:t>
            </a:r>
            <a:r>
              <a:rPr kumimoji="0" lang="en-US" altLang="zh-CN" sz="16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阿里巴巴普惠体 R" panose="00020600040101010101" pitchFamily="18" charset="-122"/>
              </a:rPr>
              <a:t>.27</a:t>
            </a:r>
            <a:endParaRPr kumimoji="0" lang="zh-CN" altLang="en-US" sz="16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阿里巴巴普惠体 R" panose="00020600040101010101" pitchFamily="18" charset="-122"/>
            </a:endParaRPr>
          </a:p>
        </p:txBody>
      </p:sp>
      <p:sp>
        <p:nvSpPr>
          <p:cNvPr id="48" name="椭圆 47">
            <a:extLst>
              <a:ext uri="{FF2B5EF4-FFF2-40B4-BE49-F238E27FC236}">
                <a16:creationId xmlns:a16="http://schemas.microsoft.com/office/drawing/2014/main" id="{FD6F73B0-ED08-4E2A-984B-DEEFC81ADBCD}"/>
              </a:ext>
            </a:extLst>
          </p:cNvPr>
          <p:cNvSpPr/>
          <p:nvPr/>
        </p:nvSpPr>
        <p:spPr>
          <a:xfrm>
            <a:off x="6035856" y="2399751"/>
            <a:ext cx="120288" cy="120288"/>
          </a:xfrm>
          <a:prstGeom prst="ellipse">
            <a:avLst/>
          </a:prstGeom>
          <a:gradFill>
            <a:gsLst>
              <a:gs pos="0">
                <a:srgbClr val="0B83F4"/>
              </a:gs>
              <a:gs pos="100000">
                <a:srgbClr val="19F4A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2" name="椭圆 7">
            <a:extLst>
              <a:ext uri="{FF2B5EF4-FFF2-40B4-BE49-F238E27FC236}">
                <a16:creationId xmlns:a16="http://schemas.microsoft.com/office/drawing/2014/main" id="{259BFFC8-CB17-518E-BC99-E1291BDA1918}"/>
              </a:ext>
            </a:extLst>
          </p:cNvPr>
          <p:cNvSpPr/>
          <p:nvPr/>
        </p:nvSpPr>
        <p:spPr>
          <a:xfrm>
            <a:off x="1042251" y="1798257"/>
            <a:ext cx="1377430" cy="1805509"/>
          </a:xfrm>
          <a:custGeom>
            <a:avLst/>
            <a:gdLst>
              <a:gd name="connsiteX0" fmla="*/ 0 w 3193143"/>
              <a:gd name="connsiteY0" fmla="*/ 1003224 h 2006447"/>
              <a:gd name="connsiteX1" fmla="*/ 1596572 w 3193143"/>
              <a:gd name="connsiteY1" fmla="*/ 0 h 2006447"/>
              <a:gd name="connsiteX2" fmla="*/ 3193144 w 3193143"/>
              <a:gd name="connsiteY2" fmla="*/ 1003224 h 2006447"/>
              <a:gd name="connsiteX3" fmla="*/ 1596572 w 3193143"/>
              <a:gd name="connsiteY3" fmla="*/ 2006448 h 2006447"/>
              <a:gd name="connsiteX4" fmla="*/ 0 w 3193143"/>
              <a:gd name="connsiteY4" fmla="*/ 1003224 h 2006447"/>
              <a:gd name="connsiteX0" fmla="*/ 0 w 1598284"/>
              <a:gd name="connsiteY0" fmla="*/ 1005128 h 2009608"/>
              <a:gd name="connsiteX1" fmla="*/ 1596572 w 1598284"/>
              <a:gd name="connsiteY1" fmla="*/ 1904 h 2009608"/>
              <a:gd name="connsiteX2" fmla="*/ 333830 w 1598284"/>
              <a:gd name="connsiteY2" fmla="*/ 830956 h 2009608"/>
              <a:gd name="connsiteX3" fmla="*/ 1596572 w 1598284"/>
              <a:gd name="connsiteY3" fmla="*/ 2008352 h 2009608"/>
              <a:gd name="connsiteX4" fmla="*/ 0 w 1598284"/>
              <a:gd name="connsiteY4" fmla="*/ 1005128 h 2009608"/>
              <a:gd name="connsiteX0" fmla="*/ 0 w 1598284"/>
              <a:gd name="connsiteY0" fmla="*/ 1003407 h 2006790"/>
              <a:gd name="connsiteX1" fmla="*/ 1596572 w 1598284"/>
              <a:gd name="connsiteY1" fmla="*/ 183 h 2006790"/>
              <a:gd name="connsiteX2" fmla="*/ 333830 w 1598284"/>
              <a:gd name="connsiteY2" fmla="*/ 943535 h 2006790"/>
              <a:gd name="connsiteX3" fmla="*/ 1596572 w 1598284"/>
              <a:gd name="connsiteY3" fmla="*/ 2006631 h 2006790"/>
              <a:gd name="connsiteX4" fmla="*/ 0 w 1598284"/>
              <a:gd name="connsiteY4" fmla="*/ 1003407 h 2006790"/>
              <a:gd name="connsiteX0" fmla="*/ 0 w 1598284"/>
              <a:gd name="connsiteY0" fmla="*/ 1003493 h 2006876"/>
              <a:gd name="connsiteX1" fmla="*/ 1596572 w 1598284"/>
              <a:gd name="connsiteY1" fmla="*/ 269 h 2006876"/>
              <a:gd name="connsiteX2" fmla="*/ 333830 w 1598284"/>
              <a:gd name="connsiteY2" fmla="*/ 943621 h 2006876"/>
              <a:gd name="connsiteX3" fmla="*/ 1596572 w 1598284"/>
              <a:gd name="connsiteY3" fmla="*/ 2006717 h 2006876"/>
              <a:gd name="connsiteX4" fmla="*/ 0 w 1598284"/>
              <a:gd name="connsiteY4" fmla="*/ 1003493 h 2006876"/>
              <a:gd name="connsiteX0" fmla="*/ 0 w 1598180"/>
              <a:gd name="connsiteY0" fmla="*/ 1005198 h 2009315"/>
              <a:gd name="connsiteX1" fmla="*/ 1596572 w 1598180"/>
              <a:gd name="connsiteY1" fmla="*/ 1974 h 2009315"/>
              <a:gd name="connsiteX2" fmla="*/ 324305 w 1598180"/>
              <a:gd name="connsiteY2" fmla="*/ 859601 h 2009315"/>
              <a:gd name="connsiteX3" fmla="*/ 1596572 w 1598180"/>
              <a:gd name="connsiteY3" fmla="*/ 2008422 h 2009315"/>
              <a:gd name="connsiteX4" fmla="*/ 0 w 1598180"/>
              <a:gd name="connsiteY4" fmla="*/ 1005198 h 2009315"/>
              <a:gd name="connsiteX0" fmla="*/ 0 w 1598214"/>
              <a:gd name="connsiteY0" fmla="*/ 1004200 h 2008317"/>
              <a:gd name="connsiteX1" fmla="*/ 1596572 w 1598214"/>
              <a:gd name="connsiteY1" fmla="*/ 976 h 2008317"/>
              <a:gd name="connsiteX2" fmla="*/ 324305 w 1598214"/>
              <a:gd name="connsiteY2" fmla="*/ 858603 h 2008317"/>
              <a:gd name="connsiteX3" fmla="*/ 1596572 w 1598214"/>
              <a:gd name="connsiteY3" fmla="*/ 2007424 h 2008317"/>
              <a:gd name="connsiteX4" fmla="*/ 0 w 1598214"/>
              <a:gd name="connsiteY4" fmla="*/ 1004200 h 2008317"/>
              <a:gd name="connsiteX0" fmla="*/ 2607 w 1600821"/>
              <a:gd name="connsiteY0" fmla="*/ 1004200 h 2008453"/>
              <a:gd name="connsiteX1" fmla="*/ 1599179 w 1600821"/>
              <a:gd name="connsiteY1" fmla="*/ 976 h 2008453"/>
              <a:gd name="connsiteX2" fmla="*/ 326912 w 1600821"/>
              <a:gd name="connsiteY2" fmla="*/ 858603 h 2008453"/>
              <a:gd name="connsiteX3" fmla="*/ 1599179 w 1600821"/>
              <a:gd name="connsiteY3" fmla="*/ 2007424 h 2008453"/>
              <a:gd name="connsiteX4" fmla="*/ 2607 w 1600821"/>
              <a:gd name="connsiteY4" fmla="*/ 1004200 h 2008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821" h="2008453">
                <a:moveTo>
                  <a:pt x="2607" y="1004200"/>
                </a:moveTo>
                <a:cubicBezTo>
                  <a:pt x="-73593" y="383460"/>
                  <a:pt x="1545128" y="25242"/>
                  <a:pt x="1599179" y="976"/>
                </a:cubicBezTo>
                <a:cubicBezTo>
                  <a:pt x="1653230" y="-23290"/>
                  <a:pt x="355487" y="409313"/>
                  <a:pt x="326912" y="858603"/>
                </a:cubicBezTo>
                <a:cubicBezTo>
                  <a:pt x="326912" y="1412668"/>
                  <a:pt x="1653230" y="1983158"/>
                  <a:pt x="1599179" y="2007424"/>
                </a:cubicBezTo>
                <a:cubicBezTo>
                  <a:pt x="1545128" y="2031690"/>
                  <a:pt x="78807" y="1624940"/>
                  <a:pt x="2607" y="1004200"/>
                </a:cubicBezTo>
                <a:close/>
              </a:path>
            </a:pathLst>
          </a:custGeom>
          <a:gradFill>
            <a:gsLst>
              <a:gs pos="100000">
                <a:srgbClr val="18EFBE">
                  <a:alpha val="0"/>
                </a:srgbClr>
              </a:gs>
              <a:gs pos="9000">
                <a:schemeClr val="accent2">
                  <a:lumMod val="50000"/>
                  <a:alpha val="0"/>
                </a:schemeClr>
              </a:gs>
              <a:gs pos="69000">
                <a:srgbClr val="18EFBE"/>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nvGrpSpPr>
          <p:cNvPr id="15" name="组合 14">
            <a:extLst>
              <a:ext uri="{FF2B5EF4-FFF2-40B4-BE49-F238E27FC236}">
                <a16:creationId xmlns:a16="http://schemas.microsoft.com/office/drawing/2014/main" id="{5CEDD094-9C46-F263-1220-D80D8D70093F}"/>
              </a:ext>
            </a:extLst>
          </p:cNvPr>
          <p:cNvGrpSpPr/>
          <p:nvPr/>
        </p:nvGrpSpPr>
        <p:grpSpPr>
          <a:xfrm>
            <a:off x="9399112" y="794246"/>
            <a:ext cx="2026661" cy="2842583"/>
            <a:chOff x="8657150" y="980248"/>
            <a:chExt cx="2026661" cy="2842583"/>
          </a:xfrm>
        </p:grpSpPr>
        <p:grpSp>
          <p:nvGrpSpPr>
            <p:cNvPr id="7" name="组合 6">
              <a:extLst>
                <a:ext uri="{FF2B5EF4-FFF2-40B4-BE49-F238E27FC236}">
                  <a16:creationId xmlns:a16="http://schemas.microsoft.com/office/drawing/2014/main" id="{7AA08CBC-796D-C361-31C3-26787D39FC9E}"/>
                </a:ext>
              </a:extLst>
            </p:cNvPr>
            <p:cNvGrpSpPr/>
            <p:nvPr/>
          </p:nvGrpSpPr>
          <p:grpSpPr>
            <a:xfrm>
              <a:off x="9189827" y="980248"/>
              <a:ext cx="1493984" cy="2842583"/>
              <a:chOff x="9048369" y="1005441"/>
              <a:chExt cx="1493984" cy="2842583"/>
            </a:xfrm>
          </p:grpSpPr>
          <p:sp>
            <p:nvSpPr>
              <p:cNvPr id="8" name="椭圆 7">
                <a:extLst>
                  <a:ext uri="{FF2B5EF4-FFF2-40B4-BE49-F238E27FC236}">
                    <a16:creationId xmlns:a16="http://schemas.microsoft.com/office/drawing/2014/main" id="{53180E7A-4700-316F-6A52-7143309B965F}"/>
                  </a:ext>
                </a:extLst>
              </p:cNvPr>
              <p:cNvSpPr/>
              <p:nvPr/>
            </p:nvSpPr>
            <p:spPr>
              <a:xfrm rot="10800000">
                <a:off x="9048369" y="1005441"/>
                <a:ext cx="1493984" cy="2842583"/>
              </a:xfrm>
              <a:custGeom>
                <a:avLst/>
                <a:gdLst>
                  <a:gd name="connsiteX0" fmla="*/ 0 w 3193143"/>
                  <a:gd name="connsiteY0" fmla="*/ 1003224 h 2006447"/>
                  <a:gd name="connsiteX1" fmla="*/ 1596572 w 3193143"/>
                  <a:gd name="connsiteY1" fmla="*/ 0 h 2006447"/>
                  <a:gd name="connsiteX2" fmla="*/ 3193144 w 3193143"/>
                  <a:gd name="connsiteY2" fmla="*/ 1003224 h 2006447"/>
                  <a:gd name="connsiteX3" fmla="*/ 1596572 w 3193143"/>
                  <a:gd name="connsiteY3" fmla="*/ 2006448 h 2006447"/>
                  <a:gd name="connsiteX4" fmla="*/ 0 w 3193143"/>
                  <a:gd name="connsiteY4" fmla="*/ 1003224 h 2006447"/>
                  <a:gd name="connsiteX0" fmla="*/ 0 w 1598284"/>
                  <a:gd name="connsiteY0" fmla="*/ 1005128 h 2009608"/>
                  <a:gd name="connsiteX1" fmla="*/ 1596572 w 1598284"/>
                  <a:gd name="connsiteY1" fmla="*/ 1904 h 2009608"/>
                  <a:gd name="connsiteX2" fmla="*/ 333830 w 1598284"/>
                  <a:gd name="connsiteY2" fmla="*/ 830956 h 2009608"/>
                  <a:gd name="connsiteX3" fmla="*/ 1596572 w 1598284"/>
                  <a:gd name="connsiteY3" fmla="*/ 2008352 h 2009608"/>
                  <a:gd name="connsiteX4" fmla="*/ 0 w 1598284"/>
                  <a:gd name="connsiteY4" fmla="*/ 1005128 h 2009608"/>
                  <a:gd name="connsiteX0" fmla="*/ 0 w 1598284"/>
                  <a:gd name="connsiteY0" fmla="*/ 1003407 h 2006790"/>
                  <a:gd name="connsiteX1" fmla="*/ 1596572 w 1598284"/>
                  <a:gd name="connsiteY1" fmla="*/ 183 h 2006790"/>
                  <a:gd name="connsiteX2" fmla="*/ 333830 w 1598284"/>
                  <a:gd name="connsiteY2" fmla="*/ 943535 h 2006790"/>
                  <a:gd name="connsiteX3" fmla="*/ 1596572 w 1598284"/>
                  <a:gd name="connsiteY3" fmla="*/ 2006631 h 2006790"/>
                  <a:gd name="connsiteX4" fmla="*/ 0 w 1598284"/>
                  <a:gd name="connsiteY4" fmla="*/ 1003407 h 2006790"/>
                  <a:gd name="connsiteX0" fmla="*/ 0 w 1598284"/>
                  <a:gd name="connsiteY0" fmla="*/ 1003493 h 2006876"/>
                  <a:gd name="connsiteX1" fmla="*/ 1596572 w 1598284"/>
                  <a:gd name="connsiteY1" fmla="*/ 269 h 2006876"/>
                  <a:gd name="connsiteX2" fmla="*/ 333830 w 1598284"/>
                  <a:gd name="connsiteY2" fmla="*/ 943621 h 2006876"/>
                  <a:gd name="connsiteX3" fmla="*/ 1596572 w 1598284"/>
                  <a:gd name="connsiteY3" fmla="*/ 2006717 h 2006876"/>
                  <a:gd name="connsiteX4" fmla="*/ 0 w 1598284"/>
                  <a:gd name="connsiteY4" fmla="*/ 1003493 h 2006876"/>
                  <a:gd name="connsiteX0" fmla="*/ 0 w 1598180"/>
                  <a:gd name="connsiteY0" fmla="*/ 1005198 h 2009315"/>
                  <a:gd name="connsiteX1" fmla="*/ 1596572 w 1598180"/>
                  <a:gd name="connsiteY1" fmla="*/ 1974 h 2009315"/>
                  <a:gd name="connsiteX2" fmla="*/ 324305 w 1598180"/>
                  <a:gd name="connsiteY2" fmla="*/ 859601 h 2009315"/>
                  <a:gd name="connsiteX3" fmla="*/ 1596572 w 1598180"/>
                  <a:gd name="connsiteY3" fmla="*/ 2008422 h 2009315"/>
                  <a:gd name="connsiteX4" fmla="*/ 0 w 1598180"/>
                  <a:gd name="connsiteY4" fmla="*/ 1005198 h 2009315"/>
                  <a:gd name="connsiteX0" fmla="*/ 0 w 1598214"/>
                  <a:gd name="connsiteY0" fmla="*/ 1004200 h 2008317"/>
                  <a:gd name="connsiteX1" fmla="*/ 1596572 w 1598214"/>
                  <a:gd name="connsiteY1" fmla="*/ 976 h 2008317"/>
                  <a:gd name="connsiteX2" fmla="*/ 324305 w 1598214"/>
                  <a:gd name="connsiteY2" fmla="*/ 858603 h 2008317"/>
                  <a:gd name="connsiteX3" fmla="*/ 1596572 w 1598214"/>
                  <a:gd name="connsiteY3" fmla="*/ 2007424 h 2008317"/>
                  <a:gd name="connsiteX4" fmla="*/ 0 w 1598214"/>
                  <a:gd name="connsiteY4" fmla="*/ 1004200 h 2008317"/>
                  <a:gd name="connsiteX0" fmla="*/ 2607 w 1600821"/>
                  <a:gd name="connsiteY0" fmla="*/ 1004200 h 2008453"/>
                  <a:gd name="connsiteX1" fmla="*/ 1599179 w 1600821"/>
                  <a:gd name="connsiteY1" fmla="*/ 976 h 2008453"/>
                  <a:gd name="connsiteX2" fmla="*/ 326912 w 1600821"/>
                  <a:gd name="connsiteY2" fmla="*/ 858603 h 2008453"/>
                  <a:gd name="connsiteX3" fmla="*/ 1599179 w 1600821"/>
                  <a:gd name="connsiteY3" fmla="*/ 2007424 h 2008453"/>
                  <a:gd name="connsiteX4" fmla="*/ 2607 w 1600821"/>
                  <a:gd name="connsiteY4" fmla="*/ 1004200 h 2008453"/>
                  <a:gd name="connsiteX0" fmla="*/ 326912 w 1600822"/>
                  <a:gd name="connsiteY0" fmla="*/ 858601 h 2008451"/>
                  <a:gd name="connsiteX1" fmla="*/ 1599179 w 1600822"/>
                  <a:gd name="connsiteY1" fmla="*/ 2007422 h 2008451"/>
                  <a:gd name="connsiteX2" fmla="*/ 2607 w 1600822"/>
                  <a:gd name="connsiteY2" fmla="*/ 1004198 h 2008451"/>
                  <a:gd name="connsiteX3" fmla="*/ 1599179 w 1600822"/>
                  <a:gd name="connsiteY3" fmla="*/ 974 h 2008451"/>
                  <a:gd name="connsiteX4" fmla="*/ 391915 w 1600822"/>
                  <a:gd name="connsiteY4" fmla="*/ 920819 h 2008451"/>
                  <a:gd name="connsiteX0" fmla="*/ 326912 w 1600787"/>
                  <a:gd name="connsiteY0" fmla="*/ 857627 h 2007477"/>
                  <a:gd name="connsiteX1" fmla="*/ 1599179 w 1600787"/>
                  <a:gd name="connsiteY1" fmla="*/ 2006448 h 2007477"/>
                  <a:gd name="connsiteX2" fmla="*/ 2607 w 1600787"/>
                  <a:gd name="connsiteY2" fmla="*/ 1003224 h 2007477"/>
                  <a:gd name="connsiteX3" fmla="*/ 1599179 w 1600787"/>
                  <a:gd name="connsiteY3" fmla="*/ 0 h 2007477"/>
                  <a:gd name="connsiteX0" fmla="*/ 1599179 w 1599179"/>
                  <a:gd name="connsiteY0" fmla="*/ 2006448 h 2007477"/>
                  <a:gd name="connsiteX1" fmla="*/ 2607 w 1599179"/>
                  <a:gd name="connsiteY1" fmla="*/ 1003224 h 2007477"/>
                  <a:gd name="connsiteX2" fmla="*/ 1599179 w 1599179"/>
                  <a:gd name="connsiteY2" fmla="*/ 0 h 2007477"/>
                </a:gdLst>
                <a:ahLst/>
                <a:cxnLst>
                  <a:cxn ang="0">
                    <a:pos x="connsiteX0" y="connsiteY0"/>
                  </a:cxn>
                  <a:cxn ang="0">
                    <a:pos x="connsiteX1" y="connsiteY1"/>
                  </a:cxn>
                  <a:cxn ang="0">
                    <a:pos x="connsiteX2" y="connsiteY2"/>
                  </a:cxn>
                </a:cxnLst>
                <a:rect l="l" t="t" r="r" b="b"/>
                <a:pathLst>
                  <a:path w="1599179" h="2007477">
                    <a:moveTo>
                      <a:pt x="1599179" y="2006448"/>
                    </a:moveTo>
                    <a:cubicBezTo>
                      <a:pt x="1545128" y="2030714"/>
                      <a:pt x="78807" y="1623964"/>
                      <a:pt x="2607" y="1003224"/>
                    </a:cubicBezTo>
                    <a:cubicBezTo>
                      <a:pt x="-73593" y="382484"/>
                      <a:pt x="1545128" y="24266"/>
                      <a:pt x="1599179" y="0"/>
                    </a:cubicBezTo>
                  </a:path>
                </a:pathLst>
              </a:custGeom>
              <a:noFill/>
              <a:ln w="34925">
                <a:gradFill>
                  <a:gsLst>
                    <a:gs pos="0">
                      <a:schemeClr val="accent6">
                        <a:lumMod val="75000"/>
                        <a:alpha val="0"/>
                      </a:schemeClr>
                    </a:gs>
                    <a:gs pos="42000">
                      <a:schemeClr val="accent6">
                        <a:lumMod val="75000"/>
                      </a:schemeClr>
                    </a:gs>
                    <a:gs pos="100000">
                      <a:srgbClr val="0BD0D9">
                        <a:alpha val="0"/>
                      </a:srgbClr>
                    </a:gs>
                    <a:gs pos="68000">
                      <a:srgbClr val="0BD0D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9" name="椭圆 7+">
                <a:extLst>
                  <a:ext uri="{FF2B5EF4-FFF2-40B4-BE49-F238E27FC236}">
                    <a16:creationId xmlns:a16="http://schemas.microsoft.com/office/drawing/2014/main" id="{C78B507A-D98A-63AF-E4F3-101EE3894F24}"/>
                  </a:ext>
                </a:extLst>
              </p:cNvPr>
              <p:cNvSpPr/>
              <p:nvPr/>
            </p:nvSpPr>
            <p:spPr>
              <a:xfrm rot="10800000">
                <a:off x="9048369" y="1005441"/>
                <a:ext cx="1493984" cy="2842583"/>
              </a:xfrm>
              <a:custGeom>
                <a:avLst/>
                <a:gdLst>
                  <a:gd name="connsiteX0" fmla="*/ 0 w 3193143"/>
                  <a:gd name="connsiteY0" fmla="*/ 1003224 h 2006447"/>
                  <a:gd name="connsiteX1" fmla="*/ 1596572 w 3193143"/>
                  <a:gd name="connsiteY1" fmla="*/ 0 h 2006447"/>
                  <a:gd name="connsiteX2" fmla="*/ 3193144 w 3193143"/>
                  <a:gd name="connsiteY2" fmla="*/ 1003224 h 2006447"/>
                  <a:gd name="connsiteX3" fmla="*/ 1596572 w 3193143"/>
                  <a:gd name="connsiteY3" fmla="*/ 2006448 h 2006447"/>
                  <a:gd name="connsiteX4" fmla="*/ 0 w 3193143"/>
                  <a:gd name="connsiteY4" fmla="*/ 1003224 h 2006447"/>
                  <a:gd name="connsiteX0" fmla="*/ 0 w 1598284"/>
                  <a:gd name="connsiteY0" fmla="*/ 1005128 h 2009608"/>
                  <a:gd name="connsiteX1" fmla="*/ 1596572 w 1598284"/>
                  <a:gd name="connsiteY1" fmla="*/ 1904 h 2009608"/>
                  <a:gd name="connsiteX2" fmla="*/ 333830 w 1598284"/>
                  <a:gd name="connsiteY2" fmla="*/ 830956 h 2009608"/>
                  <a:gd name="connsiteX3" fmla="*/ 1596572 w 1598284"/>
                  <a:gd name="connsiteY3" fmla="*/ 2008352 h 2009608"/>
                  <a:gd name="connsiteX4" fmla="*/ 0 w 1598284"/>
                  <a:gd name="connsiteY4" fmla="*/ 1005128 h 2009608"/>
                  <a:gd name="connsiteX0" fmla="*/ 0 w 1598284"/>
                  <a:gd name="connsiteY0" fmla="*/ 1003407 h 2006790"/>
                  <a:gd name="connsiteX1" fmla="*/ 1596572 w 1598284"/>
                  <a:gd name="connsiteY1" fmla="*/ 183 h 2006790"/>
                  <a:gd name="connsiteX2" fmla="*/ 333830 w 1598284"/>
                  <a:gd name="connsiteY2" fmla="*/ 943535 h 2006790"/>
                  <a:gd name="connsiteX3" fmla="*/ 1596572 w 1598284"/>
                  <a:gd name="connsiteY3" fmla="*/ 2006631 h 2006790"/>
                  <a:gd name="connsiteX4" fmla="*/ 0 w 1598284"/>
                  <a:gd name="connsiteY4" fmla="*/ 1003407 h 2006790"/>
                  <a:gd name="connsiteX0" fmla="*/ 0 w 1598284"/>
                  <a:gd name="connsiteY0" fmla="*/ 1003493 h 2006876"/>
                  <a:gd name="connsiteX1" fmla="*/ 1596572 w 1598284"/>
                  <a:gd name="connsiteY1" fmla="*/ 269 h 2006876"/>
                  <a:gd name="connsiteX2" fmla="*/ 333830 w 1598284"/>
                  <a:gd name="connsiteY2" fmla="*/ 943621 h 2006876"/>
                  <a:gd name="connsiteX3" fmla="*/ 1596572 w 1598284"/>
                  <a:gd name="connsiteY3" fmla="*/ 2006717 h 2006876"/>
                  <a:gd name="connsiteX4" fmla="*/ 0 w 1598284"/>
                  <a:gd name="connsiteY4" fmla="*/ 1003493 h 2006876"/>
                  <a:gd name="connsiteX0" fmla="*/ 0 w 1598180"/>
                  <a:gd name="connsiteY0" fmla="*/ 1005198 h 2009315"/>
                  <a:gd name="connsiteX1" fmla="*/ 1596572 w 1598180"/>
                  <a:gd name="connsiteY1" fmla="*/ 1974 h 2009315"/>
                  <a:gd name="connsiteX2" fmla="*/ 324305 w 1598180"/>
                  <a:gd name="connsiteY2" fmla="*/ 859601 h 2009315"/>
                  <a:gd name="connsiteX3" fmla="*/ 1596572 w 1598180"/>
                  <a:gd name="connsiteY3" fmla="*/ 2008422 h 2009315"/>
                  <a:gd name="connsiteX4" fmla="*/ 0 w 1598180"/>
                  <a:gd name="connsiteY4" fmla="*/ 1005198 h 2009315"/>
                  <a:gd name="connsiteX0" fmla="*/ 0 w 1598214"/>
                  <a:gd name="connsiteY0" fmla="*/ 1004200 h 2008317"/>
                  <a:gd name="connsiteX1" fmla="*/ 1596572 w 1598214"/>
                  <a:gd name="connsiteY1" fmla="*/ 976 h 2008317"/>
                  <a:gd name="connsiteX2" fmla="*/ 324305 w 1598214"/>
                  <a:gd name="connsiteY2" fmla="*/ 858603 h 2008317"/>
                  <a:gd name="connsiteX3" fmla="*/ 1596572 w 1598214"/>
                  <a:gd name="connsiteY3" fmla="*/ 2007424 h 2008317"/>
                  <a:gd name="connsiteX4" fmla="*/ 0 w 1598214"/>
                  <a:gd name="connsiteY4" fmla="*/ 1004200 h 2008317"/>
                  <a:gd name="connsiteX0" fmla="*/ 2607 w 1600821"/>
                  <a:gd name="connsiteY0" fmla="*/ 1004200 h 2008453"/>
                  <a:gd name="connsiteX1" fmla="*/ 1599179 w 1600821"/>
                  <a:gd name="connsiteY1" fmla="*/ 976 h 2008453"/>
                  <a:gd name="connsiteX2" fmla="*/ 326912 w 1600821"/>
                  <a:gd name="connsiteY2" fmla="*/ 858603 h 2008453"/>
                  <a:gd name="connsiteX3" fmla="*/ 1599179 w 1600821"/>
                  <a:gd name="connsiteY3" fmla="*/ 2007424 h 2008453"/>
                  <a:gd name="connsiteX4" fmla="*/ 2607 w 1600821"/>
                  <a:gd name="connsiteY4" fmla="*/ 1004200 h 2008453"/>
                  <a:gd name="connsiteX0" fmla="*/ 326912 w 1600822"/>
                  <a:gd name="connsiteY0" fmla="*/ 858601 h 2008451"/>
                  <a:gd name="connsiteX1" fmla="*/ 1599179 w 1600822"/>
                  <a:gd name="connsiteY1" fmla="*/ 2007422 h 2008451"/>
                  <a:gd name="connsiteX2" fmla="*/ 2607 w 1600822"/>
                  <a:gd name="connsiteY2" fmla="*/ 1004198 h 2008451"/>
                  <a:gd name="connsiteX3" fmla="*/ 1599179 w 1600822"/>
                  <a:gd name="connsiteY3" fmla="*/ 974 h 2008451"/>
                  <a:gd name="connsiteX4" fmla="*/ 391915 w 1600822"/>
                  <a:gd name="connsiteY4" fmla="*/ 920819 h 2008451"/>
                  <a:gd name="connsiteX0" fmla="*/ 326912 w 1600787"/>
                  <a:gd name="connsiteY0" fmla="*/ 857627 h 2007477"/>
                  <a:gd name="connsiteX1" fmla="*/ 1599179 w 1600787"/>
                  <a:gd name="connsiteY1" fmla="*/ 2006448 h 2007477"/>
                  <a:gd name="connsiteX2" fmla="*/ 2607 w 1600787"/>
                  <a:gd name="connsiteY2" fmla="*/ 1003224 h 2007477"/>
                  <a:gd name="connsiteX3" fmla="*/ 1599179 w 1600787"/>
                  <a:gd name="connsiteY3" fmla="*/ 0 h 2007477"/>
                  <a:gd name="connsiteX0" fmla="*/ 1599179 w 1599179"/>
                  <a:gd name="connsiteY0" fmla="*/ 2006448 h 2007477"/>
                  <a:gd name="connsiteX1" fmla="*/ 2607 w 1599179"/>
                  <a:gd name="connsiteY1" fmla="*/ 1003224 h 2007477"/>
                  <a:gd name="connsiteX2" fmla="*/ 1599179 w 1599179"/>
                  <a:gd name="connsiteY2" fmla="*/ 0 h 2007477"/>
                </a:gdLst>
                <a:ahLst/>
                <a:cxnLst>
                  <a:cxn ang="0">
                    <a:pos x="connsiteX0" y="connsiteY0"/>
                  </a:cxn>
                  <a:cxn ang="0">
                    <a:pos x="connsiteX1" y="connsiteY1"/>
                  </a:cxn>
                  <a:cxn ang="0">
                    <a:pos x="connsiteX2" y="connsiteY2"/>
                  </a:cxn>
                </a:cxnLst>
                <a:rect l="l" t="t" r="r" b="b"/>
                <a:pathLst>
                  <a:path w="1599179" h="2007477">
                    <a:moveTo>
                      <a:pt x="1599179" y="2006448"/>
                    </a:moveTo>
                    <a:cubicBezTo>
                      <a:pt x="1545128" y="2030714"/>
                      <a:pt x="78807" y="1623964"/>
                      <a:pt x="2607" y="1003224"/>
                    </a:cubicBezTo>
                    <a:cubicBezTo>
                      <a:pt x="-73593" y="382484"/>
                      <a:pt x="1545128" y="24266"/>
                      <a:pt x="1599179" y="0"/>
                    </a:cubicBezTo>
                  </a:path>
                </a:pathLst>
              </a:custGeom>
              <a:noFill/>
              <a:ln w="34925">
                <a:gradFill>
                  <a:gsLst>
                    <a:gs pos="19000">
                      <a:srgbClr val="18EFBE">
                        <a:lumMod val="99000"/>
                        <a:alpha val="0"/>
                      </a:srgbClr>
                    </a:gs>
                    <a:gs pos="85000">
                      <a:srgbClr val="0B83F4">
                        <a:alpha val="0"/>
                      </a:srgbClr>
                    </a:gs>
                    <a:gs pos="47000">
                      <a:srgbClr val="0B83F4"/>
                    </a:gs>
                  </a:gsLst>
                  <a:lin ang="4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sp>
          <p:nvSpPr>
            <p:cNvPr id="5" name="椭圆 7">
              <a:extLst>
                <a:ext uri="{FF2B5EF4-FFF2-40B4-BE49-F238E27FC236}">
                  <a16:creationId xmlns:a16="http://schemas.microsoft.com/office/drawing/2014/main" id="{5BBCFAC4-86A3-F365-7DA2-930234AF496C}"/>
                </a:ext>
              </a:extLst>
            </p:cNvPr>
            <p:cNvSpPr/>
            <p:nvPr/>
          </p:nvSpPr>
          <p:spPr>
            <a:xfrm rot="10800000">
              <a:off x="8657150" y="1400258"/>
              <a:ext cx="1351646" cy="1709393"/>
            </a:xfrm>
            <a:custGeom>
              <a:avLst/>
              <a:gdLst>
                <a:gd name="connsiteX0" fmla="*/ 0 w 3193143"/>
                <a:gd name="connsiteY0" fmla="*/ 1003224 h 2006447"/>
                <a:gd name="connsiteX1" fmla="*/ 1596572 w 3193143"/>
                <a:gd name="connsiteY1" fmla="*/ 0 h 2006447"/>
                <a:gd name="connsiteX2" fmla="*/ 3193144 w 3193143"/>
                <a:gd name="connsiteY2" fmla="*/ 1003224 h 2006447"/>
                <a:gd name="connsiteX3" fmla="*/ 1596572 w 3193143"/>
                <a:gd name="connsiteY3" fmla="*/ 2006448 h 2006447"/>
                <a:gd name="connsiteX4" fmla="*/ 0 w 3193143"/>
                <a:gd name="connsiteY4" fmla="*/ 1003224 h 2006447"/>
                <a:gd name="connsiteX0" fmla="*/ 0 w 1598284"/>
                <a:gd name="connsiteY0" fmla="*/ 1005128 h 2009608"/>
                <a:gd name="connsiteX1" fmla="*/ 1596572 w 1598284"/>
                <a:gd name="connsiteY1" fmla="*/ 1904 h 2009608"/>
                <a:gd name="connsiteX2" fmla="*/ 333830 w 1598284"/>
                <a:gd name="connsiteY2" fmla="*/ 830956 h 2009608"/>
                <a:gd name="connsiteX3" fmla="*/ 1596572 w 1598284"/>
                <a:gd name="connsiteY3" fmla="*/ 2008352 h 2009608"/>
                <a:gd name="connsiteX4" fmla="*/ 0 w 1598284"/>
                <a:gd name="connsiteY4" fmla="*/ 1005128 h 2009608"/>
                <a:gd name="connsiteX0" fmla="*/ 0 w 1598284"/>
                <a:gd name="connsiteY0" fmla="*/ 1003407 h 2006790"/>
                <a:gd name="connsiteX1" fmla="*/ 1596572 w 1598284"/>
                <a:gd name="connsiteY1" fmla="*/ 183 h 2006790"/>
                <a:gd name="connsiteX2" fmla="*/ 333830 w 1598284"/>
                <a:gd name="connsiteY2" fmla="*/ 943535 h 2006790"/>
                <a:gd name="connsiteX3" fmla="*/ 1596572 w 1598284"/>
                <a:gd name="connsiteY3" fmla="*/ 2006631 h 2006790"/>
                <a:gd name="connsiteX4" fmla="*/ 0 w 1598284"/>
                <a:gd name="connsiteY4" fmla="*/ 1003407 h 2006790"/>
                <a:gd name="connsiteX0" fmla="*/ 0 w 1598284"/>
                <a:gd name="connsiteY0" fmla="*/ 1003493 h 2006876"/>
                <a:gd name="connsiteX1" fmla="*/ 1596572 w 1598284"/>
                <a:gd name="connsiteY1" fmla="*/ 269 h 2006876"/>
                <a:gd name="connsiteX2" fmla="*/ 333830 w 1598284"/>
                <a:gd name="connsiteY2" fmla="*/ 943621 h 2006876"/>
                <a:gd name="connsiteX3" fmla="*/ 1596572 w 1598284"/>
                <a:gd name="connsiteY3" fmla="*/ 2006717 h 2006876"/>
                <a:gd name="connsiteX4" fmla="*/ 0 w 1598284"/>
                <a:gd name="connsiteY4" fmla="*/ 1003493 h 2006876"/>
                <a:gd name="connsiteX0" fmla="*/ 0 w 1598180"/>
                <a:gd name="connsiteY0" fmla="*/ 1005198 h 2009315"/>
                <a:gd name="connsiteX1" fmla="*/ 1596572 w 1598180"/>
                <a:gd name="connsiteY1" fmla="*/ 1974 h 2009315"/>
                <a:gd name="connsiteX2" fmla="*/ 324305 w 1598180"/>
                <a:gd name="connsiteY2" fmla="*/ 859601 h 2009315"/>
                <a:gd name="connsiteX3" fmla="*/ 1596572 w 1598180"/>
                <a:gd name="connsiteY3" fmla="*/ 2008422 h 2009315"/>
                <a:gd name="connsiteX4" fmla="*/ 0 w 1598180"/>
                <a:gd name="connsiteY4" fmla="*/ 1005198 h 2009315"/>
                <a:gd name="connsiteX0" fmla="*/ 0 w 1598214"/>
                <a:gd name="connsiteY0" fmla="*/ 1004200 h 2008317"/>
                <a:gd name="connsiteX1" fmla="*/ 1596572 w 1598214"/>
                <a:gd name="connsiteY1" fmla="*/ 976 h 2008317"/>
                <a:gd name="connsiteX2" fmla="*/ 324305 w 1598214"/>
                <a:gd name="connsiteY2" fmla="*/ 858603 h 2008317"/>
                <a:gd name="connsiteX3" fmla="*/ 1596572 w 1598214"/>
                <a:gd name="connsiteY3" fmla="*/ 2007424 h 2008317"/>
                <a:gd name="connsiteX4" fmla="*/ 0 w 1598214"/>
                <a:gd name="connsiteY4" fmla="*/ 1004200 h 2008317"/>
                <a:gd name="connsiteX0" fmla="*/ 2607 w 1600821"/>
                <a:gd name="connsiteY0" fmla="*/ 1004200 h 2008453"/>
                <a:gd name="connsiteX1" fmla="*/ 1599179 w 1600821"/>
                <a:gd name="connsiteY1" fmla="*/ 976 h 2008453"/>
                <a:gd name="connsiteX2" fmla="*/ 326912 w 1600821"/>
                <a:gd name="connsiteY2" fmla="*/ 858603 h 2008453"/>
                <a:gd name="connsiteX3" fmla="*/ 1599179 w 1600821"/>
                <a:gd name="connsiteY3" fmla="*/ 2007424 h 2008453"/>
                <a:gd name="connsiteX4" fmla="*/ 2607 w 1600821"/>
                <a:gd name="connsiteY4" fmla="*/ 1004200 h 2008453"/>
                <a:gd name="connsiteX0" fmla="*/ 2607 w 1600821"/>
                <a:gd name="connsiteY0" fmla="*/ 1004200 h 2008453"/>
                <a:gd name="connsiteX1" fmla="*/ 1599179 w 1600821"/>
                <a:gd name="connsiteY1" fmla="*/ 976 h 2008453"/>
                <a:gd name="connsiteX2" fmla="*/ 326912 w 1600821"/>
                <a:gd name="connsiteY2" fmla="*/ 858603 h 2008453"/>
                <a:gd name="connsiteX3" fmla="*/ 1599179 w 1600821"/>
                <a:gd name="connsiteY3" fmla="*/ 2007424 h 2008453"/>
                <a:gd name="connsiteX4" fmla="*/ 2607 w 1600821"/>
                <a:gd name="connsiteY4" fmla="*/ 1004200 h 2008453"/>
                <a:gd name="connsiteX0" fmla="*/ 1 w 1598215"/>
                <a:gd name="connsiteY0" fmla="*/ 1004200 h 1901913"/>
                <a:gd name="connsiteX1" fmla="*/ 1596573 w 1598215"/>
                <a:gd name="connsiteY1" fmla="*/ 976 h 1901913"/>
                <a:gd name="connsiteX2" fmla="*/ 324306 w 1598215"/>
                <a:gd name="connsiteY2" fmla="*/ 858603 h 1901913"/>
                <a:gd name="connsiteX3" fmla="*/ 1588733 w 1598215"/>
                <a:gd name="connsiteY3" fmla="*/ 1901204 h 1901913"/>
                <a:gd name="connsiteX4" fmla="*/ 1 w 1598215"/>
                <a:gd name="connsiteY4" fmla="*/ 1004200 h 1901913"/>
                <a:gd name="connsiteX0" fmla="*/ 1 w 1598215"/>
                <a:gd name="connsiteY0" fmla="*/ 1004200 h 1902641"/>
                <a:gd name="connsiteX1" fmla="*/ 1596573 w 1598215"/>
                <a:gd name="connsiteY1" fmla="*/ 976 h 1902641"/>
                <a:gd name="connsiteX2" fmla="*/ 324306 w 1598215"/>
                <a:gd name="connsiteY2" fmla="*/ 858603 h 1902641"/>
                <a:gd name="connsiteX3" fmla="*/ 1588733 w 1598215"/>
                <a:gd name="connsiteY3" fmla="*/ 1901204 h 1902641"/>
                <a:gd name="connsiteX4" fmla="*/ 1 w 1598215"/>
                <a:gd name="connsiteY4" fmla="*/ 1004200 h 1902641"/>
                <a:gd name="connsiteX0" fmla="*/ 1 w 1570855"/>
                <a:gd name="connsiteY0" fmla="*/ 967073 h 1901534"/>
                <a:gd name="connsiteX1" fmla="*/ 1569467 w 1570855"/>
                <a:gd name="connsiteY1" fmla="*/ 560 h 1901534"/>
                <a:gd name="connsiteX2" fmla="*/ 297200 w 1570855"/>
                <a:gd name="connsiteY2" fmla="*/ 858187 h 1901534"/>
                <a:gd name="connsiteX3" fmla="*/ 1561627 w 1570855"/>
                <a:gd name="connsiteY3" fmla="*/ 1900788 h 1901534"/>
                <a:gd name="connsiteX4" fmla="*/ 1 w 1570855"/>
                <a:gd name="connsiteY4" fmla="*/ 967073 h 1901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0855" h="1901534">
                  <a:moveTo>
                    <a:pt x="1" y="967073"/>
                  </a:moveTo>
                  <a:cubicBezTo>
                    <a:pt x="-390" y="328118"/>
                    <a:pt x="1519934" y="18708"/>
                    <a:pt x="1569467" y="560"/>
                  </a:cubicBezTo>
                  <a:cubicBezTo>
                    <a:pt x="1619000" y="-17588"/>
                    <a:pt x="325775" y="408897"/>
                    <a:pt x="297200" y="858187"/>
                  </a:cubicBezTo>
                  <a:cubicBezTo>
                    <a:pt x="286630" y="1478496"/>
                    <a:pt x="1611160" y="1882640"/>
                    <a:pt x="1561627" y="1900788"/>
                  </a:cubicBezTo>
                  <a:cubicBezTo>
                    <a:pt x="1512094" y="1918936"/>
                    <a:pt x="392" y="1606028"/>
                    <a:pt x="1" y="967073"/>
                  </a:cubicBezTo>
                  <a:close/>
                </a:path>
              </a:pathLst>
            </a:custGeom>
            <a:gradFill>
              <a:gsLst>
                <a:gs pos="26000">
                  <a:srgbClr val="0BD0D9">
                    <a:alpha val="0"/>
                  </a:srgbClr>
                </a:gs>
                <a:gs pos="79000">
                  <a:schemeClr val="accent5">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sp>
        <p:nvSpPr>
          <p:cNvPr id="45" name="文本框 44">
            <a:extLst>
              <a:ext uri="{FF2B5EF4-FFF2-40B4-BE49-F238E27FC236}">
                <a16:creationId xmlns:a16="http://schemas.microsoft.com/office/drawing/2014/main" id="{B63E685B-6E61-40A3-BB6A-71D85C2ED1B9}"/>
              </a:ext>
            </a:extLst>
          </p:cNvPr>
          <p:cNvSpPr txBox="1"/>
          <p:nvPr/>
        </p:nvSpPr>
        <p:spPr>
          <a:xfrm>
            <a:off x="2590800" y="1992901"/>
            <a:ext cx="3366336" cy="933988"/>
          </a:xfrm>
          <a:prstGeom prst="rect">
            <a:avLst/>
          </a:prstGeom>
          <a:noFill/>
        </p:spPr>
        <p:txBody>
          <a:bodyPr wrap="none" rtlCol="0">
            <a:prstTxWarp prst="textPlain">
              <a:avLst/>
            </a:prstTxWarp>
            <a:spAutoFit/>
          </a:bodyPr>
          <a:lstStyle/>
          <a:p>
            <a:pPr algn="ctr"/>
            <a:r>
              <a:rPr lang="zh-CN" altLang="en-US" sz="13800" b="1" spc="-150" dirty="0">
                <a:gradFill flip="none" rotWithShape="1">
                  <a:gsLst>
                    <a:gs pos="0">
                      <a:srgbClr val="19F4A2"/>
                    </a:gs>
                    <a:gs pos="100000">
                      <a:srgbClr val="0B83F4"/>
                    </a:gs>
                  </a:gsLst>
                  <a:lin ang="5400000" scaled="1"/>
                  <a:tileRect/>
                </a:gradFill>
                <a:effectLst>
                  <a:reflection stA="26000" endPos="34000" dist="88900" dir="5400000" sy="-100000" algn="bl" rotWithShape="0"/>
                </a:effectLst>
                <a:latin typeface="字体圈欣意冠黑体" panose="00000500000000000000" pitchFamily="2" charset="-122"/>
                <a:ea typeface="字体圈欣意冠黑体" panose="00000500000000000000" pitchFamily="2" charset="-122"/>
                <a:cs typeface="阿里巴巴普惠体 B" panose="00020600040101010101" pitchFamily="18" charset="-122"/>
              </a:rPr>
              <a:t>科技互联</a:t>
            </a:r>
          </a:p>
        </p:txBody>
      </p:sp>
      <p:sp>
        <p:nvSpPr>
          <p:cNvPr id="47" name="文本框 46">
            <a:extLst>
              <a:ext uri="{FF2B5EF4-FFF2-40B4-BE49-F238E27FC236}">
                <a16:creationId xmlns:a16="http://schemas.microsoft.com/office/drawing/2014/main" id="{D23CFB3E-CBF9-4BCA-B21E-2974A2949DA5}"/>
              </a:ext>
            </a:extLst>
          </p:cNvPr>
          <p:cNvSpPr txBox="1"/>
          <p:nvPr/>
        </p:nvSpPr>
        <p:spPr>
          <a:xfrm>
            <a:off x="6234864" y="1992901"/>
            <a:ext cx="3366336" cy="933988"/>
          </a:xfrm>
          <a:prstGeom prst="rect">
            <a:avLst/>
          </a:prstGeom>
          <a:noFill/>
        </p:spPr>
        <p:txBody>
          <a:bodyPr wrap="none" rtlCol="0">
            <a:prstTxWarp prst="textPlain">
              <a:avLst/>
            </a:prstTxWarp>
            <a:spAutoFit/>
          </a:bodyPr>
          <a:lstStyle/>
          <a:p>
            <a:pPr algn="ctr"/>
            <a:r>
              <a:rPr lang="zh-CN" altLang="en-US" sz="13800" b="1" spc="-150" dirty="0">
                <a:gradFill flip="none" rotWithShape="1">
                  <a:gsLst>
                    <a:gs pos="0">
                      <a:srgbClr val="19F4A2"/>
                    </a:gs>
                    <a:gs pos="100000">
                      <a:srgbClr val="0B83F4"/>
                    </a:gs>
                  </a:gsLst>
                  <a:lin ang="5400000" scaled="1"/>
                  <a:tileRect/>
                </a:gradFill>
                <a:effectLst>
                  <a:reflection stA="26000" endPos="34000" dist="88900" dir="5400000" sy="-100000" algn="bl" rotWithShape="0"/>
                </a:effectLst>
                <a:latin typeface="字体圈欣意冠黑体" panose="00000500000000000000" pitchFamily="2" charset="-122"/>
                <a:ea typeface="字体圈欣意冠黑体" panose="00000500000000000000" pitchFamily="2" charset="-122"/>
                <a:cs typeface="阿里巴巴普惠体 B" panose="00020600040101010101" pitchFamily="18" charset="-122"/>
              </a:rPr>
              <a:t>共赢共生</a:t>
            </a:r>
          </a:p>
        </p:txBody>
      </p:sp>
      <p:grpSp>
        <p:nvGrpSpPr>
          <p:cNvPr id="20" name="组合 19">
            <a:extLst>
              <a:ext uri="{FF2B5EF4-FFF2-40B4-BE49-F238E27FC236}">
                <a16:creationId xmlns:a16="http://schemas.microsoft.com/office/drawing/2014/main" id="{8F80A852-6E00-D275-F543-50921C5123D5}"/>
              </a:ext>
            </a:extLst>
          </p:cNvPr>
          <p:cNvGrpSpPr/>
          <p:nvPr/>
        </p:nvGrpSpPr>
        <p:grpSpPr>
          <a:xfrm>
            <a:off x="4670526" y="3442637"/>
            <a:ext cx="2730659" cy="461666"/>
            <a:chOff x="3742354" y="3614120"/>
            <a:chExt cx="2730659" cy="461666"/>
          </a:xfrm>
        </p:grpSpPr>
        <p:sp>
          <p:nvSpPr>
            <p:cNvPr id="17" name="矩形: 圆角 16">
              <a:extLst>
                <a:ext uri="{FF2B5EF4-FFF2-40B4-BE49-F238E27FC236}">
                  <a16:creationId xmlns:a16="http://schemas.microsoft.com/office/drawing/2014/main" id="{5CD37092-D030-DE00-A9D7-BF3FAD42D4E6}"/>
                </a:ext>
              </a:extLst>
            </p:cNvPr>
            <p:cNvSpPr/>
            <p:nvPr/>
          </p:nvSpPr>
          <p:spPr>
            <a:xfrm>
              <a:off x="3742354" y="3614120"/>
              <a:ext cx="2730659" cy="461666"/>
            </a:xfrm>
            <a:prstGeom prst="roundRect">
              <a:avLst>
                <a:gd name="adj" fmla="val 10585"/>
              </a:avLst>
            </a:prstGeom>
            <a:gradFill>
              <a:gsLst>
                <a:gs pos="0">
                  <a:srgbClr val="19F3AE"/>
                </a:gs>
                <a:gs pos="100000">
                  <a:srgbClr val="0FA4F1"/>
                </a:gs>
              </a:gsLst>
              <a:lin ang="2700000" scaled="1"/>
            </a:gradFill>
            <a:ln>
              <a:noFill/>
            </a:ln>
            <a:effectLst>
              <a:outerShdw blurRad="317500" dist="482600" dir="5400000" sx="85000" sy="85000" algn="t" rotWithShape="0">
                <a:srgbClr val="95D3B5">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3" name="文本框 2">
              <a:extLst>
                <a:ext uri="{FF2B5EF4-FFF2-40B4-BE49-F238E27FC236}">
                  <a16:creationId xmlns:a16="http://schemas.microsoft.com/office/drawing/2014/main" id="{C2D619B7-9CDB-45A0-8216-582FC394B7C9}"/>
                </a:ext>
              </a:extLst>
            </p:cNvPr>
            <p:cNvSpPr txBox="1"/>
            <p:nvPr/>
          </p:nvSpPr>
          <p:spPr>
            <a:xfrm>
              <a:off x="3838013" y="3614121"/>
              <a:ext cx="253934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阿里巴巴普惠体 M" panose="00020600040101010101" pitchFamily="18" charset="-122"/>
                </a:rPr>
                <a:t>科技风报告模板</a:t>
              </a:r>
            </a:p>
          </p:txBody>
        </p:sp>
      </p:grpSp>
      <p:grpSp>
        <p:nvGrpSpPr>
          <p:cNvPr id="33" name="组合 32">
            <a:extLst>
              <a:ext uri="{FF2B5EF4-FFF2-40B4-BE49-F238E27FC236}">
                <a16:creationId xmlns:a16="http://schemas.microsoft.com/office/drawing/2014/main" id="{98895AC5-62B6-DECF-5558-0CA55C3219EE}"/>
              </a:ext>
            </a:extLst>
          </p:cNvPr>
          <p:cNvGrpSpPr/>
          <p:nvPr/>
        </p:nvGrpSpPr>
        <p:grpSpPr>
          <a:xfrm>
            <a:off x="1791055" y="2163710"/>
            <a:ext cx="1329641" cy="680702"/>
            <a:chOff x="1872684" y="2059400"/>
            <a:chExt cx="1329641" cy="680702"/>
          </a:xfrm>
        </p:grpSpPr>
        <p:sp>
          <p:nvSpPr>
            <p:cNvPr id="27" name="平行四边形 26">
              <a:extLst>
                <a:ext uri="{FF2B5EF4-FFF2-40B4-BE49-F238E27FC236}">
                  <a16:creationId xmlns:a16="http://schemas.microsoft.com/office/drawing/2014/main" id="{4B000DC5-768F-ABB7-90FF-8B34AFCA0A00}"/>
                </a:ext>
              </a:extLst>
            </p:cNvPr>
            <p:cNvSpPr>
              <a:spLocks/>
            </p:cNvSpPr>
            <p:nvPr/>
          </p:nvSpPr>
          <p:spPr>
            <a:xfrm flipH="1">
              <a:off x="2005429" y="2288048"/>
              <a:ext cx="1066423" cy="223406"/>
            </a:xfrm>
            <a:prstGeom prst="parallelogram">
              <a:avLst/>
            </a:prstGeom>
            <a:gradFill flip="none" rotWithShape="1">
              <a:gsLst>
                <a:gs pos="0">
                  <a:schemeClr val="accent2"/>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29" name="平行四边形 28">
              <a:extLst>
                <a:ext uri="{FF2B5EF4-FFF2-40B4-BE49-F238E27FC236}">
                  <a16:creationId xmlns:a16="http://schemas.microsoft.com/office/drawing/2014/main" id="{0E6E7390-097E-F2FD-22B9-E2C48EC822EE}"/>
                </a:ext>
              </a:extLst>
            </p:cNvPr>
            <p:cNvSpPr>
              <a:spLocks/>
            </p:cNvSpPr>
            <p:nvPr/>
          </p:nvSpPr>
          <p:spPr>
            <a:xfrm flipH="1">
              <a:off x="1872684" y="2636446"/>
              <a:ext cx="1066423" cy="103656"/>
            </a:xfrm>
            <a:prstGeom prst="parallelogram">
              <a:avLst/>
            </a:prstGeom>
            <a:gradFill flip="none" rotWithShape="1">
              <a:gsLst>
                <a:gs pos="0">
                  <a:schemeClr val="accent2">
                    <a:alpha val="63000"/>
                  </a:schemeClr>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31" name="平行四边形 30">
              <a:extLst>
                <a:ext uri="{FF2B5EF4-FFF2-40B4-BE49-F238E27FC236}">
                  <a16:creationId xmlns:a16="http://schemas.microsoft.com/office/drawing/2014/main" id="{026C2A45-FF37-9971-6DC4-AA5181C7506D}"/>
                </a:ext>
              </a:extLst>
            </p:cNvPr>
            <p:cNvSpPr>
              <a:spLocks/>
            </p:cNvSpPr>
            <p:nvPr/>
          </p:nvSpPr>
          <p:spPr>
            <a:xfrm flipH="1">
              <a:off x="2135902" y="2059400"/>
              <a:ext cx="1066423" cy="103656"/>
            </a:xfrm>
            <a:prstGeom prst="parallelogram">
              <a:avLst/>
            </a:prstGeom>
            <a:gradFill flip="none" rotWithShape="1">
              <a:gsLst>
                <a:gs pos="0">
                  <a:schemeClr val="accent2">
                    <a:alpha val="63000"/>
                  </a:schemeClr>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grpSp>
        <p:nvGrpSpPr>
          <p:cNvPr id="36" name="组合 35">
            <a:extLst>
              <a:ext uri="{FF2B5EF4-FFF2-40B4-BE49-F238E27FC236}">
                <a16:creationId xmlns:a16="http://schemas.microsoft.com/office/drawing/2014/main" id="{0382747B-8333-DCD3-8B31-9192A5F9EED7}"/>
              </a:ext>
            </a:extLst>
          </p:cNvPr>
          <p:cNvGrpSpPr/>
          <p:nvPr/>
        </p:nvGrpSpPr>
        <p:grpSpPr>
          <a:xfrm>
            <a:off x="8918756" y="2163710"/>
            <a:ext cx="1250068" cy="680702"/>
            <a:chOff x="6240720" y="830674"/>
            <a:chExt cx="1250068" cy="680702"/>
          </a:xfrm>
        </p:grpSpPr>
        <p:sp>
          <p:nvSpPr>
            <p:cNvPr id="23" name="平行四边形 22">
              <a:extLst>
                <a:ext uri="{FF2B5EF4-FFF2-40B4-BE49-F238E27FC236}">
                  <a16:creationId xmlns:a16="http://schemas.microsoft.com/office/drawing/2014/main" id="{2719F736-23DB-558C-D34F-FD6C017A4865}"/>
                </a:ext>
              </a:extLst>
            </p:cNvPr>
            <p:cNvSpPr>
              <a:spLocks/>
            </p:cNvSpPr>
            <p:nvPr/>
          </p:nvSpPr>
          <p:spPr>
            <a:xfrm>
              <a:off x="6333654" y="1059322"/>
              <a:ext cx="1066423" cy="223406"/>
            </a:xfrm>
            <a:prstGeom prst="parallelogram">
              <a:avLst/>
            </a:prstGeom>
            <a:gradFill flip="none" rotWithShape="1">
              <a:gsLst>
                <a:gs pos="0">
                  <a:srgbClr val="19F3AE"/>
                </a:gs>
                <a:gs pos="100000">
                  <a:srgbClr val="19F3AE">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30" name="平行四边形 29">
              <a:extLst>
                <a:ext uri="{FF2B5EF4-FFF2-40B4-BE49-F238E27FC236}">
                  <a16:creationId xmlns:a16="http://schemas.microsoft.com/office/drawing/2014/main" id="{878302C6-4854-DD30-0ADF-C8AC282D5628}"/>
                </a:ext>
              </a:extLst>
            </p:cNvPr>
            <p:cNvSpPr>
              <a:spLocks/>
            </p:cNvSpPr>
            <p:nvPr/>
          </p:nvSpPr>
          <p:spPr>
            <a:xfrm>
              <a:off x="6424365" y="830674"/>
              <a:ext cx="1066423" cy="103656"/>
            </a:xfrm>
            <a:prstGeom prst="parallelogram">
              <a:avLst/>
            </a:prstGeom>
            <a:gradFill flip="none" rotWithShape="1">
              <a:gsLst>
                <a:gs pos="0">
                  <a:srgbClr val="19F3AE">
                    <a:alpha val="37000"/>
                  </a:srgbClr>
                </a:gs>
                <a:gs pos="100000">
                  <a:srgbClr val="19F3AE">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34" name="平行四边形 33">
              <a:extLst>
                <a:ext uri="{FF2B5EF4-FFF2-40B4-BE49-F238E27FC236}">
                  <a16:creationId xmlns:a16="http://schemas.microsoft.com/office/drawing/2014/main" id="{8F8091EC-B136-0CC6-910E-C966BAAE55D0}"/>
                </a:ext>
              </a:extLst>
            </p:cNvPr>
            <p:cNvSpPr>
              <a:spLocks/>
            </p:cNvSpPr>
            <p:nvPr/>
          </p:nvSpPr>
          <p:spPr>
            <a:xfrm>
              <a:off x="6240720" y="1407720"/>
              <a:ext cx="1066423" cy="103656"/>
            </a:xfrm>
            <a:prstGeom prst="parallelogram">
              <a:avLst/>
            </a:prstGeom>
            <a:gradFill flip="none" rotWithShape="1">
              <a:gsLst>
                <a:gs pos="0">
                  <a:srgbClr val="19F3AE">
                    <a:alpha val="37000"/>
                  </a:srgbClr>
                </a:gs>
                <a:gs pos="100000">
                  <a:srgbClr val="19F3AE">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spTree>
    <p:extLst>
      <p:ext uri="{BB962C8B-B14F-4D97-AF65-F5344CB8AC3E}">
        <p14:creationId xmlns:p14="http://schemas.microsoft.com/office/powerpoint/2010/main" val="2736823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蓝红色科技渐变科技感光线红蓝背景">
            <a:extLst>
              <a:ext uri="{FF2B5EF4-FFF2-40B4-BE49-F238E27FC236}">
                <a16:creationId xmlns:a16="http://schemas.microsoft.com/office/drawing/2014/main" id="{146BC87C-A91D-CCD5-826A-9F9E1AA6384C}"/>
              </a:ext>
            </a:extLst>
          </p:cNvPr>
          <p:cNvPicPr/>
          <p:nvPr/>
        </p:nvPicPr>
        <p:blipFill>
          <a:blip r:embed="rId3" cstate="screen">
            <a:duotone>
              <a:prstClr val="black"/>
              <a:schemeClr val="accent2">
                <a:tint val="45000"/>
                <a:satMod val="400000"/>
              </a:schemeClr>
            </a:duotone>
            <a:alphaModFix amt="50000"/>
            <a:extLst>
              <a:ext uri="{28A0092B-C50C-407E-A947-70E740481C1C}">
                <a14:useLocalDpi xmlns:a14="http://schemas.microsoft.com/office/drawing/2010/main"/>
              </a:ext>
            </a:extLst>
          </a:blip>
          <a:srcRect/>
          <a:stretch>
            <a:fillRect/>
          </a:stretch>
        </p:blipFill>
        <p:spPr bwMode="auto">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a:noFill/>
          <a:extLst>
            <a:ext uri="{909E8E84-426E-40DD-AFC4-6F175D3DCCD1}">
              <a14:hiddenFill xmlns:a14="http://schemas.microsoft.com/office/drawing/2010/main">
                <a:solidFill>
                  <a:srgbClr val="FFFFFF"/>
                </a:solidFill>
              </a14:hiddenFill>
            </a:ext>
          </a:extLst>
        </p:spPr>
      </p:pic>
      <p:pic>
        <p:nvPicPr>
          <p:cNvPr id="3" name="图片 2">
            <a:extLst>
              <a:ext uri="{FF2B5EF4-FFF2-40B4-BE49-F238E27FC236}">
                <a16:creationId xmlns:a16="http://schemas.microsoft.com/office/drawing/2014/main" id="{D320CDA4-5D1E-E43E-59D4-F12E9D433570}"/>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1643236" y="2253264"/>
            <a:ext cx="2106030" cy="2955634"/>
          </a:xfrm>
          <a:prstGeom prst="rect">
            <a:avLst/>
          </a:prstGeom>
          <a:ln w="41275">
            <a:solidFill>
              <a:srgbClr val="FFFFFF"/>
            </a:solidFill>
            <a:miter lim="800000"/>
          </a:ln>
          <a:effectLst>
            <a:outerShdw blurRad="215900" dist="38100" dir="5400000" sx="101000" sy="101000" algn="t" rotWithShape="0">
              <a:prstClr val="black">
                <a:alpha val="30000"/>
              </a:prstClr>
            </a:outerShdw>
            <a:reflection blurRad="6350" stA="54000" endPos="22000" dir="5400000" sy="-100000" algn="bl" rotWithShape="0"/>
          </a:effectLst>
        </p:spPr>
      </p:pic>
      <p:pic>
        <p:nvPicPr>
          <p:cNvPr id="4" name="图片 3">
            <a:extLst>
              <a:ext uri="{FF2B5EF4-FFF2-40B4-BE49-F238E27FC236}">
                <a16:creationId xmlns:a16="http://schemas.microsoft.com/office/drawing/2014/main" id="{FA3CCE32-BBB7-7664-9401-6FB700A38480}"/>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4928520" y="2253264"/>
            <a:ext cx="2106030" cy="2955634"/>
          </a:xfrm>
          <a:prstGeom prst="rect">
            <a:avLst/>
          </a:prstGeom>
          <a:ln w="41275">
            <a:solidFill>
              <a:srgbClr val="FFFFFF"/>
            </a:solidFill>
            <a:miter lim="800000"/>
          </a:ln>
          <a:effectLst>
            <a:outerShdw blurRad="215900" dist="38100" dir="5400000" sx="101000" sy="101000" algn="t" rotWithShape="0">
              <a:prstClr val="black">
                <a:alpha val="30000"/>
              </a:prstClr>
            </a:outerShdw>
            <a:reflection blurRad="6350" stA="54000" endPos="22000" dir="5400000" sy="-100000" algn="bl" rotWithShape="0"/>
          </a:effectLst>
        </p:spPr>
      </p:pic>
      <p:pic>
        <p:nvPicPr>
          <p:cNvPr id="5" name="图片 4">
            <a:extLst>
              <a:ext uri="{FF2B5EF4-FFF2-40B4-BE49-F238E27FC236}">
                <a16:creationId xmlns:a16="http://schemas.microsoft.com/office/drawing/2014/main" id="{C058359B-1F64-9241-A808-52F7C0B97E40}"/>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8441308" y="2253264"/>
            <a:ext cx="2106030" cy="2955634"/>
          </a:xfrm>
          <a:prstGeom prst="rect">
            <a:avLst/>
          </a:prstGeom>
          <a:ln w="41275">
            <a:solidFill>
              <a:srgbClr val="FFFFFF"/>
            </a:solidFill>
            <a:miter lim="800000"/>
          </a:ln>
          <a:effectLst>
            <a:outerShdw blurRad="215900" dist="38100" dir="5400000" sx="101000" sy="101000" algn="t" rotWithShape="0">
              <a:prstClr val="black">
                <a:alpha val="30000"/>
              </a:prstClr>
            </a:outerShdw>
            <a:reflection blurRad="6350" stA="54000" endPos="22000" dir="5400000" sy="-100000" algn="bl" rotWithShape="0"/>
          </a:effectLst>
        </p:spPr>
      </p:pic>
      <p:grpSp>
        <p:nvGrpSpPr>
          <p:cNvPr id="25" name="组合 24">
            <a:extLst>
              <a:ext uri="{FF2B5EF4-FFF2-40B4-BE49-F238E27FC236}">
                <a16:creationId xmlns:a16="http://schemas.microsoft.com/office/drawing/2014/main" id="{9F709FBA-25F1-AE2A-784D-98652220826B}"/>
              </a:ext>
            </a:extLst>
          </p:cNvPr>
          <p:cNvGrpSpPr/>
          <p:nvPr/>
        </p:nvGrpSpPr>
        <p:grpSpPr>
          <a:xfrm>
            <a:off x="1342316" y="5522807"/>
            <a:ext cx="2645606" cy="541388"/>
            <a:chOff x="1785394" y="5468799"/>
            <a:chExt cx="2645606" cy="541388"/>
          </a:xfrm>
        </p:grpSpPr>
        <p:grpSp>
          <p:nvGrpSpPr>
            <p:cNvPr id="20" name="组合 19">
              <a:extLst>
                <a:ext uri="{FF2B5EF4-FFF2-40B4-BE49-F238E27FC236}">
                  <a16:creationId xmlns:a16="http://schemas.microsoft.com/office/drawing/2014/main" id="{E0710E74-EABE-4BFB-ACD3-08E12B924701}"/>
                </a:ext>
              </a:extLst>
            </p:cNvPr>
            <p:cNvGrpSpPr/>
            <p:nvPr/>
          </p:nvGrpSpPr>
          <p:grpSpPr>
            <a:xfrm>
              <a:off x="4066158" y="5468799"/>
              <a:ext cx="364842" cy="541388"/>
              <a:chOff x="3118276" y="2214269"/>
              <a:chExt cx="576221" cy="924988"/>
            </a:xfrm>
            <a:gradFill>
              <a:gsLst>
                <a:gs pos="0">
                  <a:schemeClr val="accent1"/>
                </a:gs>
                <a:gs pos="95000">
                  <a:schemeClr val="accent2"/>
                </a:gs>
              </a:gsLst>
              <a:lin ang="5400000" scaled="1"/>
            </a:gradFill>
          </p:grpSpPr>
          <p:sp>
            <p:nvSpPr>
              <p:cNvPr id="255" name="Freeform 364">
                <a:extLst>
                  <a:ext uri="{FF2B5EF4-FFF2-40B4-BE49-F238E27FC236}">
                    <a16:creationId xmlns:a16="http://schemas.microsoft.com/office/drawing/2014/main" id="{D01B40A3-D2AE-4161-A738-BF4313E182F1}"/>
                  </a:ext>
                </a:extLst>
              </p:cNvPr>
              <p:cNvSpPr>
                <a:spLocks/>
              </p:cNvSpPr>
              <p:nvPr/>
            </p:nvSpPr>
            <p:spPr bwMode="auto">
              <a:xfrm>
                <a:off x="3408553" y="2799156"/>
                <a:ext cx="81235" cy="142972"/>
              </a:xfrm>
              <a:custGeom>
                <a:avLst/>
                <a:gdLst>
                  <a:gd name="T0" fmla="*/ 11 w 67"/>
                  <a:gd name="T1" fmla="*/ 118 h 118"/>
                  <a:gd name="T2" fmla="*/ 41 w 67"/>
                  <a:gd name="T3" fmla="*/ 0 h 118"/>
                  <a:gd name="T4" fmla="*/ 11 w 67"/>
                  <a:gd name="T5" fmla="*/ 118 h 118"/>
                </a:gdLst>
                <a:ahLst/>
                <a:cxnLst>
                  <a:cxn ang="0">
                    <a:pos x="T0" y="T1"/>
                  </a:cxn>
                  <a:cxn ang="0">
                    <a:pos x="T2" y="T3"/>
                  </a:cxn>
                  <a:cxn ang="0">
                    <a:pos x="T4" y="T5"/>
                  </a:cxn>
                </a:cxnLst>
                <a:rect l="0" t="0" r="r" b="b"/>
                <a:pathLst>
                  <a:path w="67" h="118">
                    <a:moveTo>
                      <a:pt x="11" y="118"/>
                    </a:moveTo>
                    <a:cubicBezTo>
                      <a:pt x="0" y="88"/>
                      <a:pt x="4" y="35"/>
                      <a:pt x="41" y="0"/>
                    </a:cubicBezTo>
                    <a:cubicBezTo>
                      <a:pt x="67" y="45"/>
                      <a:pt x="39" y="97"/>
                      <a:pt x="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56" name="Freeform 365">
                <a:extLst>
                  <a:ext uri="{FF2B5EF4-FFF2-40B4-BE49-F238E27FC236}">
                    <a16:creationId xmlns:a16="http://schemas.microsoft.com/office/drawing/2014/main" id="{BF9B7965-1B40-4EC6-8E81-C395FC3B2EBE}"/>
                  </a:ext>
                </a:extLst>
              </p:cNvPr>
              <p:cNvSpPr>
                <a:spLocks/>
              </p:cNvSpPr>
              <p:nvPr/>
            </p:nvSpPr>
            <p:spPr bwMode="auto">
              <a:xfrm>
                <a:off x="3475706" y="2717921"/>
                <a:ext cx="75819" cy="144056"/>
              </a:xfrm>
              <a:custGeom>
                <a:avLst/>
                <a:gdLst>
                  <a:gd name="T0" fmla="*/ 28 w 62"/>
                  <a:gd name="T1" fmla="*/ 0 h 119"/>
                  <a:gd name="T2" fmla="*/ 17 w 62"/>
                  <a:gd name="T3" fmla="*/ 119 h 119"/>
                  <a:gd name="T4" fmla="*/ 28 w 62"/>
                  <a:gd name="T5" fmla="*/ 0 h 119"/>
                </a:gdLst>
                <a:ahLst/>
                <a:cxnLst>
                  <a:cxn ang="0">
                    <a:pos x="T0" y="T1"/>
                  </a:cxn>
                  <a:cxn ang="0">
                    <a:pos x="T2" y="T3"/>
                  </a:cxn>
                  <a:cxn ang="0">
                    <a:pos x="T4" y="T5"/>
                  </a:cxn>
                </a:cxnLst>
                <a:rect l="0" t="0" r="r" b="b"/>
                <a:pathLst>
                  <a:path w="62" h="119">
                    <a:moveTo>
                      <a:pt x="28" y="0"/>
                    </a:moveTo>
                    <a:cubicBezTo>
                      <a:pt x="42" y="14"/>
                      <a:pt x="62" y="72"/>
                      <a:pt x="17" y="119"/>
                    </a:cubicBezTo>
                    <a:cubicBezTo>
                      <a:pt x="3" y="85"/>
                      <a:pt x="0" y="33"/>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57" name="Freeform 366">
                <a:extLst>
                  <a:ext uri="{FF2B5EF4-FFF2-40B4-BE49-F238E27FC236}">
                    <a16:creationId xmlns:a16="http://schemas.microsoft.com/office/drawing/2014/main" id="{C466B449-1439-4363-B97B-5BC3C7E1DE49}"/>
                  </a:ext>
                </a:extLst>
              </p:cNvPr>
              <p:cNvSpPr>
                <a:spLocks/>
              </p:cNvSpPr>
              <p:nvPr/>
            </p:nvSpPr>
            <p:spPr bwMode="auto">
              <a:xfrm>
                <a:off x="3556940" y="2214269"/>
                <a:ext cx="77985" cy="196046"/>
              </a:xfrm>
              <a:custGeom>
                <a:avLst/>
                <a:gdLst>
                  <a:gd name="T0" fmla="*/ 0 w 64"/>
                  <a:gd name="T1" fmla="*/ 0 h 162"/>
                  <a:gd name="T2" fmla="*/ 48 w 64"/>
                  <a:gd name="T3" fmla="*/ 162 h 162"/>
                  <a:gd name="T4" fmla="*/ 0 w 64"/>
                  <a:gd name="T5" fmla="*/ 0 h 162"/>
                </a:gdLst>
                <a:ahLst/>
                <a:cxnLst>
                  <a:cxn ang="0">
                    <a:pos x="T0" y="T1"/>
                  </a:cxn>
                  <a:cxn ang="0">
                    <a:pos x="T2" y="T3"/>
                  </a:cxn>
                  <a:cxn ang="0">
                    <a:pos x="T4" y="T5"/>
                  </a:cxn>
                </a:cxnLst>
                <a:rect l="0" t="0" r="r" b="b"/>
                <a:pathLst>
                  <a:path w="64" h="162">
                    <a:moveTo>
                      <a:pt x="0" y="0"/>
                    </a:moveTo>
                    <a:cubicBezTo>
                      <a:pt x="56" y="59"/>
                      <a:pt x="64" y="105"/>
                      <a:pt x="48" y="162"/>
                    </a:cubicBezTo>
                    <a:cubicBezTo>
                      <a:pt x="23" y="138"/>
                      <a:pt x="2" y="6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58" name="Freeform 367">
                <a:extLst>
                  <a:ext uri="{FF2B5EF4-FFF2-40B4-BE49-F238E27FC236}">
                    <a16:creationId xmlns:a16="http://schemas.microsoft.com/office/drawing/2014/main" id="{1F089EC4-77E4-465C-B087-FF12B710E17A}"/>
                  </a:ext>
                </a:extLst>
              </p:cNvPr>
              <p:cNvSpPr>
                <a:spLocks/>
              </p:cNvSpPr>
              <p:nvPr/>
            </p:nvSpPr>
            <p:spPr bwMode="auto">
              <a:xfrm>
                <a:off x="3516865" y="2632355"/>
                <a:ext cx="68237" cy="128892"/>
              </a:xfrm>
              <a:custGeom>
                <a:avLst/>
                <a:gdLst>
                  <a:gd name="T0" fmla="*/ 26 w 56"/>
                  <a:gd name="T1" fmla="*/ 0 h 106"/>
                  <a:gd name="T2" fmla="*/ 35 w 56"/>
                  <a:gd name="T3" fmla="*/ 106 h 106"/>
                  <a:gd name="T4" fmla="*/ 26 w 56"/>
                  <a:gd name="T5" fmla="*/ 0 h 106"/>
                </a:gdLst>
                <a:ahLst/>
                <a:cxnLst>
                  <a:cxn ang="0">
                    <a:pos x="T0" y="T1"/>
                  </a:cxn>
                  <a:cxn ang="0">
                    <a:pos x="T2" y="T3"/>
                  </a:cxn>
                  <a:cxn ang="0">
                    <a:pos x="T4" y="T5"/>
                  </a:cxn>
                </a:cxnLst>
                <a:rect l="0" t="0" r="r" b="b"/>
                <a:pathLst>
                  <a:path w="56" h="106">
                    <a:moveTo>
                      <a:pt x="26" y="0"/>
                    </a:moveTo>
                    <a:cubicBezTo>
                      <a:pt x="56" y="18"/>
                      <a:pt x="53" y="76"/>
                      <a:pt x="35" y="106"/>
                    </a:cubicBezTo>
                    <a:cubicBezTo>
                      <a:pt x="15" y="78"/>
                      <a:pt x="0" y="43"/>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59" name="Freeform 368">
                <a:extLst>
                  <a:ext uri="{FF2B5EF4-FFF2-40B4-BE49-F238E27FC236}">
                    <a16:creationId xmlns:a16="http://schemas.microsoft.com/office/drawing/2014/main" id="{FC6FC6A7-BB96-4231-B79D-BF5D83043872}"/>
                  </a:ext>
                </a:extLst>
              </p:cNvPr>
              <p:cNvSpPr>
                <a:spLocks/>
              </p:cNvSpPr>
              <p:nvPr/>
            </p:nvSpPr>
            <p:spPr bwMode="auto">
              <a:xfrm>
                <a:off x="3538527" y="2547871"/>
                <a:ext cx="81235" cy="112645"/>
              </a:xfrm>
              <a:custGeom>
                <a:avLst/>
                <a:gdLst>
                  <a:gd name="T0" fmla="*/ 15 w 67"/>
                  <a:gd name="T1" fmla="*/ 0 h 93"/>
                  <a:gd name="T2" fmla="*/ 51 w 67"/>
                  <a:gd name="T3" fmla="*/ 93 h 93"/>
                  <a:gd name="T4" fmla="*/ 15 w 67"/>
                  <a:gd name="T5" fmla="*/ 0 h 93"/>
                </a:gdLst>
                <a:ahLst/>
                <a:cxnLst>
                  <a:cxn ang="0">
                    <a:pos x="T0" y="T1"/>
                  </a:cxn>
                  <a:cxn ang="0">
                    <a:pos x="T2" y="T3"/>
                  </a:cxn>
                  <a:cxn ang="0">
                    <a:pos x="T4" y="T5"/>
                  </a:cxn>
                </a:cxnLst>
                <a:rect l="0" t="0" r="r" b="b"/>
                <a:pathLst>
                  <a:path w="67" h="93">
                    <a:moveTo>
                      <a:pt x="15" y="0"/>
                    </a:moveTo>
                    <a:cubicBezTo>
                      <a:pt x="33" y="6"/>
                      <a:pt x="67" y="42"/>
                      <a:pt x="51" y="93"/>
                    </a:cubicBezTo>
                    <a:cubicBezTo>
                      <a:pt x="28" y="74"/>
                      <a:pt x="0" y="34"/>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60" name="Freeform 369">
                <a:extLst>
                  <a:ext uri="{FF2B5EF4-FFF2-40B4-BE49-F238E27FC236}">
                    <a16:creationId xmlns:a16="http://schemas.microsoft.com/office/drawing/2014/main" id="{7BDEAC6A-039F-4532-B683-80CE572E16EF}"/>
                  </a:ext>
                </a:extLst>
              </p:cNvPr>
              <p:cNvSpPr>
                <a:spLocks/>
              </p:cNvSpPr>
              <p:nvPr/>
            </p:nvSpPr>
            <p:spPr bwMode="auto">
              <a:xfrm>
                <a:off x="3545026" y="2451473"/>
                <a:ext cx="75819" cy="113728"/>
              </a:xfrm>
              <a:custGeom>
                <a:avLst/>
                <a:gdLst>
                  <a:gd name="T0" fmla="*/ 10 w 62"/>
                  <a:gd name="T1" fmla="*/ 0 h 93"/>
                  <a:gd name="T2" fmla="*/ 55 w 62"/>
                  <a:gd name="T3" fmla="*/ 93 h 93"/>
                  <a:gd name="T4" fmla="*/ 10 w 62"/>
                  <a:gd name="T5" fmla="*/ 0 h 93"/>
                </a:gdLst>
                <a:ahLst/>
                <a:cxnLst>
                  <a:cxn ang="0">
                    <a:pos x="T0" y="T1"/>
                  </a:cxn>
                  <a:cxn ang="0">
                    <a:pos x="T2" y="T3"/>
                  </a:cxn>
                  <a:cxn ang="0">
                    <a:pos x="T4" y="T5"/>
                  </a:cxn>
                </a:cxnLst>
                <a:rect l="0" t="0" r="r" b="b"/>
                <a:pathLst>
                  <a:path w="62" h="93">
                    <a:moveTo>
                      <a:pt x="10" y="0"/>
                    </a:moveTo>
                    <a:cubicBezTo>
                      <a:pt x="24" y="4"/>
                      <a:pt x="62" y="36"/>
                      <a:pt x="55" y="93"/>
                    </a:cubicBezTo>
                    <a:cubicBezTo>
                      <a:pt x="30" y="79"/>
                      <a:pt x="0" y="5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61" name="Freeform 370">
                <a:extLst>
                  <a:ext uri="{FF2B5EF4-FFF2-40B4-BE49-F238E27FC236}">
                    <a16:creationId xmlns:a16="http://schemas.microsoft.com/office/drawing/2014/main" id="{66315813-9D18-4A6C-8B4C-B1BD34B2E660}"/>
                  </a:ext>
                </a:extLst>
              </p:cNvPr>
              <p:cNvSpPr>
                <a:spLocks/>
              </p:cNvSpPr>
              <p:nvPr/>
            </p:nvSpPr>
            <p:spPr bwMode="auto">
              <a:xfrm>
                <a:off x="3541776" y="2358324"/>
                <a:ext cx="73652" cy="114811"/>
              </a:xfrm>
              <a:custGeom>
                <a:avLst/>
                <a:gdLst>
                  <a:gd name="T0" fmla="*/ 59 w 61"/>
                  <a:gd name="T1" fmla="*/ 94 h 94"/>
                  <a:gd name="T2" fmla="*/ 6 w 61"/>
                  <a:gd name="T3" fmla="*/ 0 h 94"/>
                  <a:gd name="T4" fmla="*/ 59 w 61"/>
                  <a:gd name="T5" fmla="*/ 94 h 94"/>
                </a:gdLst>
                <a:ahLst/>
                <a:cxnLst>
                  <a:cxn ang="0">
                    <a:pos x="T0" y="T1"/>
                  </a:cxn>
                  <a:cxn ang="0">
                    <a:pos x="T2" y="T3"/>
                  </a:cxn>
                  <a:cxn ang="0">
                    <a:pos x="T4" y="T5"/>
                  </a:cxn>
                </a:cxnLst>
                <a:rect l="0" t="0" r="r" b="b"/>
                <a:pathLst>
                  <a:path w="61" h="94">
                    <a:moveTo>
                      <a:pt x="59" y="94"/>
                    </a:moveTo>
                    <a:cubicBezTo>
                      <a:pt x="35" y="83"/>
                      <a:pt x="0" y="38"/>
                      <a:pt x="6" y="0"/>
                    </a:cubicBezTo>
                    <a:cubicBezTo>
                      <a:pt x="30" y="7"/>
                      <a:pt x="61" y="52"/>
                      <a:pt x="5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62" name="Freeform 371">
                <a:extLst>
                  <a:ext uri="{FF2B5EF4-FFF2-40B4-BE49-F238E27FC236}">
                    <a16:creationId xmlns:a16="http://schemas.microsoft.com/office/drawing/2014/main" id="{8A2CDC57-B252-4D7A-9A33-103BE9C068D0}"/>
                  </a:ext>
                </a:extLst>
              </p:cNvPr>
              <p:cNvSpPr>
                <a:spLocks/>
              </p:cNvSpPr>
              <p:nvPr/>
            </p:nvSpPr>
            <p:spPr bwMode="auto">
              <a:xfrm>
                <a:off x="3413968" y="2896637"/>
                <a:ext cx="147305" cy="88816"/>
              </a:xfrm>
              <a:custGeom>
                <a:avLst/>
                <a:gdLst>
                  <a:gd name="T0" fmla="*/ 0 w 121"/>
                  <a:gd name="T1" fmla="*/ 46 h 73"/>
                  <a:gd name="T2" fmla="*/ 121 w 121"/>
                  <a:gd name="T3" fmla="*/ 11 h 73"/>
                  <a:gd name="T4" fmla="*/ 0 w 121"/>
                  <a:gd name="T5" fmla="*/ 46 h 73"/>
                </a:gdLst>
                <a:ahLst/>
                <a:cxnLst>
                  <a:cxn ang="0">
                    <a:pos x="T0" y="T1"/>
                  </a:cxn>
                  <a:cxn ang="0">
                    <a:pos x="T2" y="T3"/>
                  </a:cxn>
                  <a:cxn ang="0">
                    <a:pos x="T4" y="T5"/>
                  </a:cxn>
                </a:cxnLst>
                <a:rect l="0" t="0" r="r" b="b"/>
                <a:pathLst>
                  <a:path w="121" h="73">
                    <a:moveTo>
                      <a:pt x="0" y="46"/>
                    </a:moveTo>
                    <a:cubicBezTo>
                      <a:pt x="36" y="12"/>
                      <a:pt x="94" y="0"/>
                      <a:pt x="121" y="11"/>
                    </a:cubicBezTo>
                    <a:cubicBezTo>
                      <a:pt x="84" y="73"/>
                      <a:pt x="26" y="62"/>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63" name="Freeform 372">
                <a:extLst>
                  <a:ext uri="{FF2B5EF4-FFF2-40B4-BE49-F238E27FC236}">
                    <a16:creationId xmlns:a16="http://schemas.microsoft.com/office/drawing/2014/main" id="{D72E52C4-7586-484B-B287-CCCFAB6E816B}"/>
                  </a:ext>
                </a:extLst>
              </p:cNvPr>
              <p:cNvSpPr>
                <a:spLocks/>
              </p:cNvSpPr>
              <p:nvPr/>
            </p:nvSpPr>
            <p:spPr bwMode="auto">
              <a:xfrm>
                <a:off x="3329484" y="2886889"/>
                <a:ext cx="72570" cy="115895"/>
              </a:xfrm>
              <a:custGeom>
                <a:avLst/>
                <a:gdLst>
                  <a:gd name="T0" fmla="*/ 3 w 60"/>
                  <a:gd name="T1" fmla="*/ 95 h 95"/>
                  <a:gd name="T2" fmla="*/ 49 w 60"/>
                  <a:gd name="T3" fmla="*/ 0 h 95"/>
                  <a:gd name="T4" fmla="*/ 3 w 60"/>
                  <a:gd name="T5" fmla="*/ 95 h 95"/>
                </a:gdLst>
                <a:ahLst/>
                <a:cxnLst>
                  <a:cxn ang="0">
                    <a:pos x="T0" y="T1"/>
                  </a:cxn>
                  <a:cxn ang="0">
                    <a:pos x="T2" y="T3"/>
                  </a:cxn>
                  <a:cxn ang="0">
                    <a:pos x="T4" y="T5"/>
                  </a:cxn>
                </a:cxnLst>
                <a:rect l="0" t="0" r="r" b="b"/>
                <a:pathLst>
                  <a:path w="60" h="95">
                    <a:moveTo>
                      <a:pt x="3" y="95"/>
                    </a:moveTo>
                    <a:cubicBezTo>
                      <a:pt x="0" y="64"/>
                      <a:pt x="12" y="10"/>
                      <a:pt x="49" y="0"/>
                    </a:cubicBezTo>
                    <a:cubicBezTo>
                      <a:pt x="58" y="17"/>
                      <a:pt x="60" y="66"/>
                      <a:pt x="3"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64" name="Freeform 373">
                <a:extLst>
                  <a:ext uri="{FF2B5EF4-FFF2-40B4-BE49-F238E27FC236}">
                    <a16:creationId xmlns:a16="http://schemas.microsoft.com/office/drawing/2014/main" id="{E65BC424-6DB6-4476-AF83-E853169F2032}"/>
                  </a:ext>
                </a:extLst>
              </p:cNvPr>
              <p:cNvSpPr>
                <a:spLocks/>
              </p:cNvSpPr>
              <p:nvPr/>
            </p:nvSpPr>
            <p:spPr bwMode="auto">
              <a:xfrm>
                <a:off x="3317570" y="2976788"/>
                <a:ext cx="154887" cy="86650"/>
              </a:xfrm>
              <a:custGeom>
                <a:avLst/>
                <a:gdLst>
                  <a:gd name="T0" fmla="*/ 0 w 128"/>
                  <a:gd name="T1" fmla="*/ 32 h 71"/>
                  <a:gd name="T2" fmla="*/ 128 w 128"/>
                  <a:gd name="T3" fmla="*/ 20 h 71"/>
                  <a:gd name="T4" fmla="*/ 0 w 128"/>
                  <a:gd name="T5" fmla="*/ 32 h 71"/>
                </a:gdLst>
                <a:ahLst/>
                <a:cxnLst>
                  <a:cxn ang="0">
                    <a:pos x="T0" y="T1"/>
                  </a:cxn>
                  <a:cxn ang="0">
                    <a:pos x="T2" y="T3"/>
                  </a:cxn>
                  <a:cxn ang="0">
                    <a:pos x="T4" y="T5"/>
                  </a:cxn>
                </a:cxnLst>
                <a:rect l="0" t="0" r="r" b="b"/>
                <a:pathLst>
                  <a:path w="128" h="71">
                    <a:moveTo>
                      <a:pt x="0" y="32"/>
                    </a:moveTo>
                    <a:cubicBezTo>
                      <a:pt x="26" y="18"/>
                      <a:pt x="88" y="0"/>
                      <a:pt x="128" y="20"/>
                    </a:cubicBezTo>
                    <a:cubicBezTo>
                      <a:pt x="73" y="71"/>
                      <a:pt x="13" y="43"/>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65" name="Freeform 374">
                <a:extLst>
                  <a:ext uri="{FF2B5EF4-FFF2-40B4-BE49-F238E27FC236}">
                    <a16:creationId xmlns:a16="http://schemas.microsoft.com/office/drawing/2014/main" id="{FF255C11-0CDB-4587-A4C0-5FB31EBD18D0}"/>
                  </a:ext>
                </a:extLst>
              </p:cNvPr>
              <p:cNvSpPr>
                <a:spLocks/>
              </p:cNvSpPr>
              <p:nvPr/>
            </p:nvSpPr>
            <p:spPr bwMode="auto">
              <a:xfrm>
                <a:off x="3236336" y="2944295"/>
                <a:ext cx="85567" cy="101814"/>
              </a:xfrm>
              <a:custGeom>
                <a:avLst/>
                <a:gdLst>
                  <a:gd name="T0" fmla="*/ 0 w 71"/>
                  <a:gd name="T1" fmla="*/ 84 h 84"/>
                  <a:gd name="T2" fmla="*/ 66 w 71"/>
                  <a:gd name="T3" fmla="*/ 0 h 84"/>
                  <a:gd name="T4" fmla="*/ 0 w 71"/>
                  <a:gd name="T5" fmla="*/ 84 h 84"/>
                </a:gdLst>
                <a:ahLst/>
                <a:cxnLst>
                  <a:cxn ang="0">
                    <a:pos x="T0" y="T1"/>
                  </a:cxn>
                  <a:cxn ang="0">
                    <a:pos x="T2" y="T3"/>
                  </a:cxn>
                  <a:cxn ang="0">
                    <a:pos x="T4" y="T5"/>
                  </a:cxn>
                </a:cxnLst>
                <a:rect l="0" t="0" r="r" b="b"/>
                <a:pathLst>
                  <a:path w="71" h="84">
                    <a:moveTo>
                      <a:pt x="0" y="84"/>
                    </a:moveTo>
                    <a:cubicBezTo>
                      <a:pt x="3" y="52"/>
                      <a:pt x="20" y="10"/>
                      <a:pt x="66" y="0"/>
                    </a:cubicBezTo>
                    <a:cubicBezTo>
                      <a:pt x="71" y="17"/>
                      <a:pt x="65" y="65"/>
                      <a:pt x="0"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66" name="Freeform 375">
                <a:extLst>
                  <a:ext uri="{FF2B5EF4-FFF2-40B4-BE49-F238E27FC236}">
                    <a16:creationId xmlns:a16="http://schemas.microsoft.com/office/drawing/2014/main" id="{55AE9FAA-94DC-488E-8D0C-F7CD72CE813F}"/>
                  </a:ext>
                </a:extLst>
              </p:cNvPr>
              <p:cNvSpPr>
                <a:spLocks/>
              </p:cNvSpPr>
              <p:nvPr/>
            </p:nvSpPr>
            <p:spPr bwMode="auto">
              <a:xfrm>
                <a:off x="3220089" y="3034194"/>
                <a:ext cx="172217" cy="90982"/>
              </a:xfrm>
              <a:custGeom>
                <a:avLst/>
                <a:gdLst>
                  <a:gd name="T0" fmla="*/ 0 w 142"/>
                  <a:gd name="T1" fmla="*/ 17 h 75"/>
                  <a:gd name="T2" fmla="*/ 142 w 142"/>
                  <a:gd name="T3" fmla="*/ 27 h 75"/>
                  <a:gd name="T4" fmla="*/ 0 w 142"/>
                  <a:gd name="T5" fmla="*/ 17 h 75"/>
                </a:gdLst>
                <a:ahLst/>
                <a:cxnLst>
                  <a:cxn ang="0">
                    <a:pos x="T0" y="T1"/>
                  </a:cxn>
                  <a:cxn ang="0">
                    <a:pos x="T2" y="T3"/>
                  </a:cxn>
                  <a:cxn ang="0">
                    <a:pos x="T4" y="T5"/>
                  </a:cxn>
                </a:cxnLst>
                <a:rect l="0" t="0" r="r" b="b"/>
                <a:pathLst>
                  <a:path w="142" h="75">
                    <a:moveTo>
                      <a:pt x="0" y="17"/>
                    </a:moveTo>
                    <a:cubicBezTo>
                      <a:pt x="29" y="9"/>
                      <a:pt x="107" y="0"/>
                      <a:pt x="142" y="27"/>
                    </a:cubicBezTo>
                    <a:cubicBezTo>
                      <a:pt x="74" y="75"/>
                      <a:pt x="11" y="31"/>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67" name="Freeform 376">
                <a:extLst>
                  <a:ext uri="{FF2B5EF4-FFF2-40B4-BE49-F238E27FC236}">
                    <a16:creationId xmlns:a16="http://schemas.microsoft.com/office/drawing/2014/main" id="{7B2E1683-509F-483E-9368-4179889D7518}"/>
                  </a:ext>
                </a:extLst>
              </p:cNvPr>
              <p:cNvSpPr>
                <a:spLocks/>
              </p:cNvSpPr>
              <p:nvPr/>
            </p:nvSpPr>
            <p:spPr bwMode="auto">
              <a:xfrm>
                <a:off x="3118276" y="2990869"/>
                <a:ext cx="103980" cy="81235"/>
              </a:xfrm>
              <a:custGeom>
                <a:avLst/>
                <a:gdLst>
                  <a:gd name="T0" fmla="*/ 0 w 86"/>
                  <a:gd name="T1" fmla="*/ 67 h 67"/>
                  <a:gd name="T2" fmla="*/ 83 w 86"/>
                  <a:gd name="T3" fmla="*/ 0 h 67"/>
                  <a:gd name="T4" fmla="*/ 0 w 86"/>
                  <a:gd name="T5" fmla="*/ 67 h 67"/>
                </a:gdLst>
                <a:ahLst/>
                <a:cxnLst>
                  <a:cxn ang="0">
                    <a:pos x="T0" y="T1"/>
                  </a:cxn>
                  <a:cxn ang="0">
                    <a:pos x="T2" y="T3"/>
                  </a:cxn>
                  <a:cxn ang="0">
                    <a:pos x="T4" y="T5"/>
                  </a:cxn>
                </a:cxnLst>
                <a:rect l="0" t="0" r="r" b="b"/>
                <a:pathLst>
                  <a:path w="86" h="67">
                    <a:moveTo>
                      <a:pt x="0" y="67"/>
                    </a:moveTo>
                    <a:cubicBezTo>
                      <a:pt x="8" y="26"/>
                      <a:pt x="50" y="7"/>
                      <a:pt x="83" y="0"/>
                    </a:cubicBezTo>
                    <a:cubicBezTo>
                      <a:pt x="86" y="40"/>
                      <a:pt x="44" y="63"/>
                      <a:pt x="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68" name="Freeform 377">
                <a:extLst>
                  <a:ext uri="{FF2B5EF4-FFF2-40B4-BE49-F238E27FC236}">
                    <a16:creationId xmlns:a16="http://schemas.microsoft.com/office/drawing/2014/main" id="{17C5AA62-0DD1-4986-959A-1DC75882070F}"/>
                  </a:ext>
                </a:extLst>
              </p:cNvPr>
              <p:cNvSpPr>
                <a:spLocks/>
              </p:cNvSpPr>
              <p:nvPr/>
            </p:nvSpPr>
            <p:spPr bwMode="auto">
              <a:xfrm>
                <a:off x="3118276" y="3068854"/>
                <a:ext cx="142972" cy="70403"/>
              </a:xfrm>
              <a:custGeom>
                <a:avLst/>
                <a:gdLst>
                  <a:gd name="T0" fmla="*/ 118 w 118"/>
                  <a:gd name="T1" fmla="*/ 25 h 58"/>
                  <a:gd name="T2" fmla="*/ 0 w 118"/>
                  <a:gd name="T3" fmla="*/ 7 h 58"/>
                  <a:gd name="T4" fmla="*/ 118 w 118"/>
                  <a:gd name="T5" fmla="*/ 25 h 58"/>
                </a:gdLst>
                <a:ahLst/>
                <a:cxnLst>
                  <a:cxn ang="0">
                    <a:pos x="T0" y="T1"/>
                  </a:cxn>
                  <a:cxn ang="0">
                    <a:pos x="T2" y="T3"/>
                  </a:cxn>
                  <a:cxn ang="0">
                    <a:pos x="T4" y="T5"/>
                  </a:cxn>
                </a:cxnLst>
                <a:rect l="0" t="0" r="r" b="b"/>
                <a:pathLst>
                  <a:path w="118" h="58">
                    <a:moveTo>
                      <a:pt x="118" y="25"/>
                    </a:moveTo>
                    <a:cubicBezTo>
                      <a:pt x="34" y="58"/>
                      <a:pt x="0" y="27"/>
                      <a:pt x="0" y="7"/>
                    </a:cubicBezTo>
                    <a:cubicBezTo>
                      <a:pt x="30" y="5"/>
                      <a:pt x="101" y="0"/>
                      <a:pt x="1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69" name="Freeform 378">
                <a:extLst>
                  <a:ext uri="{FF2B5EF4-FFF2-40B4-BE49-F238E27FC236}">
                    <a16:creationId xmlns:a16="http://schemas.microsoft.com/office/drawing/2014/main" id="{DD10F1BD-BC14-48DD-858D-2C1D3F76EFFA}"/>
                  </a:ext>
                </a:extLst>
              </p:cNvPr>
              <p:cNvSpPr>
                <a:spLocks/>
              </p:cNvSpPr>
              <p:nvPr/>
            </p:nvSpPr>
            <p:spPr bwMode="auto">
              <a:xfrm>
                <a:off x="3493036" y="2794824"/>
                <a:ext cx="129975" cy="86650"/>
              </a:xfrm>
              <a:custGeom>
                <a:avLst/>
                <a:gdLst>
                  <a:gd name="T0" fmla="*/ 104 w 107"/>
                  <a:gd name="T1" fmla="*/ 1 h 71"/>
                  <a:gd name="T2" fmla="*/ 0 w 107"/>
                  <a:gd name="T3" fmla="*/ 68 h 71"/>
                  <a:gd name="T4" fmla="*/ 104 w 107"/>
                  <a:gd name="T5" fmla="*/ 1 h 71"/>
                </a:gdLst>
                <a:ahLst/>
                <a:cxnLst>
                  <a:cxn ang="0">
                    <a:pos x="T0" y="T1"/>
                  </a:cxn>
                  <a:cxn ang="0">
                    <a:pos x="T2" y="T3"/>
                  </a:cxn>
                  <a:cxn ang="0">
                    <a:pos x="T4" y="T5"/>
                  </a:cxn>
                </a:cxnLst>
                <a:rect l="0" t="0" r="r" b="b"/>
                <a:pathLst>
                  <a:path w="107" h="71">
                    <a:moveTo>
                      <a:pt x="104" y="1"/>
                    </a:moveTo>
                    <a:cubicBezTo>
                      <a:pt x="107" y="71"/>
                      <a:pt x="34" y="67"/>
                      <a:pt x="0" y="68"/>
                    </a:cubicBezTo>
                    <a:cubicBezTo>
                      <a:pt x="11" y="53"/>
                      <a:pt x="70" y="0"/>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70" name="Freeform 379">
                <a:extLst>
                  <a:ext uri="{FF2B5EF4-FFF2-40B4-BE49-F238E27FC236}">
                    <a16:creationId xmlns:a16="http://schemas.microsoft.com/office/drawing/2014/main" id="{96F0F97F-BEE8-47C0-91CE-4D477377EFE0}"/>
                  </a:ext>
                </a:extLst>
              </p:cNvPr>
              <p:cNvSpPr>
                <a:spLocks/>
              </p:cNvSpPr>
              <p:nvPr/>
            </p:nvSpPr>
            <p:spPr bwMode="auto">
              <a:xfrm>
                <a:off x="3554774" y="2678929"/>
                <a:ext cx="112645" cy="103980"/>
              </a:xfrm>
              <a:custGeom>
                <a:avLst/>
                <a:gdLst>
                  <a:gd name="T0" fmla="*/ 91 w 93"/>
                  <a:gd name="T1" fmla="*/ 0 h 86"/>
                  <a:gd name="T2" fmla="*/ 0 w 93"/>
                  <a:gd name="T3" fmla="*/ 85 h 86"/>
                  <a:gd name="T4" fmla="*/ 91 w 93"/>
                  <a:gd name="T5" fmla="*/ 0 h 86"/>
                </a:gdLst>
                <a:ahLst/>
                <a:cxnLst>
                  <a:cxn ang="0">
                    <a:pos x="T0" y="T1"/>
                  </a:cxn>
                  <a:cxn ang="0">
                    <a:pos x="T2" y="T3"/>
                  </a:cxn>
                  <a:cxn ang="0">
                    <a:pos x="T4" y="T5"/>
                  </a:cxn>
                </a:cxnLst>
                <a:rect l="0" t="0" r="r" b="b"/>
                <a:pathLst>
                  <a:path w="93" h="86">
                    <a:moveTo>
                      <a:pt x="91" y="0"/>
                    </a:moveTo>
                    <a:cubicBezTo>
                      <a:pt x="93" y="57"/>
                      <a:pt x="46" y="86"/>
                      <a:pt x="0" y="85"/>
                    </a:cubicBezTo>
                    <a:cubicBezTo>
                      <a:pt x="14" y="58"/>
                      <a:pt x="51" y="5"/>
                      <a:pt x="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71" name="Freeform 380">
                <a:extLst>
                  <a:ext uri="{FF2B5EF4-FFF2-40B4-BE49-F238E27FC236}">
                    <a16:creationId xmlns:a16="http://schemas.microsoft.com/office/drawing/2014/main" id="{0C7CC7C4-BA86-482B-8182-BE5419CAAA3B}"/>
                  </a:ext>
                </a:extLst>
              </p:cNvPr>
              <p:cNvSpPr>
                <a:spLocks/>
              </p:cNvSpPr>
              <p:nvPr/>
            </p:nvSpPr>
            <p:spPr bwMode="auto">
              <a:xfrm>
                <a:off x="3601348" y="2568450"/>
                <a:ext cx="84484" cy="109396"/>
              </a:xfrm>
              <a:custGeom>
                <a:avLst/>
                <a:gdLst>
                  <a:gd name="T0" fmla="*/ 0 w 70"/>
                  <a:gd name="T1" fmla="*/ 90 h 90"/>
                  <a:gd name="T2" fmla="*/ 55 w 70"/>
                  <a:gd name="T3" fmla="*/ 0 h 90"/>
                  <a:gd name="T4" fmla="*/ 0 w 70"/>
                  <a:gd name="T5" fmla="*/ 90 h 90"/>
                </a:gdLst>
                <a:ahLst/>
                <a:cxnLst>
                  <a:cxn ang="0">
                    <a:pos x="T0" y="T1"/>
                  </a:cxn>
                  <a:cxn ang="0">
                    <a:pos x="T2" y="T3"/>
                  </a:cxn>
                  <a:cxn ang="0">
                    <a:pos x="T4" y="T5"/>
                  </a:cxn>
                </a:cxnLst>
                <a:rect l="0" t="0" r="r" b="b"/>
                <a:pathLst>
                  <a:path w="70" h="90">
                    <a:moveTo>
                      <a:pt x="0" y="90"/>
                    </a:moveTo>
                    <a:cubicBezTo>
                      <a:pt x="6" y="65"/>
                      <a:pt x="15" y="22"/>
                      <a:pt x="55" y="0"/>
                    </a:cubicBezTo>
                    <a:cubicBezTo>
                      <a:pt x="70" y="51"/>
                      <a:pt x="26" y="86"/>
                      <a:pt x="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72" name="Freeform 381">
                <a:extLst>
                  <a:ext uri="{FF2B5EF4-FFF2-40B4-BE49-F238E27FC236}">
                    <a16:creationId xmlns:a16="http://schemas.microsoft.com/office/drawing/2014/main" id="{01036A89-C9E3-4053-8633-A7EF5EF5F485}"/>
                  </a:ext>
                </a:extLst>
              </p:cNvPr>
              <p:cNvSpPr>
                <a:spLocks/>
              </p:cNvSpPr>
              <p:nvPr/>
            </p:nvSpPr>
            <p:spPr bwMode="auto">
              <a:xfrm>
                <a:off x="3615429" y="2473135"/>
                <a:ext cx="79068" cy="106146"/>
              </a:xfrm>
              <a:custGeom>
                <a:avLst/>
                <a:gdLst>
                  <a:gd name="T0" fmla="*/ 0 w 65"/>
                  <a:gd name="T1" fmla="*/ 88 h 88"/>
                  <a:gd name="T2" fmla="*/ 45 w 65"/>
                  <a:gd name="T3" fmla="*/ 0 h 88"/>
                  <a:gd name="T4" fmla="*/ 0 w 65"/>
                  <a:gd name="T5" fmla="*/ 88 h 88"/>
                </a:gdLst>
                <a:ahLst/>
                <a:cxnLst>
                  <a:cxn ang="0">
                    <a:pos x="T0" y="T1"/>
                  </a:cxn>
                  <a:cxn ang="0">
                    <a:pos x="T2" y="T3"/>
                  </a:cxn>
                  <a:cxn ang="0">
                    <a:pos x="T4" y="T5"/>
                  </a:cxn>
                </a:cxnLst>
                <a:rect l="0" t="0" r="r" b="b"/>
                <a:pathLst>
                  <a:path w="65" h="88">
                    <a:moveTo>
                      <a:pt x="0" y="88"/>
                    </a:moveTo>
                    <a:cubicBezTo>
                      <a:pt x="2" y="61"/>
                      <a:pt x="19" y="8"/>
                      <a:pt x="45" y="0"/>
                    </a:cubicBezTo>
                    <a:cubicBezTo>
                      <a:pt x="65" y="62"/>
                      <a:pt x="18" y="83"/>
                      <a:pt x="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73" name="Freeform 382">
                <a:extLst>
                  <a:ext uri="{FF2B5EF4-FFF2-40B4-BE49-F238E27FC236}">
                    <a16:creationId xmlns:a16="http://schemas.microsoft.com/office/drawing/2014/main" id="{60AC70C5-A50A-4893-99B2-FD3DB40AFA7F}"/>
                  </a:ext>
                </a:extLst>
              </p:cNvPr>
              <p:cNvSpPr>
                <a:spLocks/>
              </p:cNvSpPr>
              <p:nvPr/>
            </p:nvSpPr>
            <p:spPr bwMode="auto">
              <a:xfrm>
                <a:off x="3613262" y="2357241"/>
                <a:ext cx="68237" cy="139723"/>
              </a:xfrm>
              <a:custGeom>
                <a:avLst/>
                <a:gdLst>
                  <a:gd name="T0" fmla="*/ 4 w 56"/>
                  <a:gd name="T1" fmla="*/ 115 h 115"/>
                  <a:gd name="T2" fmla="*/ 33 w 56"/>
                  <a:gd name="T3" fmla="*/ 0 h 115"/>
                  <a:gd name="T4" fmla="*/ 4 w 56"/>
                  <a:gd name="T5" fmla="*/ 115 h 115"/>
                </a:gdLst>
                <a:ahLst/>
                <a:cxnLst>
                  <a:cxn ang="0">
                    <a:pos x="T0" y="T1"/>
                  </a:cxn>
                  <a:cxn ang="0">
                    <a:pos x="T2" y="T3"/>
                  </a:cxn>
                  <a:cxn ang="0">
                    <a:pos x="T4" y="T5"/>
                  </a:cxn>
                </a:cxnLst>
                <a:rect l="0" t="0" r="r" b="b"/>
                <a:pathLst>
                  <a:path w="56" h="115">
                    <a:moveTo>
                      <a:pt x="4" y="115"/>
                    </a:moveTo>
                    <a:cubicBezTo>
                      <a:pt x="3" y="90"/>
                      <a:pt x="0" y="33"/>
                      <a:pt x="33" y="0"/>
                    </a:cubicBezTo>
                    <a:cubicBezTo>
                      <a:pt x="56" y="77"/>
                      <a:pt x="17" y="108"/>
                      <a:pt x="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grpSp>
        <p:grpSp>
          <p:nvGrpSpPr>
            <p:cNvPr id="274" name="组合 273">
              <a:extLst>
                <a:ext uri="{FF2B5EF4-FFF2-40B4-BE49-F238E27FC236}">
                  <a16:creationId xmlns:a16="http://schemas.microsoft.com/office/drawing/2014/main" id="{AEA26BB6-07D5-4E02-8458-3FFE538CAF61}"/>
                </a:ext>
              </a:extLst>
            </p:cNvPr>
            <p:cNvGrpSpPr/>
            <p:nvPr/>
          </p:nvGrpSpPr>
          <p:grpSpPr>
            <a:xfrm flipH="1">
              <a:off x="1785394" y="5468799"/>
              <a:ext cx="364842" cy="541388"/>
              <a:chOff x="3118276" y="2214269"/>
              <a:chExt cx="576221" cy="924988"/>
            </a:xfrm>
            <a:gradFill>
              <a:gsLst>
                <a:gs pos="0">
                  <a:schemeClr val="accent1"/>
                </a:gs>
                <a:gs pos="95000">
                  <a:schemeClr val="accent2"/>
                </a:gs>
              </a:gsLst>
              <a:lin ang="5400000" scaled="1"/>
            </a:gradFill>
          </p:grpSpPr>
          <p:sp>
            <p:nvSpPr>
              <p:cNvPr id="275" name="Freeform 364">
                <a:extLst>
                  <a:ext uri="{FF2B5EF4-FFF2-40B4-BE49-F238E27FC236}">
                    <a16:creationId xmlns:a16="http://schemas.microsoft.com/office/drawing/2014/main" id="{337F2EBF-F1F9-49B2-BF5A-A767F745A6BB}"/>
                  </a:ext>
                </a:extLst>
              </p:cNvPr>
              <p:cNvSpPr>
                <a:spLocks/>
              </p:cNvSpPr>
              <p:nvPr/>
            </p:nvSpPr>
            <p:spPr bwMode="auto">
              <a:xfrm>
                <a:off x="3408553" y="2799156"/>
                <a:ext cx="81235" cy="142972"/>
              </a:xfrm>
              <a:custGeom>
                <a:avLst/>
                <a:gdLst>
                  <a:gd name="T0" fmla="*/ 11 w 67"/>
                  <a:gd name="T1" fmla="*/ 118 h 118"/>
                  <a:gd name="T2" fmla="*/ 41 w 67"/>
                  <a:gd name="T3" fmla="*/ 0 h 118"/>
                  <a:gd name="T4" fmla="*/ 11 w 67"/>
                  <a:gd name="T5" fmla="*/ 118 h 118"/>
                </a:gdLst>
                <a:ahLst/>
                <a:cxnLst>
                  <a:cxn ang="0">
                    <a:pos x="T0" y="T1"/>
                  </a:cxn>
                  <a:cxn ang="0">
                    <a:pos x="T2" y="T3"/>
                  </a:cxn>
                  <a:cxn ang="0">
                    <a:pos x="T4" y="T5"/>
                  </a:cxn>
                </a:cxnLst>
                <a:rect l="0" t="0" r="r" b="b"/>
                <a:pathLst>
                  <a:path w="67" h="118">
                    <a:moveTo>
                      <a:pt x="11" y="118"/>
                    </a:moveTo>
                    <a:cubicBezTo>
                      <a:pt x="0" y="88"/>
                      <a:pt x="4" y="35"/>
                      <a:pt x="41" y="0"/>
                    </a:cubicBezTo>
                    <a:cubicBezTo>
                      <a:pt x="67" y="45"/>
                      <a:pt x="39" y="97"/>
                      <a:pt x="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76" name="Freeform 365">
                <a:extLst>
                  <a:ext uri="{FF2B5EF4-FFF2-40B4-BE49-F238E27FC236}">
                    <a16:creationId xmlns:a16="http://schemas.microsoft.com/office/drawing/2014/main" id="{30B1DE59-E281-4E5C-A6A8-36373DF17741}"/>
                  </a:ext>
                </a:extLst>
              </p:cNvPr>
              <p:cNvSpPr>
                <a:spLocks/>
              </p:cNvSpPr>
              <p:nvPr/>
            </p:nvSpPr>
            <p:spPr bwMode="auto">
              <a:xfrm>
                <a:off x="3475706" y="2717921"/>
                <a:ext cx="75819" cy="144056"/>
              </a:xfrm>
              <a:custGeom>
                <a:avLst/>
                <a:gdLst>
                  <a:gd name="T0" fmla="*/ 28 w 62"/>
                  <a:gd name="T1" fmla="*/ 0 h 119"/>
                  <a:gd name="T2" fmla="*/ 17 w 62"/>
                  <a:gd name="T3" fmla="*/ 119 h 119"/>
                  <a:gd name="T4" fmla="*/ 28 w 62"/>
                  <a:gd name="T5" fmla="*/ 0 h 119"/>
                </a:gdLst>
                <a:ahLst/>
                <a:cxnLst>
                  <a:cxn ang="0">
                    <a:pos x="T0" y="T1"/>
                  </a:cxn>
                  <a:cxn ang="0">
                    <a:pos x="T2" y="T3"/>
                  </a:cxn>
                  <a:cxn ang="0">
                    <a:pos x="T4" y="T5"/>
                  </a:cxn>
                </a:cxnLst>
                <a:rect l="0" t="0" r="r" b="b"/>
                <a:pathLst>
                  <a:path w="62" h="119">
                    <a:moveTo>
                      <a:pt x="28" y="0"/>
                    </a:moveTo>
                    <a:cubicBezTo>
                      <a:pt x="42" y="14"/>
                      <a:pt x="62" y="72"/>
                      <a:pt x="17" y="119"/>
                    </a:cubicBezTo>
                    <a:cubicBezTo>
                      <a:pt x="3" y="85"/>
                      <a:pt x="0" y="33"/>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77" name="Freeform 366">
                <a:extLst>
                  <a:ext uri="{FF2B5EF4-FFF2-40B4-BE49-F238E27FC236}">
                    <a16:creationId xmlns:a16="http://schemas.microsoft.com/office/drawing/2014/main" id="{35606575-7A01-448E-9413-8BD5BE081909}"/>
                  </a:ext>
                </a:extLst>
              </p:cNvPr>
              <p:cNvSpPr>
                <a:spLocks/>
              </p:cNvSpPr>
              <p:nvPr/>
            </p:nvSpPr>
            <p:spPr bwMode="auto">
              <a:xfrm>
                <a:off x="3556940" y="2214269"/>
                <a:ext cx="77985" cy="196046"/>
              </a:xfrm>
              <a:custGeom>
                <a:avLst/>
                <a:gdLst>
                  <a:gd name="T0" fmla="*/ 0 w 64"/>
                  <a:gd name="T1" fmla="*/ 0 h 162"/>
                  <a:gd name="T2" fmla="*/ 48 w 64"/>
                  <a:gd name="T3" fmla="*/ 162 h 162"/>
                  <a:gd name="T4" fmla="*/ 0 w 64"/>
                  <a:gd name="T5" fmla="*/ 0 h 162"/>
                </a:gdLst>
                <a:ahLst/>
                <a:cxnLst>
                  <a:cxn ang="0">
                    <a:pos x="T0" y="T1"/>
                  </a:cxn>
                  <a:cxn ang="0">
                    <a:pos x="T2" y="T3"/>
                  </a:cxn>
                  <a:cxn ang="0">
                    <a:pos x="T4" y="T5"/>
                  </a:cxn>
                </a:cxnLst>
                <a:rect l="0" t="0" r="r" b="b"/>
                <a:pathLst>
                  <a:path w="64" h="162">
                    <a:moveTo>
                      <a:pt x="0" y="0"/>
                    </a:moveTo>
                    <a:cubicBezTo>
                      <a:pt x="56" y="59"/>
                      <a:pt x="64" y="105"/>
                      <a:pt x="48" y="162"/>
                    </a:cubicBezTo>
                    <a:cubicBezTo>
                      <a:pt x="23" y="138"/>
                      <a:pt x="2" y="6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78" name="Freeform 367">
                <a:extLst>
                  <a:ext uri="{FF2B5EF4-FFF2-40B4-BE49-F238E27FC236}">
                    <a16:creationId xmlns:a16="http://schemas.microsoft.com/office/drawing/2014/main" id="{BDF26E12-99AF-40BE-AE5C-C86EEB2B5733}"/>
                  </a:ext>
                </a:extLst>
              </p:cNvPr>
              <p:cNvSpPr>
                <a:spLocks/>
              </p:cNvSpPr>
              <p:nvPr/>
            </p:nvSpPr>
            <p:spPr bwMode="auto">
              <a:xfrm>
                <a:off x="3516865" y="2632355"/>
                <a:ext cx="68237" cy="128892"/>
              </a:xfrm>
              <a:custGeom>
                <a:avLst/>
                <a:gdLst>
                  <a:gd name="T0" fmla="*/ 26 w 56"/>
                  <a:gd name="T1" fmla="*/ 0 h 106"/>
                  <a:gd name="T2" fmla="*/ 35 w 56"/>
                  <a:gd name="T3" fmla="*/ 106 h 106"/>
                  <a:gd name="T4" fmla="*/ 26 w 56"/>
                  <a:gd name="T5" fmla="*/ 0 h 106"/>
                </a:gdLst>
                <a:ahLst/>
                <a:cxnLst>
                  <a:cxn ang="0">
                    <a:pos x="T0" y="T1"/>
                  </a:cxn>
                  <a:cxn ang="0">
                    <a:pos x="T2" y="T3"/>
                  </a:cxn>
                  <a:cxn ang="0">
                    <a:pos x="T4" y="T5"/>
                  </a:cxn>
                </a:cxnLst>
                <a:rect l="0" t="0" r="r" b="b"/>
                <a:pathLst>
                  <a:path w="56" h="106">
                    <a:moveTo>
                      <a:pt x="26" y="0"/>
                    </a:moveTo>
                    <a:cubicBezTo>
                      <a:pt x="56" y="18"/>
                      <a:pt x="53" y="76"/>
                      <a:pt x="35" y="106"/>
                    </a:cubicBezTo>
                    <a:cubicBezTo>
                      <a:pt x="15" y="78"/>
                      <a:pt x="0" y="43"/>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79" name="Freeform 368">
                <a:extLst>
                  <a:ext uri="{FF2B5EF4-FFF2-40B4-BE49-F238E27FC236}">
                    <a16:creationId xmlns:a16="http://schemas.microsoft.com/office/drawing/2014/main" id="{41DB6625-0A3A-46C0-92E9-1077C49E46B8}"/>
                  </a:ext>
                </a:extLst>
              </p:cNvPr>
              <p:cNvSpPr>
                <a:spLocks/>
              </p:cNvSpPr>
              <p:nvPr/>
            </p:nvSpPr>
            <p:spPr bwMode="auto">
              <a:xfrm>
                <a:off x="3538527" y="2547871"/>
                <a:ext cx="81235" cy="112645"/>
              </a:xfrm>
              <a:custGeom>
                <a:avLst/>
                <a:gdLst>
                  <a:gd name="T0" fmla="*/ 15 w 67"/>
                  <a:gd name="T1" fmla="*/ 0 h 93"/>
                  <a:gd name="T2" fmla="*/ 51 w 67"/>
                  <a:gd name="T3" fmla="*/ 93 h 93"/>
                  <a:gd name="T4" fmla="*/ 15 w 67"/>
                  <a:gd name="T5" fmla="*/ 0 h 93"/>
                </a:gdLst>
                <a:ahLst/>
                <a:cxnLst>
                  <a:cxn ang="0">
                    <a:pos x="T0" y="T1"/>
                  </a:cxn>
                  <a:cxn ang="0">
                    <a:pos x="T2" y="T3"/>
                  </a:cxn>
                  <a:cxn ang="0">
                    <a:pos x="T4" y="T5"/>
                  </a:cxn>
                </a:cxnLst>
                <a:rect l="0" t="0" r="r" b="b"/>
                <a:pathLst>
                  <a:path w="67" h="93">
                    <a:moveTo>
                      <a:pt x="15" y="0"/>
                    </a:moveTo>
                    <a:cubicBezTo>
                      <a:pt x="33" y="6"/>
                      <a:pt x="67" y="42"/>
                      <a:pt x="51" y="93"/>
                    </a:cubicBezTo>
                    <a:cubicBezTo>
                      <a:pt x="28" y="74"/>
                      <a:pt x="0" y="34"/>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80" name="Freeform 369">
                <a:extLst>
                  <a:ext uri="{FF2B5EF4-FFF2-40B4-BE49-F238E27FC236}">
                    <a16:creationId xmlns:a16="http://schemas.microsoft.com/office/drawing/2014/main" id="{13C649E9-3412-4B02-9AC4-00D1CB394135}"/>
                  </a:ext>
                </a:extLst>
              </p:cNvPr>
              <p:cNvSpPr>
                <a:spLocks/>
              </p:cNvSpPr>
              <p:nvPr/>
            </p:nvSpPr>
            <p:spPr bwMode="auto">
              <a:xfrm>
                <a:off x="3545026" y="2451473"/>
                <a:ext cx="75819" cy="113728"/>
              </a:xfrm>
              <a:custGeom>
                <a:avLst/>
                <a:gdLst>
                  <a:gd name="T0" fmla="*/ 10 w 62"/>
                  <a:gd name="T1" fmla="*/ 0 h 93"/>
                  <a:gd name="T2" fmla="*/ 55 w 62"/>
                  <a:gd name="T3" fmla="*/ 93 h 93"/>
                  <a:gd name="T4" fmla="*/ 10 w 62"/>
                  <a:gd name="T5" fmla="*/ 0 h 93"/>
                </a:gdLst>
                <a:ahLst/>
                <a:cxnLst>
                  <a:cxn ang="0">
                    <a:pos x="T0" y="T1"/>
                  </a:cxn>
                  <a:cxn ang="0">
                    <a:pos x="T2" y="T3"/>
                  </a:cxn>
                  <a:cxn ang="0">
                    <a:pos x="T4" y="T5"/>
                  </a:cxn>
                </a:cxnLst>
                <a:rect l="0" t="0" r="r" b="b"/>
                <a:pathLst>
                  <a:path w="62" h="93">
                    <a:moveTo>
                      <a:pt x="10" y="0"/>
                    </a:moveTo>
                    <a:cubicBezTo>
                      <a:pt x="24" y="4"/>
                      <a:pt x="62" y="36"/>
                      <a:pt x="55" y="93"/>
                    </a:cubicBezTo>
                    <a:cubicBezTo>
                      <a:pt x="30" y="79"/>
                      <a:pt x="0" y="5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81" name="Freeform 370">
                <a:extLst>
                  <a:ext uri="{FF2B5EF4-FFF2-40B4-BE49-F238E27FC236}">
                    <a16:creationId xmlns:a16="http://schemas.microsoft.com/office/drawing/2014/main" id="{FC750371-36C4-4C5D-9AF5-AA0CB9A2A528}"/>
                  </a:ext>
                </a:extLst>
              </p:cNvPr>
              <p:cNvSpPr>
                <a:spLocks/>
              </p:cNvSpPr>
              <p:nvPr/>
            </p:nvSpPr>
            <p:spPr bwMode="auto">
              <a:xfrm>
                <a:off x="3541776" y="2358324"/>
                <a:ext cx="73652" cy="114811"/>
              </a:xfrm>
              <a:custGeom>
                <a:avLst/>
                <a:gdLst>
                  <a:gd name="T0" fmla="*/ 59 w 61"/>
                  <a:gd name="T1" fmla="*/ 94 h 94"/>
                  <a:gd name="T2" fmla="*/ 6 w 61"/>
                  <a:gd name="T3" fmla="*/ 0 h 94"/>
                  <a:gd name="T4" fmla="*/ 59 w 61"/>
                  <a:gd name="T5" fmla="*/ 94 h 94"/>
                </a:gdLst>
                <a:ahLst/>
                <a:cxnLst>
                  <a:cxn ang="0">
                    <a:pos x="T0" y="T1"/>
                  </a:cxn>
                  <a:cxn ang="0">
                    <a:pos x="T2" y="T3"/>
                  </a:cxn>
                  <a:cxn ang="0">
                    <a:pos x="T4" y="T5"/>
                  </a:cxn>
                </a:cxnLst>
                <a:rect l="0" t="0" r="r" b="b"/>
                <a:pathLst>
                  <a:path w="61" h="94">
                    <a:moveTo>
                      <a:pt x="59" y="94"/>
                    </a:moveTo>
                    <a:cubicBezTo>
                      <a:pt x="35" y="83"/>
                      <a:pt x="0" y="38"/>
                      <a:pt x="6" y="0"/>
                    </a:cubicBezTo>
                    <a:cubicBezTo>
                      <a:pt x="30" y="7"/>
                      <a:pt x="61" y="52"/>
                      <a:pt x="5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82" name="Freeform 371">
                <a:extLst>
                  <a:ext uri="{FF2B5EF4-FFF2-40B4-BE49-F238E27FC236}">
                    <a16:creationId xmlns:a16="http://schemas.microsoft.com/office/drawing/2014/main" id="{A0AAB496-1705-4B33-B2B8-3BF816165720}"/>
                  </a:ext>
                </a:extLst>
              </p:cNvPr>
              <p:cNvSpPr>
                <a:spLocks/>
              </p:cNvSpPr>
              <p:nvPr/>
            </p:nvSpPr>
            <p:spPr bwMode="auto">
              <a:xfrm>
                <a:off x="3413968" y="2896637"/>
                <a:ext cx="147305" cy="88816"/>
              </a:xfrm>
              <a:custGeom>
                <a:avLst/>
                <a:gdLst>
                  <a:gd name="T0" fmla="*/ 0 w 121"/>
                  <a:gd name="T1" fmla="*/ 46 h 73"/>
                  <a:gd name="T2" fmla="*/ 121 w 121"/>
                  <a:gd name="T3" fmla="*/ 11 h 73"/>
                  <a:gd name="T4" fmla="*/ 0 w 121"/>
                  <a:gd name="T5" fmla="*/ 46 h 73"/>
                </a:gdLst>
                <a:ahLst/>
                <a:cxnLst>
                  <a:cxn ang="0">
                    <a:pos x="T0" y="T1"/>
                  </a:cxn>
                  <a:cxn ang="0">
                    <a:pos x="T2" y="T3"/>
                  </a:cxn>
                  <a:cxn ang="0">
                    <a:pos x="T4" y="T5"/>
                  </a:cxn>
                </a:cxnLst>
                <a:rect l="0" t="0" r="r" b="b"/>
                <a:pathLst>
                  <a:path w="121" h="73">
                    <a:moveTo>
                      <a:pt x="0" y="46"/>
                    </a:moveTo>
                    <a:cubicBezTo>
                      <a:pt x="36" y="12"/>
                      <a:pt x="94" y="0"/>
                      <a:pt x="121" y="11"/>
                    </a:cubicBezTo>
                    <a:cubicBezTo>
                      <a:pt x="84" y="73"/>
                      <a:pt x="26" y="62"/>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83" name="Freeform 372">
                <a:extLst>
                  <a:ext uri="{FF2B5EF4-FFF2-40B4-BE49-F238E27FC236}">
                    <a16:creationId xmlns:a16="http://schemas.microsoft.com/office/drawing/2014/main" id="{4ED7333B-ADF8-4F74-9323-8EFE971B8268}"/>
                  </a:ext>
                </a:extLst>
              </p:cNvPr>
              <p:cNvSpPr>
                <a:spLocks/>
              </p:cNvSpPr>
              <p:nvPr/>
            </p:nvSpPr>
            <p:spPr bwMode="auto">
              <a:xfrm>
                <a:off x="3329484" y="2886889"/>
                <a:ext cx="72570" cy="115895"/>
              </a:xfrm>
              <a:custGeom>
                <a:avLst/>
                <a:gdLst>
                  <a:gd name="T0" fmla="*/ 3 w 60"/>
                  <a:gd name="T1" fmla="*/ 95 h 95"/>
                  <a:gd name="T2" fmla="*/ 49 w 60"/>
                  <a:gd name="T3" fmla="*/ 0 h 95"/>
                  <a:gd name="T4" fmla="*/ 3 w 60"/>
                  <a:gd name="T5" fmla="*/ 95 h 95"/>
                </a:gdLst>
                <a:ahLst/>
                <a:cxnLst>
                  <a:cxn ang="0">
                    <a:pos x="T0" y="T1"/>
                  </a:cxn>
                  <a:cxn ang="0">
                    <a:pos x="T2" y="T3"/>
                  </a:cxn>
                  <a:cxn ang="0">
                    <a:pos x="T4" y="T5"/>
                  </a:cxn>
                </a:cxnLst>
                <a:rect l="0" t="0" r="r" b="b"/>
                <a:pathLst>
                  <a:path w="60" h="95">
                    <a:moveTo>
                      <a:pt x="3" y="95"/>
                    </a:moveTo>
                    <a:cubicBezTo>
                      <a:pt x="0" y="64"/>
                      <a:pt x="12" y="10"/>
                      <a:pt x="49" y="0"/>
                    </a:cubicBezTo>
                    <a:cubicBezTo>
                      <a:pt x="58" y="17"/>
                      <a:pt x="60" y="66"/>
                      <a:pt x="3"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84" name="Freeform 373">
                <a:extLst>
                  <a:ext uri="{FF2B5EF4-FFF2-40B4-BE49-F238E27FC236}">
                    <a16:creationId xmlns:a16="http://schemas.microsoft.com/office/drawing/2014/main" id="{7C1B95F5-408B-412A-ACA6-E272AB4FE3B2}"/>
                  </a:ext>
                </a:extLst>
              </p:cNvPr>
              <p:cNvSpPr>
                <a:spLocks/>
              </p:cNvSpPr>
              <p:nvPr/>
            </p:nvSpPr>
            <p:spPr bwMode="auto">
              <a:xfrm>
                <a:off x="3317570" y="2976788"/>
                <a:ext cx="154887" cy="86650"/>
              </a:xfrm>
              <a:custGeom>
                <a:avLst/>
                <a:gdLst>
                  <a:gd name="T0" fmla="*/ 0 w 128"/>
                  <a:gd name="T1" fmla="*/ 32 h 71"/>
                  <a:gd name="T2" fmla="*/ 128 w 128"/>
                  <a:gd name="T3" fmla="*/ 20 h 71"/>
                  <a:gd name="T4" fmla="*/ 0 w 128"/>
                  <a:gd name="T5" fmla="*/ 32 h 71"/>
                </a:gdLst>
                <a:ahLst/>
                <a:cxnLst>
                  <a:cxn ang="0">
                    <a:pos x="T0" y="T1"/>
                  </a:cxn>
                  <a:cxn ang="0">
                    <a:pos x="T2" y="T3"/>
                  </a:cxn>
                  <a:cxn ang="0">
                    <a:pos x="T4" y="T5"/>
                  </a:cxn>
                </a:cxnLst>
                <a:rect l="0" t="0" r="r" b="b"/>
                <a:pathLst>
                  <a:path w="128" h="71">
                    <a:moveTo>
                      <a:pt x="0" y="32"/>
                    </a:moveTo>
                    <a:cubicBezTo>
                      <a:pt x="26" y="18"/>
                      <a:pt x="88" y="0"/>
                      <a:pt x="128" y="20"/>
                    </a:cubicBezTo>
                    <a:cubicBezTo>
                      <a:pt x="73" y="71"/>
                      <a:pt x="13" y="43"/>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85" name="Freeform 374">
                <a:extLst>
                  <a:ext uri="{FF2B5EF4-FFF2-40B4-BE49-F238E27FC236}">
                    <a16:creationId xmlns:a16="http://schemas.microsoft.com/office/drawing/2014/main" id="{0F6290C9-D192-4A32-8FAB-B8D861CDD53D}"/>
                  </a:ext>
                </a:extLst>
              </p:cNvPr>
              <p:cNvSpPr>
                <a:spLocks/>
              </p:cNvSpPr>
              <p:nvPr/>
            </p:nvSpPr>
            <p:spPr bwMode="auto">
              <a:xfrm>
                <a:off x="3236336" y="2944295"/>
                <a:ext cx="85567" cy="101814"/>
              </a:xfrm>
              <a:custGeom>
                <a:avLst/>
                <a:gdLst>
                  <a:gd name="T0" fmla="*/ 0 w 71"/>
                  <a:gd name="T1" fmla="*/ 84 h 84"/>
                  <a:gd name="T2" fmla="*/ 66 w 71"/>
                  <a:gd name="T3" fmla="*/ 0 h 84"/>
                  <a:gd name="T4" fmla="*/ 0 w 71"/>
                  <a:gd name="T5" fmla="*/ 84 h 84"/>
                </a:gdLst>
                <a:ahLst/>
                <a:cxnLst>
                  <a:cxn ang="0">
                    <a:pos x="T0" y="T1"/>
                  </a:cxn>
                  <a:cxn ang="0">
                    <a:pos x="T2" y="T3"/>
                  </a:cxn>
                  <a:cxn ang="0">
                    <a:pos x="T4" y="T5"/>
                  </a:cxn>
                </a:cxnLst>
                <a:rect l="0" t="0" r="r" b="b"/>
                <a:pathLst>
                  <a:path w="71" h="84">
                    <a:moveTo>
                      <a:pt x="0" y="84"/>
                    </a:moveTo>
                    <a:cubicBezTo>
                      <a:pt x="3" y="52"/>
                      <a:pt x="20" y="10"/>
                      <a:pt x="66" y="0"/>
                    </a:cubicBezTo>
                    <a:cubicBezTo>
                      <a:pt x="71" y="17"/>
                      <a:pt x="65" y="65"/>
                      <a:pt x="0"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86" name="Freeform 375">
                <a:extLst>
                  <a:ext uri="{FF2B5EF4-FFF2-40B4-BE49-F238E27FC236}">
                    <a16:creationId xmlns:a16="http://schemas.microsoft.com/office/drawing/2014/main" id="{22494E0A-2262-459D-A928-5460F6A27B27}"/>
                  </a:ext>
                </a:extLst>
              </p:cNvPr>
              <p:cNvSpPr>
                <a:spLocks/>
              </p:cNvSpPr>
              <p:nvPr/>
            </p:nvSpPr>
            <p:spPr bwMode="auto">
              <a:xfrm>
                <a:off x="3220089" y="3034194"/>
                <a:ext cx="172217" cy="90982"/>
              </a:xfrm>
              <a:custGeom>
                <a:avLst/>
                <a:gdLst>
                  <a:gd name="T0" fmla="*/ 0 w 142"/>
                  <a:gd name="T1" fmla="*/ 17 h 75"/>
                  <a:gd name="T2" fmla="*/ 142 w 142"/>
                  <a:gd name="T3" fmla="*/ 27 h 75"/>
                  <a:gd name="T4" fmla="*/ 0 w 142"/>
                  <a:gd name="T5" fmla="*/ 17 h 75"/>
                </a:gdLst>
                <a:ahLst/>
                <a:cxnLst>
                  <a:cxn ang="0">
                    <a:pos x="T0" y="T1"/>
                  </a:cxn>
                  <a:cxn ang="0">
                    <a:pos x="T2" y="T3"/>
                  </a:cxn>
                  <a:cxn ang="0">
                    <a:pos x="T4" y="T5"/>
                  </a:cxn>
                </a:cxnLst>
                <a:rect l="0" t="0" r="r" b="b"/>
                <a:pathLst>
                  <a:path w="142" h="75">
                    <a:moveTo>
                      <a:pt x="0" y="17"/>
                    </a:moveTo>
                    <a:cubicBezTo>
                      <a:pt x="29" y="9"/>
                      <a:pt x="107" y="0"/>
                      <a:pt x="142" y="27"/>
                    </a:cubicBezTo>
                    <a:cubicBezTo>
                      <a:pt x="74" y="75"/>
                      <a:pt x="11" y="31"/>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87" name="Freeform 376">
                <a:extLst>
                  <a:ext uri="{FF2B5EF4-FFF2-40B4-BE49-F238E27FC236}">
                    <a16:creationId xmlns:a16="http://schemas.microsoft.com/office/drawing/2014/main" id="{7AC97FD6-2B1C-46B7-8D29-3C20EF8BE313}"/>
                  </a:ext>
                </a:extLst>
              </p:cNvPr>
              <p:cNvSpPr>
                <a:spLocks/>
              </p:cNvSpPr>
              <p:nvPr/>
            </p:nvSpPr>
            <p:spPr bwMode="auto">
              <a:xfrm>
                <a:off x="3118276" y="2990869"/>
                <a:ext cx="103980" cy="81235"/>
              </a:xfrm>
              <a:custGeom>
                <a:avLst/>
                <a:gdLst>
                  <a:gd name="T0" fmla="*/ 0 w 86"/>
                  <a:gd name="T1" fmla="*/ 67 h 67"/>
                  <a:gd name="T2" fmla="*/ 83 w 86"/>
                  <a:gd name="T3" fmla="*/ 0 h 67"/>
                  <a:gd name="T4" fmla="*/ 0 w 86"/>
                  <a:gd name="T5" fmla="*/ 67 h 67"/>
                </a:gdLst>
                <a:ahLst/>
                <a:cxnLst>
                  <a:cxn ang="0">
                    <a:pos x="T0" y="T1"/>
                  </a:cxn>
                  <a:cxn ang="0">
                    <a:pos x="T2" y="T3"/>
                  </a:cxn>
                  <a:cxn ang="0">
                    <a:pos x="T4" y="T5"/>
                  </a:cxn>
                </a:cxnLst>
                <a:rect l="0" t="0" r="r" b="b"/>
                <a:pathLst>
                  <a:path w="86" h="67">
                    <a:moveTo>
                      <a:pt x="0" y="67"/>
                    </a:moveTo>
                    <a:cubicBezTo>
                      <a:pt x="8" y="26"/>
                      <a:pt x="50" y="7"/>
                      <a:pt x="83" y="0"/>
                    </a:cubicBezTo>
                    <a:cubicBezTo>
                      <a:pt x="86" y="40"/>
                      <a:pt x="44" y="63"/>
                      <a:pt x="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88" name="Freeform 377">
                <a:extLst>
                  <a:ext uri="{FF2B5EF4-FFF2-40B4-BE49-F238E27FC236}">
                    <a16:creationId xmlns:a16="http://schemas.microsoft.com/office/drawing/2014/main" id="{63DE0D1B-FF0B-4FBE-8A59-2DF9E80D81A8}"/>
                  </a:ext>
                </a:extLst>
              </p:cNvPr>
              <p:cNvSpPr>
                <a:spLocks/>
              </p:cNvSpPr>
              <p:nvPr/>
            </p:nvSpPr>
            <p:spPr bwMode="auto">
              <a:xfrm>
                <a:off x="3118276" y="3068854"/>
                <a:ext cx="142972" cy="70403"/>
              </a:xfrm>
              <a:custGeom>
                <a:avLst/>
                <a:gdLst>
                  <a:gd name="T0" fmla="*/ 118 w 118"/>
                  <a:gd name="T1" fmla="*/ 25 h 58"/>
                  <a:gd name="T2" fmla="*/ 0 w 118"/>
                  <a:gd name="T3" fmla="*/ 7 h 58"/>
                  <a:gd name="T4" fmla="*/ 118 w 118"/>
                  <a:gd name="T5" fmla="*/ 25 h 58"/>
                </a:gdLst>
                <a:ahLst/>
                <a:cxnLst>
                  <a:cxn ang="0">
                    <a:pos x="T0" y="T1"/>
                  </a:cxn>
                  <a:cxn ang="0">
                    <a:pos x="T2" y="T3"/>
                  </a:cxn>
                  <a:cxn ang="0">
                    <a:pos x="T4" y="T5"/>
                  </a:cxn>
                </a:cxnLst>
                <a:rect l="0" t="0" r="r" b="b"/>
                <a:pathLst>
                  <a:path w="118" h="58">
                    <a:moveTo>
                      <a:pt x="118" y="25"/>
                    </a:moveTo>
                    <a:cubicBezTo>
                      <a:pt x="34" y="58"/>
                      <a:pt x="0" y="27"/>
                      <a:pt x="0" y="7"/>
                    </a:cubicBezTo>
                    <a:cubicBezTo>
                      <a:pt x="30" y="5"/>
                      <a:pt x="101" y="0"/>
                      <a:pt x="1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89" name="Freeform 378">
                <a:extLst>
                  <a:ext uri="{FF2B5EF4-FFF2-40B4-BE49-F238E27FC236}">
                    <a16:creationId xmlns:a16="http://schemas.microsoft.com/office/drawing/2014/main" id="{743EA4BD-BC75-4243-9E93-AB4DF2706941}"/>
                  </a:ext>
                </a:extLst>
              </p:cNvPr>
              <p:cNvSpPr>
                <a:spLocks/>
              </p:cNvSpPr>
              <p:nvPr/>
            </p:nvSpPr>
            <p:spPr bwMode="auto">
              <a:xfrm>
                <a:off x="3493036" y="2794824"/>
                <a:ext cx="129975" cy="86650"/>
              </a:xfrm>
              <a:custGeom>
                <a:avLst/>
                <a:gdLst>
                  <a:gd name="T0" fmla="*/ 104 w 107"/>
                  <a:gd name="T1" fmla="*/ 1 h 71"/>
                  <a:gd name="T2" fmla="*/ 0 w 107"/>
                  <a:gd name="T3" fmla="*/ 68 h 71"/>
                  <a:gd name="T4" fmla="*/ 104 w 107"/>
                  <a:gd name="T5" fmla="*/ 1 h 71"/>
                </a:gdLst>
                <a:ahLst/>
                <a:cxnLst>
                  <a:cxn ang="0">
                    <a:pos x="T0" y="T1"/>
                  </a:cxn>
                  <a:cxn ang="0">
                    <a:pos x="T2" y="T3"/>
                  </a:cxn>
                  <a:cxn ang="0">
                    <a:pos x="T4" y="T5"/>
                  </a:cxn>
                </a:cxnLst>
                <a:rect l="0" t="0" r="r" b="b"/>
                <a:pathLst>
                  <a:path w="107" h="71">
                    <a:moveTo>
                      <a:pt x="104" y="1"/>
                    </a:moveTo>
                    <a:cubicBezTo>
                      <a:pt x="107" y="71"/>
                      <a:pt x="34" y="67"/>
                      <a:pt x="0" y="68"/>
                    </a:cubicBezTo>
                    <a:cubicBezTo>
                      <a:pt x="11" y="53"/>
                      <a:pt x="70" y="0"/>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90" name="Freeform 379">
                <a:extLst>
                  <a:ext uri="{FF2B5EF4-FFF2-40B4-BE49-F238E27FC236}">
                    <a16:creationId xmlns:a16="http://schemas.microsoft.com/office/drawing/2014/main" id="{B1575FF3-2522-4DDD-96DD-8991C836EFE9}"/>
                  </a:ext>
                </a:extLst>
              </p:cNvPr>
              <p:cNvSpPr>
                <a:spLocks/>
              </p:cNvSpPr>
              <p:nvPr/>
            </p:nvSpPr>
            <p:spPr bwMode="auto">
              <a:xfrm>
                <a:off x="3554774" y="2678929"/>
                <a:ext cx="112645" cy="103980"/>
              </a:xfrm>
              <a:custGeom>
                <a:avLst/>
                <a:gdLst>
                  <a:gd name="T0" fmla="*/ 91 w 93"/>
                  <a:gd name="T1" fmla="*/ 0 h 86"/>
                  <a:gd name="T2" fmla="*/ 0 w 93"/>
                  <a:gd name="T3" fmla="*/ 85 h 86"/>
                  <a:gd name="T4" fmla="*/ 91 w 93"/>
                  <a:gd name="T5" fmla="*/ 0 h 86"/>
                </a:gdLst>
                <a:ahLst/>
                <a:cxnLst>
                  <a:cxn ang="0">
                    <a:pos x="T0" y="T1"/>
                  </a:cxn>
                  <a:cxn ang="0">
                    <a:pos x="T2" y="T3"/>
                  </a:cxn>
                  <a:cxn ang="0">
                    <a:pos x="T4" y="T5"/>
                  </a:cxn>
                </a:cxnLst>
                <a:rect l="0" t="0" r="r" b="b"/>
                <a:pathLst>
                  <a:path w="93" h="86">
                    <a:moveTo>
                      <a:pt x="91" y="0"/>
                    </a:moveTo>
                    <a:cubicBezTo>
                      <a:pt x="93" y="57"/>
                      <a:pt x="46" y="86"/>
                      <a:pt x="0" y="85"/>
                    </a:cubicBezTo>
                    <a:cubicBezTo>
                      <a:pt x="14" y="58"/>
                      <a:pt x="51" y="5"/>
                      <a:pt x="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91" name="Freeform 380">
                <a:extLst>
                  <a:ext uri="{FF2B5EF4-FFF2-40B4-BE49-F238E27FC236}">
                    <a16:creationId xmlns:a16="http://schemas.microsoft.com/office/drawing/2014/main" id="{5DCE6291-EB51-423D-89AC-1B96893A02FC}"/>
                  </a:ext>
                </a:extLst>
              </p:cNvPr>
              <p:cNvSpPr>
                <a:spLocks/>
              </p:cNvSpPr>
              <p:nvPr/>
            </p:nvSpPr>
            <p:spPr bwMode="auto">
              <a:xfrm>
                <a:off x="3601348" y="2568450"/>
                <a:ext cx="84484" cy="109396"/>
              </a:xfrm>
              <a:custGeom>
                <a:avLst/>
                <a:gdLst>
                  <a:gd name="T0" fmla="*/ 0 w 70"/>
                  <a:gd name="T1" fmla="*/ 90 h 90"/>
                  <a:gd name="T2" fmla="*/ 55 w 70"/>
                  <a:gd name="T3" fmla="*/ 0 h 90"/>
                  <a:gd name="T4" fmla="*/ 0 w 70"/>
                  <a:gd name="T5" fmla="*/ 90 h 90"/>
                </a:gdLst>
                <a:ahLst/>
                <a:cxnLst>
                  <a:cxn ang="0">
                    <a:pos x="T0" y="T1"/>
                  </a:cxn>
                  <a:cxn ang="0">
                    <a:pos x="T2" y="T3"/>
                  </a:cxn>
                  <a:cxn ang="0">
                    <a:pos x="T4" y="T5"/>
                  </a:cxn>
                </a:cxnLst>
                <a:rect l="0" t="0" r="r" b="b"/>
                <a:pathLst>
                  <a:path w="70" h="90">
                    <a:moveTo>
                      <a:pt x="0" y="90"/>
                    </a:moveTo>
                    <a:cubicBezTo>
                      <a:pt x="6" y="65"/>
                      <a:pt x="15" y="22"/>
                      <a:pt x="55" y="0"/>
                    </a:cubicBezTo>
                    <a:cubicBezTo>
                      <a:pt x="70" y="51"/>
                      <a:pt x="26" y="86"/>
                      <a:pt x="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92" name="Freeform 381">
                <a:extLst>
                  <a:ext uri="{FF2B5EF4-FFF2-40B4-BE49-F238E27FC236}">
                    <a16:creationId xmlns:a16="http://schemas.microsoft.com/office/drawing/2014/main" id="{77446221-B608-47CA-B450-7B7DAC3ABD9B}"/>
                  </a:ext>
                </a:extLst>
              </p:cNvPr>
              <p:cNvSpPr>
                <a:spLocks/>
              </p:cNvSpPr>
              <p:nvPr/>
            </p:nvSpPr>
            <p:spPr bwMode="auto">
              <a:xfrm>
                <a:off x="3615429" y="2473135"/>
                <a:ext cx="79068" cy="106146"/>
              </a:xfrm>
              <a:custGeom>
                <a:avLst/>
                <a:gdLst>
                  <a:gd name="T0" fmla="*/ 0 w 65"/>
                  <a:gd name="T1" fmla="*/ 88 h 88"/>
                  <a:gd name="T2" fmla="*/ 45 w 65"/>
                  <a:gd name="T3" fmla="*/ 0 h 88"/>
                  <a:gd name="T4" fmla="*/ 0 w 65"/>
                  <a:gd name="T5" fmla="*/ 88 h 88"/>
                </a:gdLst>
                <a:ahLst/>
                <a:cxnLst>
                  <a:cxn ang="0">
                    <a:pos x="T0" y="T1"/>
                  </a:cxn>
                  <a:cxn ang="0">
                    <a:pos x="T2" y="T3"/>
                  </a:cxn>
                  <a:cxn ang="0">
                    <a:pos x="T4" y="T5"/>
                  </a:cxn>
                </a:cxnLst>
                <a:rect l="0" t="0" r="r" b="b"/>
                <a:pathLst>
                  <a:path w="65" h="88">
                    <a:moveTo>
                      <a:pt x="0" y="88"/>
                    </a:moveTo>
                    <a:cubicBezTo>
                      <a:pt x="2" y="61"/>
                      <a:pt x="19" y="8"/>
                      <a:pt x="45" y="0"/>
                    </a:cubicBezTo>
                    <a:cubicBezTo>
                      <a:pt x="65" y="62"/>
                      <a:pt x="18" y="83"/>
                      <a:pt x="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293" name="Freeform 382">
                <a:extLst>
                  <a:ext uri="{FF2B5EF4-FFF2-40B4-BE49-F238E27FC236}">
                    <a16:creationId xmlns:a16="http://schemas.microsoft.com/office/drawing/2014/main" id="{B0B3C761-90E6-46D4-865E-21887FB9A078}"/>
                  </a:ext>
                </a:extLst>
              </p:cNvPr>
              <p:cNvSpPr>
                <a:spLocks/>
              </p:cNvSpPr>
              <p:nvPr/>
            </p:nvSpPr>
            <p:spPr bwMode="auto">
              <a:xfrm>
                <a:off x="3613262" y="2357241"/>
                <a:ext cx="68237" cy="139723"/>
              </a:xfrm>
              <a:custGeom>
                <a:avLst/>
                <a:gdLst>
                  <a:gd name="T0" fmla="*/ 4 w 56"/>
                  <a:gd name="T1" fmla="*/ 115 h 115"/>
                  <a:gd name="T2" fmla="*/ 33 w 56"/>
                  <a:gd name="T3" fmla="*/ 0 h 115"/>
                  <a:gd name="T4" fmla="*/ 4 w 56"/>
                  <a:gd name="T5" fmla="*/ 115 h 115"/>
                </a:gdLst>
                <a:ahLst/>
                <a:cxnLst>
                  <a:cxn ang="0">
                    <a:pos x="T0" y="T1"/>
                  </a:cxn>
                  <a:cxn ang="0">
                    <a:pos x="T2" y="T3"/>
                  </a:cxn>
                  <a:cxn ang="0">
                    <a:pos x="T4" y="T5"/>
                  </a:cxn>
                </a:cxnLst>
                <a:rect l="0" t="0" r="r" b="b"/>
                <a:pathLst>
                  <a:path w="56" h="115">
                    <a:moveTo>
                      <a:pt x="4" y="115"/>
                    </a:moveTo>
                    <a:cubicBezTo>
                      <a:pt x="3" y="90"/>
                      <a:pt x="0" y="33"/>
                      <a:pt x="33" y="0"/>
                    </a:cubicBezTo>
                    <a:cubicBezTo>
                      <a:pt x="56" y="77"/>
                      <a:pt x="17" y="108"/>
                      <a:pt x="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grpSp>
        <p:sp>
          <p:nvSpPr>
            <p:cNvPr id="23" name="文本框 22">
              <a:extLst>
                <a:ext uri="{FF2B5EF4-FFF2-40B4-BE49-F238E27FC236}">
                  <a16:creationId xmlns:a16="http://schemas.microsoft.com/office/drawing/2014/main" id="{7F6672FC-4B6D-4A3A-8A14-DA56EF1BFBBE}"/>
                </a:ext>
              </a:extLst>
            </p:cNvPr>
            <p:cNvSpPr txBox="1"/>
            <p:nvPr/>
          </p:nvSpPr>
          <p:spPr>
            <a:xfrm>
              <a:off x="2111571" y="5527256"/>
              <a:ext cx="1991880" cy="369332"/>
            </a:xfrm>
            <a:prstGeom prst="rect">
              <a:avLst/>
            </a:prstGeom>
            <a:noFill/>
          </p:spPr>
          <p:txBody>
            <a:bodyPr wrap="square" rtlCol="0">
              <a:spAutoFit/>
            </a:bodyPr>
            <a:lstStyle/>
            <a:p>
              <a:pPr algn="ctr"/>
              <a:r>
                <a:rPr lang="en-US" altLang="zh-CN" b="1" dirty="0">
                  <a:solidFill>
                    <a:schemeClr val="bg1"/>
                  </a:solidFill>
                  <a:latin typeface="源意明体" pitchFamily="2" charset="-122"/>
                  <a:ea typeface="源意明体" pitchFamily="2" charset="-122"/>
                </a:rPr>
                <a:t>XXX</a:t>
              </a:r>
              <a:r>
                <a:rPr lang="zh-CN" altLang="en-US" b="1" dirty="0">
                  <a:solidFill>
                    <a:schemeClr val="bg1"/>
                  </a:solidFill>
                  <a:latin typeface="源意明体" pitchFamily="2" charset="-122"/>
                  <a:ea typeface="源意明体" pitchFamily="2" charset="-122"/>
                </a:rPr>
                <a:t>荣誉证书一</a:t>
              </a:r>
            </a:p>
          </p:txBody>
        </p:sp>
      </p:grpSp>
      <p:grpSp>
        <p:nvGrpSpPr>
          <p:cNvPr id="22" name="组合 21">
            <a:extLst>
              <a:ext uri="{FF2B5EF4-FFF2-40B4-BE49-F238E27FC236}">
                <a16:creationId xmlns:a16="http://schemas.microsoft.com/office/drawing/2014/main" id="{03DBE3AF-FFDA-C95A-433E-F7E83D86FCAB}"/>
              </a:ext>
            </a:extLst>
          </p:cNvPr>
          <p:cNvGrpSpPr/>
          <p:nvPr/>
        </p:nvGrpSpPr>
        <p:grpSpPr>
          <a:xfrm>
            <a:off x="4773189" y="5522807"/>
            <a:ext cx="2645606" cy="541388"/>
            <a:chOff x="4777313" y="5468799"/>
            <a:chExt cx="2645606" cy="541388"/>
          </a:xfrm>
        </p:grpSpPr>
        <p:grpSp>
          <p:nvGrpSpPr>
            <p:cNvPr id="377" name="组合 376">
              <a:extLst>
                <a:ext uri="{FF2B5EF4-FFF2-40B4-BE49-F238E27FC236}">
                  <a16:creationId xmlns:a16="http://schemas.microsoft.com/office/drawing/2014/main" id="{59CDB254-9FC3-4126-AA5A-3B9FB5C7B405}"/>
                </a:ext>
              </a:extLst>
            </p:cNvPr>
            <p:cNvGrpSpPr/>
            <p:nvPr/>
          </p:nvGrpSpPr>
          <p:grpSpPr>
            <a:xfrm>
              <a:off x="7058077" y="5468799"/>
              <a:ext cx="364842" cy="541388"/>
              <a:chOff x="3118276" y="2214269"/>
              <a:chExt cx="576221" cy="924988"/>
            </a:xfrm>
            <a:gradFill>
              <a:gsLst>
                <a:gs pos="0">
                  <a:schemeClr val="accent1"/>
                </a:gs>
                <a:gs pos="95000">
                  <a:schemeClr val="accent2"/>
                </a:gs>
              </a:gsLst>
              <a:lin ang="5400000" scaled="1"/>
            </a:gradFill>
          </p:grpSpPr>
          <p:sp>
            <p:nvSpPr>
              <p:cNvPr id="401" name="Freeform 364">
                <a:extLst>
                  <a:ext uri="{FF2B5EF4-FFF2-40B4-BE49-F238E27FC236}">
                    <a16:creationId xmlns:a16="http://schemas.microsoft.com/office/drawing/2014/main" id="{AF47753A-12EC-4673-8C87-0741179FAB53}"/>
                  </a:ext>
                </a:extLst>
              </p:cNvPr>
              <p:cNvSpPr>
                <a:spLocks/>
              </p:cNvSpPr>
              <p:nvPr/>
            </p:nvSpPr>
            <p:spPr bwMode="auto">
              <a:xfrm>
                <a:off x="3408553" y="2799156"/>
                <a:ext cx="81235" cy="142972"/>
              </a:xfrm>
              <a:custGeom>
                <a:avLst/>
                <a:gdLst>
                  <a:gd name="T0" fmla="*/ 11 w 67"/>
                  <a:gd name="T1" fmla="*/ 118 h 118"/>
                  <a:gd name="T2" fmla="*/ 41 w 67"/>
                  <a:gd name="T3" fmla="*/ 0 h 118"/>
                  <a:gd name="T4" fmla="*/ 11 w 67"/>
                  <a:gd name="T5" fmla="*/ 118 h 118"/>
                </a:gdLst>
                <a:ahLst/>
                <a:cxnLst>
                  <a:cxn ang="0">
                    <a:pos x="T0" y="T1"/>
                  </a:cxn>
                  <a:cxn ang="0">
                    <a:pos x="T2" y="T3"/>
                  </a:cxn>
                  <a:cxn ang="0">
                    <a:pos x="T4" y="T5"/>
                  </a:cxn>
                </a:cxnLst>
                <a:rect l="0" t="0" r="r" b="b"/>
                <a:pathLst>
                  <a:path w="67" h="118">
                    <a:moveTo>
                      <a:pt x="11" y="118"/>
                    </a:moveTo>
                    <a:cubicBezTo>
                      <a:pt x="0" y="88"/>
                      <a:pt x="4" y="35"/>
                      <a:pt x="41" y="0"/>
                    </a:cubicBezTo>
                    <a:cubicBezTo>
                      <a:pt x="67" y="45"/>
                      <a:pt x="39" y="97"/>
                      <a:pt x="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02" name="Freeform 365">
                <a:extLst>
                  <a:ext uri="{FF2B5EF4-FFF2-40B4-BE49-F238E27FC236}">
                    <a16:creationId xmlns:a16="http://schemas.microsoft.com/office/drawing/2014/main" id="{34408C4F-588E-48E1-8D26-D8C3217B3E5C}"/>
                  </a:ext>
                </a:extLst>
              </p:cNvPr>
              <p:cNvSpPr>
                <a:spLocks/>
              </p:cNvSpPr>
              <p:nvPr/>
            </p:nvSpPr>
            <p:spPr bwMode="auto">
              <a:xfrm>
                <a:off x="3475706" y="2717921"/>
                <a:ext cx="75819" cy="144056"/>
              </a:xfrm>
              <a:custGeom>
                <a:avLst/>
                <a:gdLst>
                  <a:gd name="T0" fmla="*/ 28 w 62"/>
                  <a:gd name="T1" fmla="*/ 0 h 119"/>
                  <a:gd name="T2" fmla="*/ 17 w 62"/>
                  <a:gd name="T3" fmla="*/ 119 h 119"/>
                  <a:gd name="T4" fmla="*/ 28 w 62"/>
                  <a:gd name="T5" fmla="*/ 0 h 119"/>
                </a:gdLst>
                <a:ahLst/>
                <a:cxnLst>
                  <a:cxn ang="0">
                    <a:pos x="T0" y="T1"/>
                  </a:cxn>
                  <a:cxn ang="0">
                    <a:pos x="T2" y="T3"/>
                  </a:cxn>
                  <a:cxn ang="0">
                    <a:pos x="T4" y="T5"/>
                  </a:cxn>
                </a:cxnLst>
                <a:rect l="0" t="0" r="r" b="b"/>
                <a:pathLst>
                  <a:path w="62" h="119">
                    <a:moveTo>
                      <a:pt x="28" y="0"/>
                    </a:moveTo>
                    <a:cubicBezTo>
                      <a:pt x="42" y="14"/>
                      <a:pt x="62" y="72"/>
                      <a:pt x="17" y="119"/>
                    </a:cubicBezTo>
                    <a:cubicBezTo>
                      <a:pt x="3" y="85"/>
                      <a:pt x="0" y="33"/>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03" name="Freeform 366">
                <a:extLst>
                  <a:ext uri="{FF2B5EF4-FFF2-40B4-BE49-F238E27FC236}">
                    <a16:creationId xmlns:a16="http://schemas.microsoft.com/office/drawing/2014/main" id="{AE967306-86C6-4F3B-A91E-9697925B6E2F}"/>
                  </a:ext>
                </a:extLst>
              </p:cNvPr>
              <p:cNvSpPr>
                <a:spLocks/>
              </p:cNvSpPr>
              <p:nvPr/>
            </p:nvSpPr>
            <p:spPr bwMode="auto">
              <a:xfrm>
                <a:off x="3556940" y="2214269"/>
                <a:ext cx="77985" cy="196046"/>
              </a:xfrm>
              <a:custGeom>
                <a:avLst/>
                <a:gdLst>
                  <a:gd name="T0" fmla="*/ 0 w 64"/>
                  <a:gd name="T1" fmla="*/ 0 h 162"/>
                  <a:gd name="T2" fmla="*/ 48 w 64"/>
                  <a:gd name="T3" fmla="*/ 162 h 162"/>
                  <a:gd name="T4" fmla="*/ 0 w 64"/>
                  <a:gd name="T5" fmla="*/ 0 h 162"/>
                </a:gdLst>
                <a:ahLst/>
                <a:cxnLst>
                  <a:cxn ang="0">
                    <a:pos x="T0" y="T1"/>
                  </a:cxn>
                  <a:cxn ang="0">
                    <a:pos x="T2" y="T3"/>
                  </a:cxn>
                  <a:cxn ang="0">
                    <a:pos x="T4" y="T5"/>
                  </a:cxn>
                </a:cxnLst>
                <a:rect l="0" t="0" r="r" b="b"/>
                <a:pathLst>
                  <a:path w="64" h="162">
                    <a:moveTo>
                      <a:pt x="0" y="0"/>
                    </a:moveTo>
                    <a:cubicBezTo>
                      <a:pt x="56" y="59"/>
                      <a:pt x="64" y="105"/>
                      <a:pt x="48" y="162"/>
                    </a:cubicBezTo>
                    <a:cubicBezTo>
                      <a:pt x="23" y="138"/>
                      <a:pt x="2" y="6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04" name="Freeform 367">
                <a:extLst>
                  <a:ext uri="{FF2B5EF4-FFF2-40B4-BE49-F238E27FC236}">
                    <a16:creationId xmlns:a16="http://schemas.microsoft.com/office/drawing/2014/main" id="{4891B61D-1C48-4658-934C-E5F24A05783D}"/>
                  </a:ext>
                </a:extLst>
              </p:cNvPr>
              <p:cNvSpPr>
                <a:spLocks/>
              </p:cNvSpPr>
              <p:nvPr/>
            </p:nvSpPr>
            <p:spPr bwMode="auto">
              <a:xfrm>
                <a:off x="3516865" y="2632355"/>
                <a:ext cx="68237" cy="128892"/>
              </a:xfrm>
              <a:custGeom>
                <a:avLst/>
                <a:gdLst>
                  <a:gd name="T0" fmla="*/ 26 w 56"/>
                  <a:gd name="T1" fmla="*/ 0 h 106"/>
                  <a:gd name="T2" fmla="*/ 35 w 56"/>
                  <a:gd name="T3" fmla="*/ 106 h 106"/>
                  <a:gd name="T4" fmla="*/ 26 w 56"/>
                  <a:gd name="T5" fmla="*/ 0 h 106"/>
                </a:gdLst>
                <a:ahLst/>
                <a:cxnLst>
                  <a:cxn ang="0">
                    <a:pos x="T0" y="T1"/>
                  </a:cxn>
                  <a:cxn ang="0">
                    <a:pos x="T2" y="T3"/>
                  </a:cxn>
                  <a:cxn ang="0">
                    <a:pos x="T4" y="T5"/>
                  </a:cxn>
                </a:cxnLst>
                <a:rect l="0" t="0" r="r" b="b"/>
                <a:pathLst>
                  <a:path w="56" h="106">
                    <a:moveTo>
                      <a:pt x="26" y="0"/>
                    </a:moveTo>
                    <a:cubicBezTo>
                      <a:pt x="56" y="18"/>
                      <a:pt x="53" y="76"/>
                      <a:pt x="35" y="106"/>
                    </a:cubicBezTo>
                    <a:cubicBezTo>
                      <a:pt x="15" y="78"/>
                      <a:pt x="0" y="43"/>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05" name="Freeform 368">
                <a:extLst>
                  <a:ext uri="{FF2B5EF4-FFF2-40B4-BE49-F238E27FC236}">
                    <a16:creationId xmlns:a16="http://schemas.microsoft.com/office/drawing/2014/main" id="{E6A6F7F9-24B7-4F3B-9AC8-8D9F45C0FE58}"/>
                  </a:ext>
                </a:extLst>
              </p:cNvPr>
              <p:cNvSpPr>
                <a:spLocks/>
              </p:cNvSpPr>
              <p:nvPr/>
            </p:nvSpPr>
            <p:spPr bwMode="auto">
              <a:xfrm>
                <a:off x="3538527" y="2547871"/>
                <a:ext cx="81235" cy="112645"/>
              </a:xfrm>
              <a:custGeom>
                <a:avLst/>
                <a:gdLst>
                  <a:gd name="T0" fmla="*/ 15 w 67"/>
                  <a:gd name="T1" fmla="*/ 0 h 93"/>
                  <a:gd name="T2" fmla="*/ 51 w 67"/>
                  <a:gd name="T3" fmla="*/ 93 h 93"/>
                  <a:gd name="T4" fmla="*/ 15 w 67"/>
                  <a:gd name="T5" fmla="*/ 0 h 93"/>
                </a:gdLst>
                <a:ahLst/>
                <a:cxnLst>
                  <a:cxn ang="0">
                    <a:pos x="T0" y="T1"/>
                  </a:cxn>
                  <a:cxn ang="0">
                    <a:pos x="T2" y="T3"/>
                  </a:cxn>
                  <a:cxn ang="0">
                    <a:pos x="T4" y="T5"/>
                  </a:cxn>
                </a:cxnLst>
                <a:rect l="0" t="0" r="r" b="b"/>
                <a:pathLst>
                  <a:path w="67" h="93">
                    <a:moveTo>
                      <a:pt x="15" y="0"/>
                    </a:moveTo>
                    <a:cubicBezTo>
                      <a:pt x="33" y="6"/>
                      <a:pt x="67" y="42"/>
                      <a:pt x="51" y="93"/>
                    </a:cubicBezTo>
                    <a:cubicBezTo>
                      <a:pt x="28" y="74"/>
                      <a:pt x="0" y="34"/>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06" name="Freeform 369">
                <a:extLst>
                  <a:ext uri="{FF2B5EF4-FFF2-40B4-BE49-F238E27FC236}">
                    <a16:creationId xmlns:a16="http://schemas.microsoft.com/office/drawing/2014/main" id="{C9A35CD6-40B4-4510-AC44-CEF836C73CF5}"/>
                  </a:ext>
                </a:extLst>
              </p:cNvPr>
              <p:cNvSpPr>
                <a:spLocks/>
              </p:cNvSpPr>
              <p:nvPr/>
            </p:nvSpPr>
            <p:spPr bwMode="auto">
              <a:xfrm>
                <a:off x="3545026" y="2451473"/>
                <a:ext cx="75819" cy="113728"/>
              </a:xfrm>
              <a:custGeom>
                <a:avLst/>
                <a:gdLst>
                  <a:gd name="T0" fmla="*/ 10 w 62"/>
                  <a:gd name="T1" fmla="*/ 0 h 93"/>
                  <a:gd name="T2" fmla="*/ 55 w 62"/>
                  <a:gd name="T3" fmla="*/ 93 h 93"/>
                  <a:gd name="T4" fmla="*/ 10 w 62"/>
                  <a:gd name="T5" fmla="*/ 0 h 93"/>
                </a:gdLst>
                <a:ahLst/>
                <a:cxnLst>
                  <a:cxn ang="0">
                    <a:pos x="T0" y="T1"/>
                  </a:cxn>
                  <a:cxn ang="0">
                    <a:pos x="T2" y="T3"/>
                  </a:cxn>
                  <a:cxn ang="0">
                    <a:pos x="T4" y="T5"/>
                  </a:cxn>
                </a:cxnLst>
                <a:rect l="0" t="0" r="r" b="b"/>
                <a:pathLst>
                  <a:path w="62" h="93">
                    <a:moveTo>
                      <a:pt x="10" y="0"/>
                    </a:moveTo>
                    <a:cubicBezTo>
                      <a:pt x="24" y="4"/>
                      <a:pt x="62" y="36"/>
                      <a:pt x="55" y="93"/>
                    </a:cubicBezTo>
                    <a:cubicBezTo>
                      <a:pt x="30" y="79"/>
                      <a:pt x="0" y="5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07" name="Freeform 370">
                <a:extLst>
                  <a:ext uri="{FF2B5EF4-FFF2-40B4-BE49-F238E27FC236}">
                    <a16:creationId xmlns:a16="http://schemas.microsoft.com/office/drawing/2014/main" id="{E36386C6-4C34-4E13-A403-95A49CBEBE3F}"/>
                  </a:ext>
                </a:extLst>
              </p:cNvPr>
              <p:cNvSpPr>
                <a:spLocks/>
              </p:cNvSpPr>
              <p:nvPr/>
            </p:nvSpPr>
            <p:spPr bwMode="auto">
              <a:xfrm>
                <a:off x="3541776" y="2358324"/>
                <a:ext cx="73652" cy="114811"/>
              </a:xfrm>
              <a:custGeom>
                <a:avLst/>
                <a:gdLst>
                  <a:gd name="T0" fmla="*/ 59 w 61"/>
                  <a:gd name="T1" fmla="*/ 94 h 94"/>
                  <a:gd name="T2" fmla="*/ 6 w 61"/>
                  <a:gd name="T3" fmla="*/ 0 h 94"/>
                  <a:gd name="T4" fmla="*/ 59 w 61"/>
                  <a:gd name="T5" fmla="*/ 94 h 94"/>
                </a:gdLst>
                <a:ahLst/>
                <a:cxnLst>
                  <a:cxn ang="0">
                    <a:pos x="T0" y="T1"/>
                  </a:cxn>
                  <a:cxn ang="0">
                    <a:pos x="T2" y="T3"/>
                  </a:cxn>
                  <a:cxn ang="0">
                    <a:pos x="T4" y="T5"/>
                  </a:cxn>
                </a:cxnLst>
                <a:rect l="0" t="0" r="r" b="b"/>
                <a:pathLst>
                  <a:path w="61" h="94">
                    <a:moveTo>
                      <a:pt x="59" y="94"/>
                    </a:moveTo>
                    <a:cubicBezTo>
                      <a:pt x="35" y="83"/>
                      <a:pt x="0" y="38"/>
                      <a:pt x="6" y="0"/>
                    </a:cubicBezTo>
                    <a:cubicBezTo>
                      <a:pt x="30" y="7"/>
                      <a:pt x="61" y="52"/>
                      <a:pt x="5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08" name="Freeform 371">
                <a:extLst>
                  <a:ext uri="{FF2B5EF4-FFF2-40B4-BE49-F238E27FC236}">
                    <a16:creationId xmlns:a16="http://schemas.microsoft.com/office/drawing/2014/main" id="{EB40CF14-1407-4D05-AA50-03E32AE6FCAC}"/>
                  </a:ext>
                </a:extLst>
              </p:cNvPr>
              <p:cNvSpPr>
                <a:spLocks/>
              </p:cNvSpPr>
              <p:nvPr/>
            </p:nvSpPr>
            <p:spPr bwMode="auto">
              <a:xfrm>
                <a:off x="3413968" y="2896637"/>
                <a:ext cx="147305" cy="88816"/>
              </a:xfrm>
              <a:custGeom>
                <a:avLst/>
                <a:gdLst>
                  <a:gd name="T0" fmla="*/ 0 w 121"/>
                  <a:gd name="T1" fmla="*/ 46 h 73"/>
                  <a:gd name="T2" fmla="*/ 121 w 121"/>
                  <a:gd name="T3" fmla="*/ 11 h 73"/>
                  <a:gd name="T4" fmla="*/ 0 w 121"/>
                  <a:gd name="T5" fmla="*/ 46 h 73"/>
                </a:gdLst>
                <a:ahLst/>
                <a:cxnLst>
                  <a:cxn ang="0">
                    <a:pos x="T0" y="T1"/>
                  </a:cxn>
                  <a:cxn ang="0">
                    <a:pos x="T2" y="T3"/>
                  </a:cxn>
                  <a:cxn ang="0">
                    <a:pos x="T4" y="T5"/>
                  </a:cxn>
                </a:cxnLst>
                <a:rect l="0" t="0" r="r" b="b"/>
                <a:pathLst>
                  <a:path w="121" h="73">
                    <a:moveTo>
                      <a:pt x="0" y="46"/>
                    </a:moveTo>
                    <a:cubicBezTo>
                      <a:pt x="36" y="12"/>
                      <a:pt x="94" y="0"/>
                      <a:pt x="121" y="11"/>
                    </a:cubicBezTo>
                    <a:cubicBezTo>
                      <a:pt x="84" y="73"/>
                      <a:pt x="26" y="62"/>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09" name="Freeform 372">
                <a:extLst>
                  <a:ext uri="{FF2B5EF4-FFF2-40B4-BE49-F238E27FC236}">
                    <a16:creationId xmlns:a16="http://schemas.microsoft.com/office/drawing/2014/main" id="{7E4CD21B-50EC-4CB7-AC16-494A85D3E3B2}"/>
                  </a:ext>
                </a:extLst>
              </p:cNvPr>
              <p:cNvSpPr>
                <a:spLocks/>
              </p:cNvSpPr>
              <p:nvPr/>
            </p:nvSpPr>
            <p:spPr bwMode="auto">
              <a:xfrm>
                <a:off x="3329484" y="2886889"/>
                <a:ext cx="72570" cy="115895"/>
              </a:xfrm>
              <a:custGeom>
                <a:avLst/>
                <a:gdLst>
                  <a:gd name="T0" fmla="*/ 3 w 60"/>
                  <a:gd name="T1" fmla="*/ 95 h 95"/>
                  <a:gd name="T2" fmla="*/ 49 w 60"/>
                  <a:gd name="T3" fmla="*/ 0 h 95"/>
                  <a:gd name="T4" fmla="*/ 3 w 60"/>
                  <a:gd name="T5" fmla="*/ 95 h 95"/>
                </a:gdLst>
                <a:ahLst/>
                <a:cxnLst>
                  <a:cxn ang="0">
                    <a:pos x="T0" y="T1"/>
                  </a:cxn>
                  <a:cxn ang="0">
                    <a:pos x="T2" y="T3"/>
                  </a:cxn>
                  <a:cxn ang="0">
                    <a:pos x="T4" y="T5"/>
                  </a:cxn>
                </a:cxnLst>
                <a:rect l="0" t="0" r="r" b="b"/>
                <a:pathLst>
                  <a:path w="60" h="95">
                    <a:moveTo>
                      <a:pt x="3" y="95"/>
                    </a:moveTo>
                    <a:cubicBezTo>
                      <a:pt x="0" y="64"/>
                      <a:pt x="12" y="10"/>
                      <a:pt x="49" y="0"/>
                    </a:cubicBezTo>
                    <a:cubicBezTo>
                      <a:pt x="58" y="17"/>
                      <a:pt x="60" y="66"/>
                      <a:pt x="3"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10" name="Freeform 373">
                <a:extLst>
                  <a:ext uri="{FF2B5EF4-FFF2-40B4-BE49-F238E27FC236}">
                    <a16:creationId xmlns:a16="http://schemas.microsoft.com/office/drawing/2014/main" id="{706B56F9-D7BE-4013-956B-CF5DD461B675}"/>
                  </a:ext>
                </a:extLst>
              </p:cNvPr>
              <p:cNvSpPr>
                <a:spLocks/>
              </p:cNvSpPr>
              <p:nvPr/>
            </p:nvSpPr>
            <p:spPr bwMode="auto">
              <a:xfrm>
                <a:off x="3317570" y="2976788"/>
                <a:ext cx="154887" cy="86650"/>
              </a:xfrm>
              <a:custGeom>
                <a:avLst/>
                <a:gdLst>
                  <a:gd name="T0" fmla="*/ 0 w 128"/>
                  <a:gd name="T1" fmla="*/ 32 h 71"/>
                  <a:gd name="T2" fmla="*/ 128 w 128"/>
                  <a:gd name="T3" fmla="*/ 20 h 71"/>
                  <a:gd name="T4" fmla="*/ 0 w 128"/>
                  <a:gd name="T5" fmla="*/ 32 h 71"/>
                </a:gdLst>
                <a:ahLst/>
                <a:cxnLst>
                  <a:cxn ang="0">
                    <a:pos x="T0" y="T1"/>
                  </a:cxn>
                  <a:cxn ang="0">
                    <a:pos x="T2" y="T3"/>
                  </a:cxn>
                  <a:cxn ang="0">
                    <a:pos x="T4" y="T5"/>
                  </a:cxn>
                </a:cxnLst>
                <a:rect l="0" t="0" r="r" b="b"/>
                <a:pathLst>
                  <a:path w="128" h="71">
                    <a:moveTo>
                      <a:pt x="0" y="32"/>
                    </a:moveTo>
                    <a:cubicBezTo>
                      <a:pt x="26" y="18"/>
                      <a:pt x="88" y="0"/>
                      <a:pt x="128" y="20"/>
                    </a:cubicBezTo>
                    <a:cubicBezTo>
                      <a:pt x="73" y="71"/>
                      <a:pt x="13" y="43"/>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11" name="Freeform 374">
                <a:extLst>
                  <a:ext uri="{FF2B5EF4-FFF2-40B4-BE49-F238E27FC236}">
                    <a16:creationId xmlns:a16="http://schemas.microsoft.com/office/drawing/2014/main" id="{52CFBD29-2248-4D01-8F3E-C31E0D76C94A}"/>
                  </a:ext>
                </a:extLst>
              </p:cNvPr>
              <p:cNvSpPr>
                <a:spLocks/>
              </p:cNvSpPr>
              <p:nvPr/>
            </p:nvSpPr>
            <p:spPr bwMode="auto">
              <a:xfrm>
                <a:off x="3236336" y="2944295"/>
                <a:ext cx="85567" cy="101814"/>
              </a:xfrm>
              <a:custGeom>
                <a:avLst/>
                <a:gdLst>
                  <a:gd name="T0" fmla="*/ 0 w 71"/>
                  <a:gd name="T1" fmla="*/ 84 h 84"/>
                  <a:gd name="T2" fmla="*/ 66 w 71"/>
                  <a:gd name="T3" fmla="*/ 0 h 84"/>
                  <a:gd name="T4" fmla="*/ 0 w 71"/>
                  <a:gd name="T5" fmla="*/ 84 h 84"/>
                </a:gdLst>
                <a:ahLst/>
                <a:cxnLst>
                  <a:cxn ang="0">
                    <a:pos x="T0" y="T1"/>
                  </a:cxn>
                  <a:cxn ang="0">
                    <a:pos x="T2" y="T3"/>
                  </a:cxn>
                  <a:cxn ang="0">
                    <a:pos x="T4" y="T5"/>
                  </a:cxn>
                </a:cxnLst>
                <a:rect l="0" t="0" r="r" b="b"/>
                <a:pathLst>
                  <a:path w="71" h="84">
                    <a:moveTo>
                      <a:pt x="0" y="84"/>
                    </a:moveTo>
                    <a:cubicBezTo>
                      <a:pt x="3" y="52"/>
                      <a:pt x="20" y="10"/>
                      <a:pt x="66" y="0"/>
                    </a:cubicBezTo>
                    <a:cubicBezTo>
                      <a:pt x="71" y="17"/>
                      <a:pt x="65" y="65"/>
                      <a:pt x="0"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12" name="Freeform 375">
                <a:extLst>
                  <a:ext uri="{FF2B5EF4-FFF2-40B4-BE49-F238E27FC236}">
                    <a16:creationId xmlns:a16="http://schemas.microsoft.com/office/drawing/2014/main" id="{C912D413-A475-4280-84A0-D516C1CCF348}"/>
                  </a:ext>
                </a:extLst>
              </p:cNvPr>
              <p:cNvSpPr>
                <a:spLocks/>
              </p:cNvSpPr>
              <p:nvPr/>
            </p:nvSpPr>
            <p:spPr bwMode="auto">
              <a:xfrm>
                <a:off x="3220089" y="3034194"/>
                <a:ext cx="172217" cy="90982"/>
              </a:xfrm>
              <a:custGeom>
                <a:avLst/>
                <a:gdLst>
                  <a:gd name="T0" fmla="*/ 0 w 142"/>
                  <a:gd name="T1" fmla="*/ 17 h 75"/>
                  <a:gd name="T2" fmla="*/ 142 w 142"/>
                  <a:gd name="T3" fmla="*/ 27 h 75"/>
                  <a:gd name="T4" fmla="*/ 0 w 142"/>
                  <a:gd name="T5" fmla="*/ 17 h 75"/>
                </a:gdLst>
                <a:ahLst/>
                <a:cxnLst>
                  <a:cxn ang="0">
                    <a:pos x="T0" y="T1"/>
                  </a:cxn>
                  <a:cxn ang="0">
                    <a:pos x="T2" y="T3"/>
                  </a:cxn>
                  <a:cxn ang="0">
                    <a:pos x="T4" y="T5"/>
                  </a:cxn>
                </a:cxnLst>
                <a:rect l="0" t="0" r="r" b="b"/>
                <a:pathLst>
                  <a:path w="142" h="75">
                    <a:moveTo>
                      <a:pt x="0" y="17"/>
                    </a:moveTo>
                    <a:cubicBezTo>
                      <a:pt x="29" y="9"/>
                      <a:pt x="107" y="0"/>
                      <a:pt x="142" y="27"/>
                    </a:cubicBezTo>
                    <a:cubicBezTo>
                      <a:pt x="74" y="75"/>
                      <a:pt x="11" y="31"/>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13" name="Freeform 376">
                <a:extLst>
                  <a:ext uri="{FF2B5EF4-FFF2-40B4-BE49-F238E27FC236}">
                    <a16:creationId xmlns:a16="http://schemas.microsoft.com/office/drawing/2014/main" id="{F1E2F9C5-986D-4356-8935-36519E41A371}"/>
                  </a:ext>
                </a:extLst>
              </p:cNvPr>
              <p:cNvSpPr>
                <a:spLocks/>
              </p:cNvSpPr>
              <p:nvPr/>
            </p:nvSpPr>
            <p:spPr bwMode="auto">
              <a:xfrm>
                <a:off x="3118276" y="2990869"/>
                <a:ext cx="103980" cy="81235"/>
              </a:xfrm>
              <a:custGeom>
                <a:avLst/>
                <a:gdLst>
                  <a:gd name="T0" fmla="*/ 0 w 86"/>
                  <a:gd name="T1" fmla="*/ 67 h 67"/>
                  <a:gd name="T2" fmla="*/ 83 w 86"/>
                  <a:gd name="T3" fmla="*/ 0 h 67"/>
                  <a:gd name="T4" fmla="*/ 0 w 86"/>
                  <a:gd name="T5" fmla="*/ 67 h 67"/>
                </a:gdLst>
                <a:ahLst/>
                <a:cxnLst>
                  <a:cxn ang="0">
                    <a:pos x="T0" y="T1"/>
                  </a:cxn>
                  <a:cxn ang="0">
                    <a:pos x="T2" y="T3"/>
                  </a:cxn>
                  <a:cxn ang="0">
                    <a:pos x="T4" y="T5"/>
                  </a:cxn>
                </a:cxnLst>
                <a:rect l="0" t="0" r="r" b="b"/>
                <a:pathLst>
                  <a:path w="86" h="67">
                    <a:moveTo>
                      <a:pt x="0" y="67"/>
                    </a:moveTo>
                    <a:cubicBezTo>
                      <a:pt x="8" y="26"/>
                      <a:pt x="50" y="7"/>
                      <a:pt x="83" y="0"/>
                    </a:cubicBezTo>
                    <a:cubicBezTo>
                      <a:pt x="86" y="40"/>
                      <a:pt x="44" y="63"/>
                      <a:pt x="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14" name="Freeform 377">
                <a:extLst>
                  <a:ext uri="{FF2B5EF4-FFF2-40B4-BE49-F238E27FC236}">
                    <a16:creationId xmlns:a16="http://schemas.microsoft.com/office/drawing/2014/main" id="{0C446DF5-BD56-4A18-B608-89ABE4572F7E}"/>
                  </a:ext>
                </a:extLst>
              </p:cNvPr>
              <p:cNvSpPr>
                <a:spLocks/>
              </p:cNvSpPr>
              <p:nvPr/>
            </p:nvSpPr>
            <p:spPr bwMode="auto">
              <a:xfrm>
                <a:off x="3118276" y="3068854"/>
                <a:ext cx="142972" cy="70403"/>
              </a:xfrm>
              <a:custGeom>
                <a:avLst/>
                <a:gdLst>
                  <a:gd name="T0" fmla="*/ 118 w 118"/>
                  <a:gd name="T1" fmla="*/ 25 h 58"/>
                  <a:gd name="T2" fmla="*/ 0 w 118"/>
                  <a:gd name="T3" fmla="*/ 7 h 58"/>
                  <a:gd name="T4" fmla="*/ 118 w 118"/>
                  <a:gd name="T5" fmla="*/ 25 h 58"/>
                </a:gdLst>
                <a:ahLst/>
                <a:cxnLst>
                  <a:cxn ang="0">
                    <a:pos x="T0" y="T1"/>
                  </a:cxn>
                  <a:cxn ang="0">
                    <a:pos x="T2" y="T3"/>
                  </a:cxn>
                  <a:cxn ang="0">
                    <a:pos x="T4" y="T5"/>
                  </a:cxn>
                </a:cxnLst>
                <a:rect l="0" t="0" r="r" b="b"/>
                <a:pathLst>
                  <a:path w="118" h="58">
                    <a:moveTo>
                      <a:pt x="118" y="25"/>
                    </a:moveTo>
                    <a:cubicBezTo>
                      <a:pt x="34" y="58"/>
                      <a:pt x="0" y="27"/>
                      <a:pt x="0" y="7"/>
                    </a:cubicBezTo>
                    <a:cubicBezTo>
                      <a:pt x="30" y="5"/>
                      <a:pt x="101" y="0"/>
                      <a:pt x="1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15" name="Freeform 378">
                <a:extLst>
                  <a:ext uri="{FF2B5EF4-FFF2-40B4-BE49-F238E27FC236}">
                    <a16:creationId xmlns:a16="http://schemas.microsoft.com/office/drawing/2014/main" id="{85A8AB9D-4B55-4DC9-B1F3-E3B437552B4A}"/>
                  </a:ext>
                </a:extLst>
              </p:cNvPr>
              <p:cNvSpPr>
                <a:spLocks/>
              </p:cNvSpPr>
              <p:nvPr/>
            </p:nvSpPr>
            <p:spPr bwMode="auto">
              <a:xfrm>
                <a:off x="3493036" y="2794824"/>
                <a:ext cx="129975" cy="86650"/>
              </a:xfrm>
              <a:custGeom>
                <a:avLst/>
                <a:gdLst>
                  <a:gd name="T0" fmla="*/ 104 w 107"/>
                  <a:gd name="T1" fmla="*/ 1 h 71"/>
                  <a:gd name="T2" fmla="*/ 0 w 107"/>
                  <a:gd name="T3" fmla="*/ 68 h 71"/>
                  <a:gd name="T4" fmla="*/ 104 w 107"/>
                  <a:gd name="T5" fmla="*/ 1 h 71"/>
                </a:gdLst>
                <a:ahLst/>
                <a:cxnLst>
                  <a:cxn ang="0">
                    <a:pos x="T0" y="T1"/>
                  </a:cxn>
                  <a:cxn ang="0">
                    <a:pos x="T2" y="T3"/>
                  </a:cxn>
                  <a:cxn ang="0">
                    <a:pos x="T4" y="T5"/>
                  </a:cxn>
                </a:cxnLst>
                <a:rect l="0" t="0" r="r" b="b"/>
                <a:pathLst>
                  <a:path w="107" h="71">
                    <a:moveTo>
                      <a:pt x="104" y="1"/>
                    </a:moveTo>
                    <a:cubicBezTo>
                      <a:pt x="107" y="71"/>
                      <a:pt x="34" y="67"/>
                      <a:pt x="0" y="68"/>
                    </a:cubicBezTo>
                    <a:cubicBezTo>
                      <a:pt x="11" y="53"/>
                      <a:pt x="70" y="0"/>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16" name="Freeform 379">
                <a:extLst>
                  <a:ext uri="{FF2B5EF4-FFF2-40B4-BE49-F238E27FC236}">
                    <a16:creationId xmlns:a16="http://schemas.microsoft.com/office/drawing/2014/main" id="{F8932EFA-94FA-4886-94B4-4AD1A7ABB70E}"/>
                  </a:ext>
                </a:extLst>
              </p:cNvPr>
              <p:cNvSpPr>
                <a:spLocks/>
              </p:cNvSpPr>
              <p:nvPr/>
            </p:nvSpPr>
            <p:spPr bwMode="auto">
              <a:xfrm>
                <a:off x="3554774" y="2678929"/>
                <a:ext cx="112645" cy="103980"/>
              </a:xfrm>
              <a:custGeom>
                <a:avLst/>
                <a:gdLst>
                  <a:gd name="T0" fmla="*/ 91 w 93"/>
                  <a:gd name="T1" fmla="*/ 0 h 86"/>
                  <a:gd name="T2" fmla="*/ 0 w 93"/>
                  <a:gd name="T3" fmla="*/ 85 h 86"/>
                  <a:gd name="T4" fmla="*/ 91 w 93"/>
                  <a:gd name="T5" fmla="*/ 0 h 86"/>
                </a:gdLst>
                <a:ahLst/>
                <a:cxnLst>
                  <a:cxn ang="0">
                    <a:pos x="T0" y="T1"/>
                  </a:cxn>
                  <a:cxn ang="0">
                    <a:pos x="T2" y="T3"/>
                  </a:cxn>
                  <a:cxn ang="0">
                    <a:pos x="T4" y="T5"/>
                  </a:cxn>
                </a:cxnLst>
                <a:rect l="0" t="0" r="r" b="b"/>
                <a:pathLst>
                  <a:path w="93" h="86">
                    <a:moveTo>
                      <a:pt x="91" y="0"/>
                    </a:moveTo>
                    <a:cubicBezTo>
                      <a:pt x="93" y="57"/>
                      <a:pt x="46" y="86"/>
                      <a:pt x="0" y="85"/>
                    </a:cubicBezTo>
                    <a:cubicBezTo>
                      <a:pt x="14" y="58"/>
                      <a:pt x="51" y="5"/>
                      <a:pt x="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17" name="Freeform 380">
                <a:extLst>
                  <a:ext uri="{FF2B5EF4-FFF2-40B4-BE49-F238E27FC236}">
                    <a16:creationId xmlns:a16="http://schemas.microsoft.com/office/drawing/2014/main" id="{B0623E76-2657-45DC-8A69-2A1F1CEA3EDB}"/>
                  </a:ext>
                </a:extLst>
              </p:cNvPr>
              <p:cNvSpPr>
                <a:spLocks/>
              </p:cNvSpPr>
              <p:nvPr/>
            </p:nvSpPr>
            <p:spPr bwMode="auto">
              <a:xfrm>
                <a:off x="3601348" y="2568450"/>
                <a:ext cx="84484" cy="109396"/>
              </a:xfrm>
              <a:custGeom>
                <a:avLst/>
                <a:gdLst>
                  <a:gd name="T0" fmla="*/ 0 w 70"/>
                  <a:gd name="T1" fmla="*/ 90 h 90"/>
                  <a:gd name="T2" fmla="*/ 55 w 70"/>
                  <a:gd name="T3" fmla="*/ 0 h 90"/>
                  <a:gd name="T4" fmla="*/ 0 w 70"/>
                  <a:gd name="T5" fmla="*/ 90 h 90"/>
                </a:gdLst>
                <a:ahLst/>
                <a:cxnLst>
                  <a:cxn ang="0">
                    <a:pos x="T0" y="T1"/>
                  </a:cxn>
                  <a:cxn ang="0">
                    <a:pos x="T2" y="T3"/>
                  </a:cxn>
                  <a:cxn ang="0">
                    <a:pos x="T4" y="T5"/>
                  </a:cxn>
                </a:cxnLst>
                <a:rect l="0" t="0" r="r" b="b"/>
                <a:pathLst>
                  <a:path w="70" h="90">
                    <a:moveTo>
                      <a:pt x="0" y="90"/>
                    </a:moveTo>
                    <a:cubicBezTo>
                      <a:pt x="6" y="65"/>
                      <a:pt x="15" y="22"/>
                      <a:pt x="55" y="0"/>
                    </a:cubicBezTo>
                    <a:cubicBezTo>
                      <a:pt x="70" y="51"/>
                      <a:pt x="26" y="86"/>
                      <a:pt x="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18" name="Freeform 381">
                <a:extLst>
                  <a:ext uri="{FF2B5EF4-FFF2-40B4-BE49-F238E27FC236}">
                    <a16:creationId xmlns:a16="http://schemas.microsoft.com/office/drawing/2014/main" id="{CDC8006B-1EEE-40A2-9C07-6687A2C275E8}"/>
                  </a:ext>
                </a:extLst>
              </p:cNvPr>
              <p:cNvSpPr>
                <a:spLocks/>
              </p:cNvSpPr>
              <p:nvPr/>
            </p:nvSpPr>
            <p:spPr bwMode="auto">
              <a:xfrm>
                <a:off x="3615429" y="2473135"/>
                <a:ext cx="79068" cy="106146"/>
              </a:xfrm>
              <a:custGeom>
                <a:avLst/>
                <a:gdLst>
                  <a:gd name="T0" fmla="*/ 0 w 65"/>
                  <a:gd name="T1" fmla="*/ 88 h 88"/>
                  <a:gd name="T2" fmla="*/ 45 w 65"/>
                  <a:gd name="T3" fmla="*/ 0 h 88"/>
                  <a:gd name="T4" fmla="*/ 0 w 65"/>
                  <a:gd name="T5" fmla="*/ 88 h 88"/>
                </a:gdLst>
                <a:ahLst/>
                <a:cxnLst>
                  <a:cxn ang="0">
                    <a:pos x="T0" y="T1"/>
                  </a:cxn>
                  <a:cxn ang="0">
                    <a:pos x="T2" y="T3"/>
                  </a:cxn>
                  <a:cxn ang="0">
                    <a:pos x="T4" y="T5"/>
                  </a:cxn>
                </a:cxnLst>
                <a:rect l="0" t="0" r="r" b="b"/>
                <a:pathLst>
                  <a:path w="65" h="88">
                    <a:moveTo>
                      <a:pt x="0" y="88"/>
                    </a:moveTo>
                    <a:cubicBezTo>
                      <a:pt x="2" y="61"/>
                      <a:pt x="19" y="8"/>
                      <a:pt x="45" y="0"/>
                    </a:cubicBezTo>
                    <a:cubicBezTo>
                      <a:pt x="65" y="62"/>
                      <a:pt x="18" y="83"/>
                      <a:pt x="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19" name="Freeform 382">
                <a:extLst>
                  <a:ext uri="{FF2B5EF4-FFF2-40B4-BE49-F238E27FC236}">
                    <a16:creationId xmlns:a16="http://schemas.microsoft.com/office/drawing/2014/main" id="{4C119735-2CF5-44F1-8E2A-142BF9B7BF94}"/>
                  </a:ext>
                </a:extLst>
              </p:cNvPr>
              <p:cNvSpPr>
                <a:spLocks/>
              </p:cNvSpPr>
              <p:nvPr/>
            </p:nvSpPr>
            <p:spPr bwMode="auto">
              <a:xfrm>
                <a:off x="3613262" y="2357241"/>
                <a:ext cx="68237" cy="139723"/>
              </a:xfrm>
              <a:custGeom>
                <a:avLst/>
                <a:gdLst>
                  <a:gd name="T0" fmla="*/ 4 w 56"/>
                  <a:gd name="T1" fmla="*/ 115 h 115"/>
                  <a:gd name="T2" fmla="*/ 33 w 56"/>
                  <a:gd name="T3" fmla="*/ 0 h 115"/>
                  <a:gd name="T4" fmla="*/ 4 w 56"/>
                  <a:gd name="T5" fmla="*/ 115 h 115"/>
                </a:gdLst>
                <a:ahLst/>
                <a:cxnLst>
                  <a:cxn ang="0">
                    <a:pos x="T0" y="T1"/>
                  </a:cxn>
                  <a:cxn ang="0">
                    <a:pos x="T2" y="T3"/>
                  </a:cxn>
                  <a:cxn ang="0">
                    <a:pos x="T4" y="T5"/>
                  </a:cxn>
                </a:cxnLst>
                <a:rect l="0" t="0" r="r" b="b"/>
                <a:pathLst>
                  <a:path w="56" h="115">
                    <a:moveTo>
                      <a:pt x="4" y="115"/>
                    </a:moveTo>
                    <a:cubicBezTo>
                      <a:pt x="3" y="90"/>
                      <a:pt x="0" y="33"/>
                      <a:pt x="33" y="0"/>
                    </a:cubicBezTo>
                    <a:cubicBezTo>
                      <a:pt x="56" y="77"/>
                      <a:pt x="17" y="108"/>
                      <a:pt x="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grpSp>
        <p:grpSp>
          <p:nvGrpSpPr>
            <p:cNvPr id="378" name="组合 377">
              <a:extLst>
                <a:ext uri="{FF2B5EF4-FFF2-40B4-BE49-F238E27FC236}">
                  <a16:creationId xmlns:a16="http://schemas.microsoft.com/office/drawing/2014/main" id="{70C3456B-7749-4015-A1E9-E53BC1DF13A7}"/>
                </a:ext>
              </a:extLst>
            </p:cNvPr>
            <p:cNvGrpSpPr/>
            <p:nvPr/>
          </p:nvGrpSpPr>
          <p:grpSpPr>
            <a:xfrm flipH="1">
              <a:off x="4777313" y="5468799"/>
              <a:ext cx="364842" cy="541388"/>
              <a:chOff x="3118276" y="2214269"/>
              <a:chExt cx="576221" cy="924988"/>
            </a:xfrm>
            <a:gradFill>
              <a:gsLst>
                <a:gs pos="0">
                  <a:schemeClr val="accent1"/>
                </a:gs>
                <a:gs pos="95000">
                  <a:schemeClr val="accent2"/>
                </a:gs>
              </a:gsLst>
              <a:lin ang="5400000" scaled="1"/>
            </a:gradFill>
          </p:grpSpPr>
          <p:sp>
            <p:nvSpPr>
              <p:cNvPr id="382" name="Freeform 364">
                <a:extLst>
                  <a:ext uri="{FF2B5EF4-FFF2-40B4-BE49-F238E27FC236}">
                    <a16:creationId xmlns:a16="http://schemas.microsoft.com/office/drawing/2014/main" id="{5804DE6E-EEB9-4AD3-A048-D7316BD1CB86}"/>
                  </a:ext>
                </a:extLst>
              </p:cNvPr>
              <p:cNvSpPr>
                <a:spLocks/>
              </p:cNvSpPr>
              <p:nvPr/>
            </p:nvSpPr>
            <p:spPr bwMode="auto">
              <a:xfrm>
                <a:off x="3408553" y="2799156"/>
                <a:ext cx="81235" cy="142972"/>
              </a:xfrm>
              <a:custGeom>
                <a:avLst/>
                <a:gdLst>
                  <a:gd name="T0" fmla="*/ 11 w 67"/>
                  <a:gd name="T1" fmla="*/ 118 h 118"/>
                  <a:gd name="T2" fmla="*/ 41 w 67"/>
                  <a:gd name="T3" fmla="*/ 0 h 118"/>
                  <a:gd name="T4" fmla="*/ 11 w 67"/>
                  <a:gd name="T5" fmla="*/ 118 h 118"/>
                </a:gdLst>
                <a:ahLst/>
                <a:cxnLst>
                  <a:cxn ang="0">
                    <a:pos x="T0" y="T1"/>
                  </a:cxn>
                  <a:cxn ang="0">
                    <a:pos x="T2" y="T3"/>
                  </a:cxn>
                  <a:cxn ang="0">
                    <a:pos x="T4" y="T5"/>
                  </a:cxn>
                </a:cxnLst>
                <a:rect l="0" t="0" r="r" b="b"/>
                <a:pathLst>
                  <a:path w="67" h="118">
                    <a:moveTo>
                      <a:pt x="11" y="118"/>
                    </a:moveTo>
                    <a:cubicBezTo>
                      <a:pt x="0" y="88"/>
                      <a:pt x="4" y="35"/>
                      <a:pt x="41" y="0"/>
                    </a:cubicBezTo>
                    <a:cubicBezTo>
                      <a:pt x="67" y="45"/>
                      <a:pt x="39" y="97"/>
                      <a:pt x="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83" name="Freeform 365">
                <a:extLst>
                  <a:ext uri="{FF2B5EF4-FFF2-40B4-BE49-F238E27FC236}">
                    <a16:creationId xmlns:a16="http://schemas.microsoft.com/office/drawing/2014/main" id="{F2AB0161-DB6B-4AC0-ABD9-E3C14949FF4B}"/>
                  </a:ext>
                </a:extLst>
              </p:cNvPr>
              <p:cNvSpPr>
                <a:spLocks/>
              </p:cNvSpPr>
              <p:nvPr/>
            </p:nvSpPr>
            <p:spPr bwMode="auto">
              <a:xfrm>
                <a:off x="3475706" y="2717921"/>
                <a:ext cx="75819" cy="144056"/>
              </a:xfrm>
              <a:custGeom>
                <a:avLst/>
                <a:gdLst>
                  <a:gd name="T0" fmla="*/ 28 w 62"/>
                  <a:gd name="T1" fmla="*/ 0 h 119"/>
                  <a:gd name="T2" fmla="*/ 17 w 62"/>
                  <a:gd name="T3" fmla="*/ 119 h 119"/>
                  <a:gd name="T4" fmla="*/ 28 w 62"/>
                  <a:gd name="T5" fmla="*/ 0 h 119"/>
                </a:gdLst>
                <a:ahLst/>
                <a:cxnLst>
                  <a:cxn ang="0">
                    <a:pos x="T0" y="T1"/>
                  </a:cxn>
                  <a:cxn ang="0">
                    <a:pos x="T2" y="T3"/>
                  </a:cxn>
                  <a:cxn ang="0">
                    <a:pos x="T4" y="T5"/>
                  </a:cxn>
                </a:cxnLst>
                <a:rect l="0" t="0" r="r" b="b"/>
                <a:pathLst>
                  <a:path w="62" h="119">
                    <a:moveTo>
                      <a:pt x="28" y="0"/>
                    </a:moveTo>
                    <a:cubicBezTo>
                      <a:pt x="42" y="14"/>
                      <a:pt x="62" y="72"/>
                      <a:pt x="17" y="119"/>
                    </a:cubicBezTo>
                    <a:cubicBezTo>
                      <a:pt x="3" y="85"/>
                      <a:pt x="0" y="33"/>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84" name="Freeform 366">
                <a:extLst>
                  <a:ext uri="{FF2B5EF4-FFF2-40B4-BE49-F238E27FC236}">
                    <a16:creationId xmlns:a16="http://schemas.microsoft.com/office/drawing/2014/main" id="{278510E8-A77D-4555-A9D0-9DC7B1E82EE5}"/>
                  </a:ext>
                </a:extLst>
              </p:cNvPr>
              <p:cNvSpPr>
                <a:spLocks/>
              </p:cNvSpPr>
              <p:nvPr/>
            </p:nvSpPr>
            <p:spPr bwMode="auto">
              <a:xfrm>
                <a:off x="3556940" y="2214269"/>
                <a:ext cx="77985" cy="196046"/>
              </a:xfrm>
              <a:custGeom>
                <a:avLst/>
                <a:gdLst>
                  <a:gd name="T0" fmla="*/ 0 w 64"/>
                  <a:gd name="T1" fmla="*/ 0 h 162"/>
                  <a:gd name="T2" fmla="*/ 48 w 64"/>
                  <a:gd name="T3" fmla="*/ 162 h 162"/>
                  <a:gd name="T4" fmla="*/ 0 w 64"/>
                  <a:gd name="T5" fmla="*/ 0 h 162"/>
                </a:gdLst>
                <a:ahLst/>
                <a:cxnLst>
                  <a:cxn ang="0">
                    <a:pos x="T0" y="T1"/>
                  </a:cxn>
                  <a:cxn ang="0">
                    <a:pos x="T2" y="T3"/>
                  </a:cxn>
                  <a:cxn ang="0">
                    <a:pos x="T4" y="T5"/>
                  </a:cxn>
                </a:cxnLst>
                <a:rect l="0" t="0" r="r" b="b"/>
                <a:pathLst>
                  <a:path w="64" h="162">
                    <a:moveTo>
                      <a:pt x="0" y="0"/>
                    </a:moveTo>
                    <a:cubicBezTo>
                      <a:pt x="56" y="59"/>
                      <a:pt x="64" y="105"/>
                      <a:pt x="48" y="162"/>
                    </a:cubicBezTo>
                    <a:cubicBezTo>
                      <a:pt x="23" y="138"/>
                      <a:pt x="2" y="6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85" name="Freeform 367">
                <a:extLst>
                  <a:ext uri="{FF2B5EF4-FFF2-40B4-BE49-F238E27FC236}">
                    <a16:creationId xmlns:a16="http://schemas.microsoft.com/office/drawing/2014/main" id="{4F5F7B96-C088-4033-ACF9-C9CB2C667A11}"/>
                  </a:ext>
                </a:extLst>
              </p:cNvPr>
              <p:cNvSpPr>
                <a:spLocks/>
              </p:cNvSpPr>
              <p:nvPr/>
            </p:nvSpPr>
            <p:spPr bwMode="auto">
              <a:xfrm>
                <a:off x="3516865" y="2632355"/>
                <a:ext cx="68237" cy="128892"/>
              </a:xfrm>
              <a:custGeom>
                <a:avLst/>
                <a:gdLst>
                  <a:gd name="T0" fmla="*/ 26 w 56"/>
                  <a:gd name="T1" fmla="*/ 0 h 106"/>
                  <a:gd name="T2" fmla="*/ 35 w 56"/>
                  <a:gd name="T3" fmla="*/ 106 h 106"/>
                  <a:gd name="T4" fmla="*/ 26 w 56"/>
                  <a:gd name="T5" fmla="*/ 0 h 106"/>
                </a:gdLst>
                <a:ahLst/>
                <a:cxnLst>
                  <a:cxn ang="0">
                    <a:pos x="T0" y="T1"/>
                  </a:cxn>
                  <a:cxn ang="0">
                    <a:pos x="T2" y="T3"/>
                  </a:cxn>
                  <a:cxn ang="0">
                    <a:pos x="T4" y="T5"/>
                  </a:cxn>
                </a:cxnLst>
                <a:rect l="0" t="0" r="r" b="b"/>
                <a:pathLst>
                  <a:path w="56" h="106">
                    <a:moveTo>
                      <a:pt x="26" y="0"/>
                    </a:moveTo>
                    <a:cubicBezTo>
                      <a:pt x="56" y="18"/>
                      <a:pt x="53" y="76"/>
                      <a:pt x="35" y="106"/>
                    </a:cubicBezTo>
                    <a:cubicBezTo>
                      <a:pt x="15" y="78"/>
                      <a:pt x="0" y="43"/>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86" name="Freeform 368">
                <a:extLst>
                  <a:ext uri="{FF2B5EF4-FFF2-40B4-BE49-F238E27FC236}">
                    <a16:creationId xmlns:a16="http://schemas.microsoft.com/office/drawing/2014/main" id="{9523C12B-32B7-4273-8B63-BE61175A6A1A}"/>
                  </a:ext>
                </a:extLst>
              </p:cNvPr>
              <p:cNvSpPr>
                <a:spLocks/>
              </p:cNvSpPr>
              <p:nvPr/>
            </p:nvSpPr>
            <p:spPr bwMode="auto">
              <a:xfrm>
                <a:off x="3538527" y="2547871"/>
                <a:ext cx="81235" cy="112645"/>
              </a:xfrm>
              <a:custGeom>
                <a:avLst/>
                <a:gdLst>
                  <a:gd name="T0" fmla="*/ 15 w 67"/>
                  <a:gd name="T1" fmla="*/ 0 h 93"/>
                  <a:gd name="T2" fmla="*/ 51 w 67"/>
                  <a:gd name="T3" fmla="*/ 93 h 93"/>
                  <a:gd name="T4" fmla="*/ 15 w 67"/>
                  <a:gd name="T5" fmla="*/ 0 h 93"/>
                </a:gdLst>
                <a:ahLst/>
                <a:cxnLst>
                  <a:cxn ang="0">
                    <a:pos x="T0" y="T1"/>
                  </a:cxn>
                  <a:cxn ang="0">
                    <a:pos x="T2" y="T3"/>
                  </a:cxn>
                  <a:cxn ang="0">
                    <a:pos x="T4" y="T5"/>
                  </a:cxn>
                </a:cxnLst>
                <a:rect l="0" t="0" r="r" b="b"/>
                <a:pathLst>
                  <a:path w="67" h="93">
                    <a:moveTo>
                      <a:pt x="15" y="0"/>
                    </a:moveTo>
                    <a:cubicBezTo>
                      <a:pt x="33" y="6"/>
                      <a:pt x="67" y="42"/>
                      <a:pt x="51" y="93"/>
                    </a:cubicBezTo>
                    <a:cubicBezTo>
                      <a:pt x="28" y="74"/>
                      <a:pt x="0" y="34"/>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87" name="Freeform 369">
                <a:extLst>
                  <a:ext uri="{FF2B5EF4-FFF2-40B4-BE49-F238E27FC236}">
                    <a16:creationId xmlns:a16="http://schemas.microsoft.com/office/drawing/2014/main" id="{70E9E9D9-B11B-4CB9-8595-ED95CF09396B}"/>
                  </a:ext>
                </a:extLst>
              </p:cNvPr>
              <p:cNvSpPr>
                <a:spLocks/>
              </p:cNvSpPr>
              <p:nvPr/>
            </p:nvSpPr>
            <p:spPr bwMode="auto">
              <a:xfrm>
                <a:off x="3545026" y="2451473"/>
                <a:ext cx="75819" cy="113728"/>
              </a:xfrm>
              <a:custGeom>
                <a:avLst/>
                <a:gdLst>
                  <a:gd name="T0" fmla="*/ 10 w 62"/>
                  <a:gd name="T1" fmla="*/ 0 h 93"/>
                  <a:gd name="T2" fmla="*/ 55 w 62"/>
                  <a:gd name="T3" fmla="*/ 93 h 93"/>
                  <a:gd name="T4" fmla="*/ 10 w 62"/>
                  <a:gd name="T5" fmla="*/ 0 h 93"/>
                </a:gdLst>
                <a:ahLst/>
                <a:cxnLst>
                  <a:cxn ang="0">
                    <a:pos x="T0" y="T1"/>
                  </a:cxn>
                  <a:cxn ang="0">
                    <a:pos x="T2" y="T3"/>
                  </a:cxn>
                  <a:cxn ang="0">
                    <a:pos x="T4" y="T5"/>
                  </a:cxn>
                </a:cxnLst>
                <a:rect l="0" t="0" r="r" b="b"/>
                <a:pathLst>
                  <a:path w="62" h="93">
                    <a:moveTo>
                      <a:pt x="10" y="0"/>
                    </a:moveTo>
                    <a:cubicBezTo>
                      <a:pt x="24" y="4"/>
                      <a:pt x="62" y="36"/>
                      <a:pt x="55" y="93"/>
                    </a:cubicBezTo>
                    <a:cubicBezTo>
                      <a:pt x="30" y="79"/>
                      <a:pt x="0" y="5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88" name="Freeform 370">
                <a:extLst>
                  <a:ext uri="{FF2B5EF4-FFF2-40B4-BE49-F238E27FC236}">
                    <a16:creationId xmlns:a16="http://schemas.microsoft.com/office/drawing/2014/main" id="{64688E9F-7BBF-48D5-A4C9-2A4F349F4E23}"/>
                  </a:ext>
                </a:extLst>
              </p:cNvPr>
              <p:cNvSpPr>
                <a:spLocks/>
              </p:cNvSpPr>
              <p:nvPr/>
            </p:nvSpPr>
            <p:spPr bwMode="auto">
              <a:xfrm>
                <a:off x="3541776" y="2358324"/>
                <a:ext cx="73652" cy="114811"/>
              </a:xfrm>
              <a:custGeom>
                <a:avLst/>
                <a:gdLst>
                  <a:gd name="T0" fmla="*/ 59 w 61"/>
                  <a:gd name="T1" fmla="*/ 94 h 94"/>
                  <a:gd name="T2" fmla="*/ 6 w 61"/>
                  <a:gd name="T3" fmla="*/ 0 h 94"/>
                  <a:gd name="T4" fmla="*/ 59 w 61"/>
                  <a:gd name="T5" fmla="*/ 94 h 94"/>
                </a:gdLst>
                <a:ahLst/>
                <a:cxnLst>
                  <a:cxn ang="0">
                    <a:pos x="T0" y="T1"/>
                  </a:cxn>
                  <a:cxn ang="0">
                    <a:pos x="T2" y="T3"/>
                  </a:cxn>
                  <a:cxn ang="0">
                    <a:pos x="T4" y="T5"/>
                  </a:cxn>
                </a:cxnLst>
                <a:rect l="0" t="0" r="r" b="b"/>
                <a:pathLst>
                  <a:path w="61" h="94">
                    <a:moveTo>
                      <a:pt x="59" y="94"/>
                    </a:moveTo>
                    <a:cubicBezTo>
                      <a:pt x="35" y="83"/>
                      <a:pt x="0" y="38"/>
                      <a:pt x="6" y="0"/>
                    </a:cubicBezTo>
                    <a:cubicBezTo>
                      <a:pt x="30" y="7"/>
                      <a:pt x="61" y="52"/>
                      <a:pt x="5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89" name="Freeform 371">
                <a:extLst>
                  <a:ext uri="{FF2B5EF4-FFF2-40B4-BE49-F238E27FC236}">
                    <a16:creationId xmlns:a16="http://schemas.microsoft.com/office/drawing/2014/main" id="{94F3FE5B-D4D6-43AA-833D-9DAD6BADB0C3}"/>
                  </a:ext>
                </a:extLst>
              </p:cNvPr>
              <p:cNvSpPr>
                <a:spLocks/>
              </p:cNvSpPr>
              <p:nvPr/>
            </p:nvSpPr>
            <p:spPr bwMode="auto">
              <a:xfrm>
                <a:off x="3413968" y="2896637"/>
                <a:ext cx="147305" cy="88816"/>
              </a:xfrm>
              <a:custGeom>
                <a:avLst/>
                <a:gdLst>
                  <a:gd name="T0" fmla="*/ 0 w 121"/>
                  <a:gd name="T1" fmla="*/ 46 h 73"/>
                  <a:gd name="T2" fmla="*/ 121 w 121"/>
                  <a:gd name="T3" fmla="*/ 11 h 73"/>
                  <a:gd name="T4" fmla="*/ 0 w 121"/>
                  <a:gd name="T5" fmla="*/ 46 h 73"/>
                </a:gdLst>
                <a:ahLst/>
                <a:cxnLst>
                  <a:cxn ang="0">
                    <a:pos x="T0" y="T1"/>
                  </a:cxn>
                  <a:cxn ang="0">
                    <a:pos x="T2" y="T3"/>
                  </a:cxn>
                  <a:cxn ang="0">
                    <a:pos x="T4" y="T5"/>
                  </a:cxn>
                </a:cxnLst>
                <a:rect l="0" t="0" r="r" b="b"/>
                <a:pathLst>
                  <a:path w="121" h="73">
                    <a:moveTo>
                      <a:pt x="0" y="46"/>
                    </a:moveTo>
                    <a:cubicBezTo>
                      <a:pt x="36" y="12"/>
                      <a:pt x="94" y="0"/>
                      <a:pt x="121" y="11"/>
                    </a:cubicBezTo>
                    <a:cubicBezTo>
                      <a:pt x="84" y="73"/>
                      <a:pt x="26" y="62"/>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90" name="Freeform 372">
                <a:extLst>
                  <a:ext uri="{FF2B5EF4-FFF2-40B4-BE49-F238E27FC236}">
                    <a16:creationId xmlns:a16="http://schemas.microsoft.com/office/drawing/2014/main" id="{9FAFBD79-4856-4C37-8F15-3D8C77411C0A}"/>
                  </a:ext>
                </a:extLst>
              </p:cNvPr>
              <p:cNvSpPr>
                <a:spLocks/>
              </p:cNvSpPr>
              <p:nvPr/>
            </p:nvSpPr>
            <p:spPr bwMode="auto">
              <a:xfrm>
                <a:off x="3329484" y="2886889"/>
                <a:ext cx="72570" cy="115895"/>
              </a:xfrm>
              <a:custGeom>
                <a:avLst/>
                <a:gdLst>
                  <a:gd name="T0" fmla="*/ 3 w 60"/>
                  <a:gd name="T1" fmla="*/ 95 h 95"/>
                  <a:gd name="T2" fmla="*/ 49 w 60"/>
                  <a:gd name="T3" fmla="*/ 0 h 95"/>
                  <a:gd name="T4" fmla="*/ 3 w 60"/>
                  <a:gd name="T5" fmla="*/ 95 h 95"/>
                </a:gdLst>
                <a:ahLst/>
                <a:cxnLst>
                  <a:cxn ang="0">
                    <a:pos x="T0" y="T1"/>
                  </a:cxn>
                  <a:cxn ang="0">
                    <a:pos x="T2" y="T3"/>
                  </a:cxn>
                  <a:cxn ang="0">
                    <a:pos x="T4" y="T5"/>
                  </a:cxn>
                </a:cxnLst>
                <a:rect l="0" t="0" r="r" b="b"/>
                <a:pathLst>
                  <a:path w="60" h="95">
                    <a:moveTo>
                      <a:pt x="3" y="95"/>
                    </a:moveTo>
                    <a:cubicBezTo>
                      <a:pt x="0" y="64"/>
                      <a:pt x="12" y="10"/>
                      <a:pt x="49" y="0"/>
                    </a:cubicBezTo>
                    <a:cubicBezTo>
                      <a:pt x="58" y="17"/>
                      <a:pt x="60" y="66"/>
                      <a:pt x="3"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91" name="Freeform 373">
                <a:extLst>
                  <a:ext uri="{FF2B5EF4-FFF2-40B4-BE49-F238E27FC236}">
                    <a16:creationId xmlns:a16="http://schemas.microsoft.com/office/drawing/2014/main" id="{86BB6CF5-C757-44F7-9B75-8326125C768E}"/>
                  </a:ext>
                </a:extLst>
              </p:cNvPr>
              <p:cNvSpPr>
                <a:spLocks/>
              </p:cNvSpPr>
              <p:nvPr/>
            </p:nvSpPr>
            <p:spPr bwMode="auto">
              <a:xfrm>
                <a:off x="3317570" y="2976788"/>
                <a:ext cx="154887" cy="86650"/>
              </a:xfrm>
              <a:custGeom>
                <a:avLst/>
                <a:gdLst>
                  <a:gd name="T0" fmla="*/ 0 w 128"/>
                  <a:gd name="T1" fmla="*/ 32 h 71"/>
                  <a:gd name="T2" fmla="*/ 128 w 128"/>
                  <a:gd name="T3" fmla="*/ 20 h 71"/>
                  <a:gd name="T4" fmla="*/ 0 w 128"/>
                  <a:gd name="T5" fmla="*/ 32 h 71"/>
                </a:gdLst>
                <a:ahLst/>
                <a:cxnLst>
                  <a:cxn ang="0">
                    <a:pos x="T0" y="T1"/>
                  </a:cxn>
                  <a:cxn ang="0">
                    <a:pos x="T2" y="T3"/>
                  </a:cxn>
                  <a:cxn ang="0">
                    <a:pos x="T4" y="T5"/>
                  </a:cxn>
                </a:cxnLst>
                <a:rect l="0" t="0" r="r" b="b"/>
                <a:pathLst>
                  <a:path w="128" h="71">
                    <a:moveTo>
                      <a:pt x="0" y="32"/>
                    </a:moveTo>
                    <a:cubicBezTo>
                      <a:pt x="26" y="18"/>
                      <a:pt x="88" y="0"/>
                      <a:pt x="128" y="20"/>
                    </a:cubicBezTo>
                    <a:cubicBezTo>
                      <a:pt x="73" y="71"/>
                      <a:pt x="13" y="43"/>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92" name="Freeform 374">
                <a:extLst>
                  <a:ext uri="{FF2B5EF4-FFF2-40B4-BE49-F238E27FC236}">
                    <a16:creationId xmlns:a16="http://schemas.microsoft.com/office/drawing/2014/main" id="{56A9E67B-0AFC-4FFB-B178-2EEE02F88995}"/>
                  </a:ext>
                </a:extLst>
              </p:cNvPr>
              <p:cNvSpPr>
                <a:spLocks/>
              </p:cNvSpPr>
              <p:nvPr/>
            </p:nvSpPr>
            <p:spPr bwMode="auto">
              <a:xfrm>
                <a:off x="3236336" y="2944295"/>
                <a:ext cx="85567" cy="101814"/>
              </a:xfrm>
              <a:custGeom>
                <a:avLst/>
                <a:gdLst>
                  <a:gd name="T0" fmla="*/ 0 w 71"/>
                  <a:gd name="T1" fmla="*/ 84 h 84"/>
                  <a:gd name="T2" fmla="*/ 66 w 71"/>
                  <a:gd name="T3" fmla="*/ 0 h 84"/>
                  <a:gd name="T4" fmla="*/ 0 w 71"/>
                  <a:gd name="T5" fmla="*/ 84 h 84"/>
                </a:gdLst>
                <a:ahLst/>
                <a:cxnLst>
                  <a:cxn ang="0">
                    <a:pos x="T0" y="T1"/>
                  </a:cxn>
                  <a:cxn ang="0">
                    <a:pos x="T2" y="T3"/>
                  </a:cxn>
                  <a:cxn ang="0">
                    <a:pos x="T4" y="T5"/>
                  </a:cxn>
                </a:cxnLst>
                <a:rect l="0" t="0" r="r" b="b"/>
                <a:pathLst>
                  <a:path w="71" h="84">
                    <a:moveTo>
                      <a:pt x="0" y="84"/>
                    </a:moveTo>
                    <a:cubicBezTo>
                      <a:pt x="3" y="52"/>
                      <a:pt x="20" y="10"/>
                      <a:pt x="66" y="0"/>
                    </a:cubicBezTo>
                    <a:cubicBezTo>
                      <a:pt x="71" y="17"/>
                      <a:pt x="65" y="65"/>
                      <a:pt x="0"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93" name="Freeform 375">
                <a:extLst>
                  <a:ext uri="{FF2B5EF4-FFF2-40B4-BE49-F238E27FC236}">
                    <a16:creationId xmlns:a16="http://schemas.microsoft.com/office/drawing/2014/main" id="{EF7F1FA2-DA60-4B01-AACD-EF0DA876A324}"/>
                  </a:ext>
                </a:extLst>
              </p:cNvPr>
              <p:cNvSpPr>
                <a:spLocks/>
              </p:cNvSpPr>
              <p:nvPr/>
            </p:nvSpPr>
            <p:spPr bwMode="auto">
              <a:xfrm>
                <a:off x="3220089" y="3034194"/>
                <a:ext cx="172217" cy="90982"/>
              </a:xfrm>
              <a:custGeom>
                <a:avLst/>
                <a:gdLst>
                  <a:gd name="T0" fmla="*/ 0 w 142"/>
                  <a:gd name="T1" fmla="*/ 17 h 75"/>
                  <a:gd name="T2" fmla="*/ 142 w 142"/>
                  <a:gd name="T3" fmla="*/ 27 h 75"/>
                  <a:gd name="T4" fmla="*/ 0 w 142"/>
                  <a:gd name="T5" fmla="*/ 17 h 75"/>
                </a:gdLst>
                <a:ahLst/>
                <a:cxnLst>
                  <a:cxn ang="0">
                    <a:pos x="T0" y="T1"/>
                  </a:cxn>
                  <a:cxn ang="0">
                    <a:pos x="T2" y="T3"/>
                  </a:cxn>
                  <a:cxn ang="0">
                    <a:pos x="T4" y="T5"/>
                  </a:cxn>
                </a:cxnLst>
                <a:rect l="0" t="0" r="r" b="b"/>
                <a:pathLst>
                  <a:path w="142" h="75">
                    <a:moveTo>
                      <a:pt x="0" y="17"/>
                    </a:moveTo>
                    <a:cubicBezTo>
                      <a:pt x="29" y="9"/>
                      <a:pt x="107" y="0"/>
                      <a:pt x="142" y="27"/>
                    </a:cubicBezTo>
                    <a:cubicBezTo>
                      <a:pt x="74" y="75"/>
                      <a:pt x="11" y="31"/>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94" name="Freeform 376">
                <a:extLst>
                  <a:ext uri="{FF2B5EF4-FFF2-40B4-BE49-F238E27FC236}">
                    <a16:creationId xmlns:a16="http://schemas.microsoft.com/office/drawing/2014/main" id="{8D62D022-FC46-4BA5-B3E5-992C86824F24}"/>
                  </a:ext>
                </a:extLst>
              </p:cNvPr>
              <p:cNvSpPr>
                <a:spLocks/>
              </p:cNvSpPr>
              <p:nvPr/>
            </p:nvSpPr>
            <p:spPr bwMode="auto">
              <a:xfrm>
                <a:off x="3118276" y="2990869"/>
                <a:ext cx="103980" cy="81235"/>
              </a:xfrm>
              <a:custGeom>
                <a:avLst/>
                <a:gdLst>
                  <a:gd name="T0" fmla="*/ 0 w 86"/>
                  <a:gd name="T1" fmla="*/ 67 h 67"/>
                  <a:gd name="T2" fmla="*/ 83 w 86"/>
                  <a:gd name="T3" fmla="*/ 0 h 67"/>
                  <a:gd name="T4" fmla="*/ 0 w 86"/>
                  <a:gd name="T5" fmla="*/ 67 h 67"/>
                </a:gdLst>
                <a:ahLst/>
                <a:cxnLst>
                  <a:cxn ang="0">
                    <a:pos x="T0" y="T1"/>
                  </a:cxn>
                  <a:cxn ang="0">
                    <a:pos x="T2" y="T3"/>
                  </a:cxn>
                  <a:cxn ang="0">
                    <a:pos x="T4" y="T5"/>
                  </a:cxn>
                </a:cxnLst>
                <a:rect l="0" t="0" r="r" b="b"/>
                <a:pathLst>
                  <a:path w="86" h="67">
                    <a:moveTo>
                      <a:pt x="0" y="67"/>
                    </a:moveTo>
                    <a:cubicBezTo>
                      <a:pt x="8" y="26"/>
                      <a:pt x="50" y="7"/>
                      <a:pt x="83" y="0"/>
                    </a:cubicBezTo>
                    <a:cubicBezTo>
                      <a:pt x="86" y="40"/>
                      <a:pt x="44" y="63"/>
                      <a:pt x="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95" name="Freeform 377">
                <a:extLst>
                  <a:ext uri="{FF2B5EF4-FFF2-40B4-BE49-F238E27FC236}">
                    <a16:creationId xmlns:a16="http://schemas.microsoft.com/office/drawing/2014/main" id="{F41A966D-BA26-4794-9209-884AA2CA6353}"/>
                  </a:ext>
                </a:extLst>
              </p:cNvPr>
              <p:cNvSpPr>
                <a:spLocks/>
              </p:cNvSpPr>
              <p:nvPr/>
            </p:nvSpPr>
            <p:spPr bwMode="auto">
              <a:xfrm>
                <a:off x="3118276" y="3068854"/>
                <a:ext cx="142972" cy="70403"/>
              </a:xfrm>
              <a:custGeom>
                <a:avLst/>
                <a:gdLst>
                  <a:gd name="T0" fmla="*/ 118 w 118"/>
                  <a:gd name="T1" fmla="*/ 25 h 58"/>
                  <a:gd name="T2" fmla="*/ 0 w 118"/>
                  <a:gd name="T3" fmla="*/ 7 h 58"/>
                  <a:gd name="T4" fmla="*/ 118 w 118"/>
                  <a:gd name="T5" fmla="*/ 25 h 58"/>
                </a:gdLst>
                <a:ahLst/>
                <a:cxnLst>
                  <a:cxn ang="0">
                    <a:pos x="T0" y="T1"/>
                  </a:cxn>
                  <a:cxn ang="0">
                    <a:pos x="T2" y="T3"/>
                  </a:cxn>
                  <a:cxn ang="0">
                    <a:pos x="T4" y="T5"/>
                  </a:cxn>
                </a:cxnLst>
                <a:rect l="0" t="0" r="r" b="b"/>
                <a:pathLst>
                  <a:path w="118" h="58">
                    <a:moveTo>
                      <a:pt x="118" y="25"/>
                    </a:moveTo>
                    <a:cubicBezTo>
                      <a:pt x="34" y="58"/>
                      <a:pt x="0" y="27"/>
                      <a:pt x="0" y="7"/>
                    </a:cubicBezTo>
                    <a:cubicBezTo>
                      <a:pt x="30" y="5"/>
                      <a:pt x="101" y="0"/>
                      <a:pt x="1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96" name="Freeform 378">
                <a:extLst>
                  <a:ext uri="{FF2B5EF4-FFF2-40B4-BE49-F238E27FC236}">
                    <a16:creationId xmlns:a16="http://schemas.microsoft.com/office/drawing/2014/main" id="{2DAF7201-73C5-4452-9BD7-6BDECE1FE182}"/>
                  </a:ext>
                </a:extLst>
              </p:cNvPr>
              <p:cNvSpPr>
                <a:spLocks/>
              </p:cNvSpPr>
              <p:nvPr/>
            </p:nvSpPr>
            <p:spPr bwMode="auto">
              <a:xfrm>
                <a:off x="3493036" y="2794824"/>
                <a:ext cx="129975" cy="86650"/>
              </a:xfrm>
              <a:custGeom>
                <a:avLst/>
                <a:gdLst>
                  <a:gd name="T0" fmla="*/ 104 w 107"/>
                  <a:gd name="T1" fmla="*/ 1 h 71"/>
                  <a:gd name="T2" fmla="*/ 0 w 107"/>
                  <a:gd name="T3" fmla="*/ 68 h 71"/>
                  <a:gd name="T4" fmla="*/ 104 w 107"/>
                  <a:gd name="T5" fmla="*/ 1 h 71"/>
                </a:gdLst>
                <a:ahLst/>
                <a:cxnLst>
                  <a:cxn ang="0">
                    <a:pos x="T0" y="T1"/>
                  </a:cxn>
                  <a:cxn ang="0">
                    <a:pos x="T2" y="T3"/>
                  </a:cxn>
                  <a:cxn ang="0">
                    <a:pos x="T4" y="T5"/>
                  </a:cxn>
                </a:cxnLst>
                <a:rect l="0" t="0" r="r" b="b"/>
                <a:pathLst>
                  <a:path w="107" h="71">
                    <a:moveTo>
                      <a:pt x="104" y="1"/>
                    </a:moveTo>
                    <a:cubicBezTo>
                      <a:pt x="107" y="71"/>
                      <a:pt x="34" y="67"/>
                      <a:pt x="0" y="68"/>
                    </a:cubicBezTo>
                    <a:cubicBezTo>
                      <a:pt x="11" y="53"/>
                      <a:pt x="70" y="0"/>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97" name="Freeform 379">
                <a:extLst>
                  <a:ext uri="{FF2B5EF4-FFF2-40B4-BE49-F238E27FC236}">
                    <a16:creationId xmlns:a16="http://schemas.microsoft.com/office/drawing/2014/main" id="{DA426F8F-8927-4E71-A37E-C1DDDE042C98}"/>
                  </a:ext>
                </a:extLst>
              </p:cNvPr>
              <p:cNvSpPr>
                <a:spLocks/>
              </p:cNvSpPr>
              <p:nvPr/>
            </p:nvSpPr>
            <p:spPr bwMode="auto">
              <a:xfrm>
                <a:off x="3554774" y="2678929"/>
                <a:ext cx="112645" cy="103980"/>
              </a:xfrm>
              <a:custGeom>
                <a:avLst/>
                <a:gdLst>
                  <a:gd name="T0" fmla="*/ 91 w 93"/>
                  <a:gd name="T1" fmla="*/ 0 h 86"/>
                  <a:gd name="T2" fmla="*/ 0 w 93"/>
                  <a:gd name="T3" fmla="*/ 85 h 86"/>
                  <a:gd name="T4" fmla="*/ 91 w 93"/>
                  <a:gd name="T5" fmla="*/ 0 h 86"/>
                </a:gdLst>
                <a:ahLst/>
                <a:cxnLst>
                  <a:cxn ang="0">
                    <a:pos x="T0" y="T1"/>
                  </a:cxn>
                  <a:cxn ang="0">
                    <a:pos x="T2" y="T3"/>
                  </a:cxn>
                  <a:cxn ang="0">
                    <a:pos x="T4" y="T5"/>
                  </a:cxn>
                </a:cxnLst>
                <a:rect l="0" t="0" r="r" b="b"/>
                <a:pathLst>
                  <a:path w="93" h="86">
                    <a:moveTo>
                      <a:pt x="91" y="0"/>
                    </a:moveTo>
                    <a:cubicBezTo>
                      <a:pt x="93" y="57"/>
                      <a:pt x="46" y="86"/>
                      <a:pt x="0" y="85"/>
                    </a:cubicBezTo>
                    <a:cubicBezTo>
                      <a:pt x="14" y="58"/>
                      <a:pt x="51" y="5"/>
                      <a:pt x="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98" name="Freeform 380">
                <a:extLst>
                  <a:ext uri="{FF2B5EF4-FFF2-40B4-BE49-F238E27FC236}">
                    <a16:creationId xmlns:a16="http://schemas.microsoft.com/office/drawing/2014/main" id="{2FCF5336-7321-455C-B9F2-5389DE374FBA}"/>
                  </a:ext>
                </a:extLst>
              </p:cNvPr>
              <p:cNvSpPr>
                <a:spLocks/>
              </p:cNvSpPr>
              <p:nvPr/>
            </p:nvSpPr>
            <p:spPr bwMode="auto">
              <a:xfrm>
                <a:off x="3601348" y="2568450"/>
                <a:ext cx="84484" cy="109396"/>
              </a:xfrm>
              <a:custGeom>
                <a:avLst/>
                <a:gdLst>
                  <a:gd name="T0" fmla="*/ 0 w 70"/>
                  <a:gd name="T1" fmla="*/ 90 h 90"/>
                  <a:gd name="T2" fmla="*/ 55 w 70"/>
                  <a:gd name="T3" fmla="*/ 0 h 90"/>
                  <a:gd name="T4" fmla="*/ 0 w 70"/>
                  <a:gd name="T5" fmla="*/ 90 h 90"/>
                </a:gdLst>
                <a:ahLst/>
                <a:cxnLst>
                  <a:cxn ang="0">
                    <a:pos x="T0" y="T1"/>
                  </a:cxn>
                  <a:cxn ang="0">
                    <a:pos x="T2" y="T3"/>
                  </a:cxn>
                  <a:cxn ang="0">
                    <a:pos x="T4" y="T5"/>
                  </a:cxn>
                </a:cxnLst>
                <a:rect l="0" t="0" r="r" b="b"/>
                <a:pathLst>
                  <a:path w="70" h="90">
                    <a:moveTo>
                      <a:pt x="0" y="90"/>
                    </a:moveTo>
                    <a:cubicBezTo>
                      <a:pt x="6" y="65"/>
                      <a:pt x="15" y="22"/>
                      <a:pt x="55" y="0"/>
                    </a:cubicBezTo>
                    <a:cubicBezTo>
                      <a:pt x="70" y="51"/>
                      <a:pt x="26" y="86"/>
                      <a:pt x="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399" name="Freeform 381">
                <a:extLst>
                  <a:ext uri="{FF2B5EF4-FFF2-40B4-BE49-F238E27FC236}">
                    <a16:creationId xmlns:a16="http://schemas.microsoft.com/office/drawing/2014/main" id="{F8745E76-E8D8-4150-8BD8-C028628BAE6F}"/>
                  </a:ext>
                </a:extLst>
              </p:cNvPr>
              <p:cNvSpPr>
                <a:spLocks/>
              </p:cNvSpPr>
              <p:nvPr/>
            </p:nvSpPr>
            <p:spPr bwMode="auto">
              <a:xfrm>
                <a:off x="3615429" y="2473135"/>
                <a:ext cx="79068" cy="106146"/>
              </a:xfrm>
              <a:custGeom>
                <a:avLst/>
                <a:gdLst>
                  <a:gd name="T0" fmla="*/ 0 w 65"/>
                  <a:gd name="T1" fmla="*/ 88 h 88"/>
                  <a:gd name="T2" fmla="*/ 45 w 65"/>
                  <a:gd name="T3" fmla="*/ 0 h 88"/>
                  <a:gd name="T4" fmla="*/ 0 w 65"/>
                  <a:gd name="T5" fmla="*/ 88 h 88"/>
                </a:gdLst>
                <a:ahLst/>
                <a:cxnLst>
                  <a:cxn ang="0">
                    <a:pos x="T0" y="T1"/>
                  </a:cxn>
                  <a:cxn ang="0">
                    <a:pos x="T2" y="T3"/>
                  </a:cxn>
                  <a:cxn ang="0">
                    <a:pos x="T4" y="T5"/>
                  </a:cxn>
                </a:cxnLst>
                <a:rect l="0" t="0" r="r" b="b"/>
                <a:pathLst>
                  <a:path w="65" h="88">
                    <a:moveTo>
                      <a:pt x="0" y="88"/>
                    </a:moveTo>
                    <a:cubicBezTo>
                      <a:pt x="2" y="61"/>
                      <a:pt x="19" y="8"/>
                      <a:pt x="45" y="0"/>
                    </a:cubicBezTo>
                    <a:cubicBezTo>
                      <a:pt x="65" y="62"/>
                      <a:pt x="18" y="83"/>
                      <a:pt x="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00" name="Freeform 382">
                <a:extLst>
                  <a:ext uri="{FF2B5EF4-FFF2-40B4-BE49-F238E27FC236}">
                    <a16:creationId xmlns:a16="http://schemas.microsoft.com/office/drawing/2014/main" id="{B497D9D5-5DE3-45E3-8AC1-A9067C1A3923}"/>
                  </a:ext>
                </a:extLst>
              </p:cNvPr>
              <p:cNvSpPr>
                <a:spLocks/>
              </p:cNvSpPr>
              <p:nvPr/>
            </p:nvSpPr>
            <p:spPr bwMode="auto">
              <a:xfrm>
                <a:off x="3613262" y="2357241"/>
                <a:ext cx="68237" cy="139723"/>
              </a:xfrm>
              <a:custGeom>
                <a:avLst/>
                <a:gdLst>
                  <a:gd name="T0" fmla="*/ 4 w 56"/>
                  <a:gd name="T1" fmla="*/ 115 h 115"/>
                  <a:gd name="T2" fmla="*/ 33 w 56"/>
                  <a:gd name="T3" fmla="*/ 0 h 115"/>
                  <a:gd name="T4" fmla="*/ 4 w 56"/>
                  <a:gd name="T5" fmla="*/ 115 h 115"/>
                </a:gdLst>
                <a:ahLst/>
                <a:cxnLst>
                  <a:cxn ang="0">
                    <a:pos x="T0" y="T1"/>
                  </a:cxn>
                  <a:cxn ang="0">
                    <a:pos x="T2" y="T3"/>
                  </a:cxn>
                  <a:cxn ang="0">
                    <a:pos x="T4" y="T5"/>
                  </a:cxn>
                </a:cxnLst>
                <a:rect l="0" t="0" r="r" b="b"/>
                <a:pathLst>
                  <a:path w="56" h="115">
                    <a:moveTo>
                      <a:pt x="4" y="115"/>
                    </a:moveTo>
                    <a:cubicBezTo>
                      <a:pt x="3" y="90"/>
                      <a:pt x="0" y="33"/>
                      <a:pt x="33" y="0"/>
                    </a:cubicBezTo>
                    <a:cubicBezTo>
                      <a:pt x="56" y="77"/>
                      <a:pt x="17" y="108"/>
                      <a:pt x="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grpSp>
        <p:sp>
          <p:nvSpPr>
            <p:cNvPr id="380" name="文本框 379">
              <a:extLst>
                <a:ext uri="{FF2B5EF4-FFF2-40B4-BE49-F238E27FC236}">
                  <a16:creationId xmlns:a16="http://schemas.microsoft.com/office/drawing/2014/main" id="{5C60A637-3BAC-4106-9FC5-24D4D2ABE545}"/>
                </a:ext>
              </a:extLst>
            </p:cNvPr>
            <p:cNvSpPr txBox="1"/>
            <p:nvPr/>
          </p:nvSpPr>
          <p:spPr>
            <a:xfrm>
              <a:off x="5103490" y="5527256"/>
              <a:ext cx="1991880" cy="369332"/>
            </a:xfrm>
            <a:prstGeom prst="rect">
              <a:avLst/>
            </a:prstGeom>
            <a:noFill/>
          </p:spPr>
          <p:txBody>
            <a:bodyPr wrap="square" rtlCol="0">
              <a:spAutoFit/>
            </a:bodyPr>
            <a:lstStyle/>
            <a:p>
              <a:pPr algn="ctr"/>
              <a:r>
                <a:rPr lang="en-US" altLang="zh-CN" b="1" dirty="0">
                  <a:solidFill>
                    <a:schemeClr val="bg1"/>
                  </a:solidFill>
                  <a:latin typeface="源意明体" pitchFamily="2" charset="-122"/>
                  <a:ea typeface="源意明体" pitchFamily="2" charset="-122"/>
                </a:rPr>
                <a:t>XXX</a:t>
              </a:r>
              <a:r>
                <a:rPr lang="zh-CN" altLang="en-US" b="1" dirty="0">
                  <a:solidFill>
                    <a:schemeClr val="bg1"/>
                  </a:solidFill>
                  <a:latin typeface="源意明体" pitchFamily="2" charset="-122"/>
                  <a:ea typeface="源意明体" pitchFamily="2" charset="-122"/>
                </a:rPr>
                <a:t>荣誉证书一</a:t>
              </a:r>
            </a:p>
          </p:txBody>
        </p:sp>
      </p:grpSp>
      <p:grpSp>
        <p:nvGrpSpPr>
          <p:cNvPr id="21" name="组合 20">
            <a:extLst>
              <a:ext uri="{FF2B5EF4-FFF2-40B4-BE49-F238E27FC236}">
                <a16:creationId xmlns:a16="http://schemas.microsoft.com/office/drawing/2014/main" id="{E0F055EA-55F0-2390-9E44-3A05CC5B0C42}"/>
              </a:ext>
            </a:extLst>
          </p:cNvPr>
          <p:cNvGrpSpPr/>
          <p:nvPr/>
        </p:nvGrpSpPr>
        <p:grpSpPr>
          <a:xfrm>
            <a:off x="8204061" y="5522807"/>
            <a:ext cx="2645622" cy="541388"/>
            <a:chOff x="7805568" y="5468799"/>
            <a:chExt cx="2645622" cy="541388"/>
          </a:xfrm>
        </p:grpSpPr>
        <p:grpSp>
          <p:nvGrpSpPr>
            <p:cNvPr id="421" name="组合 420">
              <a:extLst>
                <a:ext uri="{FF2B5EF4-FFF2-40B4-BE49-F238E27FC236}">
                  <a16:creationId xmlns:a16="http://schemas.microsoft.com/office/drawing/2014/main" id="{E7CF57D3-7E40-42AF-8B6C-941946194713}"/>
                </a:ext>
              </a:extLst>
            </p:cNvPr>
            <p:cNvGrpSpPr/>
            <p:nvPr/>
          </p:nvGrpSpPr>
          <p:grpSpPr>
            <a:xfrm>
              <a:off x="10086341" y="5468799"/>
              <a:ext cx="364849" cy="541388"/>
              <a:chOff x="3118278" y="2214264"/>
              <a:chExt cx="576233" cy="924986"/>
            </a:xfrm>
            <a:gradFill>
              <a:gsLst>
                <a:gs pos="0">
                  <a:schemeClr val="accent1"/>
                </a:gs>
                <a:gs pos="95000">
                  <a:schemeClr val="accent2"/>
                </a:gs>
              </a:gsLst>
              <a:lin ang="5400000" scaled="1"/>
            </a:gradFill>
          </p:grpSpPr>
          <p:sp>
            <p:nvSpPr>
              <p:cNvPr id="445" name="Freeform 364">
                <a:extLst>
                  <a:ext uri="{FF2B5EF4-FFF2-40B4-BE49-F238E27FC236}">
                    <a16:creationId xmlns:a16="http://schemas.microsoft.com/office/drawing/2014/main" id="{A41C7A5E-FC07-4B74-A896-5AB82DE8CE2D}"/>
                  </a:ext>
                </a:extLst>
              </p:cNvPr>
              <p:cNvSpPr>
                <a:spLocks/>
              </p:cNvSpPr>
              <p:nvPr/>
            </p:nvSpPr>
            <p:spPr bwMode="auto">
              <a:xfrm>
                <a:off x="3408559" y="2799150"/>
                <a:ext cx="81235" cy="142971"/>
              </a:xfrm>
              <a:custGeom>
                <a:avLst/>
                <a:gdLst>
                  <a:gd name="T0" fmla="*/ 11 w 67"/>
                  <a:gd name="T1" fmla="*/ 118 h 118"/>
                  <a:gd name="T2" fmla="*/ 41 w 67"/>
                  <a:gd name="T3" fmla="*/ 0 h 118"/>
                  <a:gd name="T4" fmla="*/ 11 w 67"/>
                  <a:gd name="T5" fmla="*/ 118 h 118"/>
                </a:gdLst>
                <a:ahLst/>
                <a:cxnLst>
                  <a:cxn ang="0">
                    <a:pos x="T0" y="T1"/>
                  </a:cxn>
                  <a:cxn ang="0">
                    <a:pos x="T2" y="T3"/>
                  </a:cxn>
                  <a:cxn ang="0">
                    <a:pos x="T4" y="T5"/>
                  </a:cxn>
                </a:cxnLst>
                <a:rect l="0" t="0" r="r" b="b"/>
                <a:pathLst>
                  <a:path w="67" h="118">
                    <a:moveTo>
                      <a:pt x="11" y="118"/>
                    </a:moveTo>
                    <a:cubicBezTo>
                      <a:pt x="0" y="88"/>
                      <a:pt x="4" y="35"/>
                      <a:pt x="41" y="0"/>
                    </a:cubicBezTo>
                    <a:cubicBezTo>
                      <a:pt x="67" y="45"/>
                      <a:pt x="39" y="97"/>
                      <a:pt x="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46" name="Freeform 365">
                <a:extLst>
                  <a:ext uri="{FF2B5EF4-FFF2-40B4-BE49-F238E27FC236}">
                    <a16:creationId xmlns:a16="http://schemas.microsoft.com/office/drawing/2014/main" id="{F0950F26-B9C3-42E4-8471-27E9C3447484}"/>
                  </a:ext>
                </a:extLst>
              </p:cNvPr>
              <p:cNvSpPr>
                <a:spLocks/>
              </p:cNvSpPr>
              <p:nvPr/>
            </p:nvSpPr>
            <p:spPr bwMode="auto">
              <a:xfrm>
                <a:off x="3475712" y="2717914"/>
                <a:ext cx="75819" cy="144056"/>
              </a:xfrm>
              <a:custGeom>
                <a:avLst/>
                <a:gdLst>
                  <a:gd name="T0" fmla="*/ 28 w 62"/>
                  <a:gd name="T1" fmla="*/ 0 h 119"/>
                  <a:gd name="T2" fmla="*/ 17 w 62"/>
                  <a:gd name="T3" fmla="*/ 119 h 119"/>
                  <a:gd name="T4" fmla="*/ 28 w 62"/>
                  <a:gd name="T5" fmla="*/ 0 h 119"/>
                </a:gdLst>
                <a:ahLst/>
                <a:cxnLst>
                  <a:cxn ang="0">
                    <a:pos x="T0" y="T1"/>
                  </a:cxn>
                  <a:cxn ang="0">
                    <a:pos x="T2" y="T3"/>
                  </a:cxn>
                  <a:cxn ang="0">
                    <a:pos x="T4" y="T5"/>
                  </a:cxn>
                </a:cxnLst>
                <a:rect l="0" t="0" r="r" b="b"/>
                <a:pathLst>
                  <a:path w="62" h="119">
                    <a:moveTo>
                      <a:pt x="28" y="0"/>
                    </a:moveTo>
                    <a:cubicBezTo>
                      <a:pt x="42" y="14"/>
                      <a:pt x="62" y="72"/>
                      <a:pt x="17" y="119"/>
                    </a:cubicBezTo>
                    <a:cubicBezTo>
                      <a:pt x="3" y="85"/>
                      <a:pt x="0" y="33"/>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47" name="Freeform 366">
                <a:extLst>
                  <a:ext uri="{FF2B5EF4-FFF2-40B4-BE49-F238E27FC236}">
                    <a16:creationId xmlns:a16="http://schemas.microsoft.com/office/drawing/2014/main" id="{C71A6F27-F06F-4A82-B770-3A5712087886}"/>
                  </a:ext>
                </a:extLst>
              </p:cNvPr>
              <p:cNvSpPr>
                <a:spLocks/>
              </p:cNvSpPr>
              <p:nvPr/>
            </p:nvSpPr>
            <p:spPr bwMode="auto">
              <a:xfrm>
                <a:off x="3556946" y="2214264"/>
                <a:ext cx="77985" cy="196045"/>
              </a:xfrm>
              <a:custGeom>
                <a:avLst/>
                <a:gdLst>
                  <a:gd name="T0" fmla="*/ 0 w 64"/>
                  <a:gd name="T1" fmla="*/ 0 h 162"/>
                  <a:gd name="T2" fmla="*/ 48 w 64"/>
                  <a:gd name="T3" fmla="*/ 162 h 162"/>
                  <a:gd name="T4" fmla="*/ 0 w 64"/>
                  <a:gd name="T5" fmla="*/ 0 h 162"/>
                </a:gdLst>
                <a:ahLst/>
                <a:cxnLst>
                  <a:cxn ang="0">
                    <a:pos x="T0" y="T1"/>
                  </a:cxn>
                  <a:cxn ang="0">
                    <a:pos x="T2" y="T3"/>
                  </a:cxn>
                  <a:cxn ang="0">
                    <a:pos x="T4" y="T5"/>
                  </a:cxn>
                </a:cxnLst>
                <a:rect l="0" t="0" r="r" b="b"/>
                <a:pathLst>
                  <a:path w="64" h="162">
                    <a:moveTo>
                      <a:pt x="0" y="0"/>
                    </a:moveTo>
                    <a:cubicBezTo>
                      <a:pt x="56" y="59"/>
                      <a:pt x="64" y="105"/>
                      <a:pt x="48" y="162"/>
                    </a:cubicBezTo>
                    <a:cubicBezTo>
                      <a:pt x="23" y="138"/>
                      <a:pt x="2" y="6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48" name="Freeform 367">
                <a:extLst>
                  <a:ext uri="{FF2B5EF4-FFF2-40B4-BE49-F238E27FC236}">
                    <a16:creationId xmlns:a16="http://schemas.microsoft.com/office/drawing/2014/main" id="{0362FCB1-68FA-45E7-B6FA-9814AFB6D757}"/>
                  </a:ext>
                </a:extLst>
              </p:cNvPr>
              <p:cNvSpPr>
                <a:spLocks/>
              </p:cNvSpPr>
              <p:nvPr/>
            </p:nvSpPr>
            <p:spPr bwMode="auto">
              <a:xfrm>
                <a:off x="3516871" y="2632348"/>
                <a:ext cx="68237" cy="128891"/>
              </a:xfrm>
              <a:custGeom>
                <a:avLst/>
                <a:gdLst>
                  <a:gd name="T0" fmla="*/ 26 w 56"/>
                  <a:gd name="T1" fmla="*/ 0 h 106"/>
                  <a:gd name="T2" fmla="*/ 35 w 56"/>
                  <a:gd name="T3" fmla="*/ 106 h 106"/>
                  <a:gd name="T4" fmla="*/ 26 w 56"/>
                  <a:gd name="T5" fmla="*/ 0 h 106"/>
                </a:gdLst>
                <a:ahLst/>
                <a:cxnLst>
                  <a:cxn ang="0">
                    <a:pos x="T0" y="T1"/>
                  </a:cxn>
                  <a:cxn ang="0">
                    <a:pos x="T2" y="T3"/>
                  </a:cxn>
                  <a:cxn ang="0">
                    <a:pos x="T4" y="T5"/>
                  </a:cxn>
                </a:cxnLst>
                <a:rect l="0" t="0" r="r" b="b"/>
                <a:pathLst>
                  <a:path w="56" h="106">
                    <a:moveTo>
                      <a:pt x="26" y="0"/>
                    </a:moveTo>
                    <a:cubicBezTo>
                      <a:pt x="56" y="18"/>
                      <a:pt x="53" y="76"/>
                      <a:pt x="35" y="106"/>
                    </a:cubicBezTo>
                    <a:cubicBezTo>
                      <a:pt x="15" y="78"/>
                      <a:pt x="0" y="43"/>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49" name="Freeform 368">
                <a:extLst>
                  <a:ext uri="{FF2B5EF4-FFF2-40B4-BE49-F238E27FC236}">
                    <a16:creationId xmlns:a16="http://schemas.microsoft.com/office/drawing/2014/main" id="{A44D4ECE-1F85-4652-AFF3-21CFB9F29C20}"/>
                  </a:ext>
                </a:extLst>
              </p:cNvPr>
              <p:cNvSpPr>
                <a:spLocks/>
              </p:cNvSpPr>
              <p:nvPr/>
            </p:nvSpPr>
            <p:spPr bwMode="auto">
              <a:xfrm>
                <a:off x="3538534" y="2547866"/>
                <a:ext cx="81235" cy="112644"/>
              </a:xfrm>
              <a:custGeom>
                <a:avLst/>
                <a:gdLst>
                  <a:gd name="T0" fmla="*/ 15 w 67"/>
                  <a:gd name="T1" fmla="*/ 0 h 93"/>
                  <a:gd name="T2" fmla="*/ 51 w 67"/>
                  <a:gd name="T3" fmla="*/ 93 h 93"/>
                  <a:gd name="T4" fmla="*/ 15 w 67"/>
                  <a:gd name="T5" fmla="*/ 0 h 93"/>
                </a:gdLst>
                <a:ahLst/>
                <a:cxnLst>
                  <a:cxn ang="0">
                    <a:pos x="T0" y="T1"/>
                  </a:cxn>
                  <a:cxn ang="0">
                    <a:pos x="T2" y="T3"/>
                  </a:cxn>
                  <a:cxn ang="0">
                    <a:pos x="T4" y="T5"/>
                  </a:cxn>
                </a:cxnLst>
                <a:rect l="0" t="0" r="r" b="b"/>
                <a:pathLst>
                  <a:path w="67" h="93">
                    <a:moveTo>
                      <a:pt x="15" y="0"/>
                    </a:moveTo>
                    <a:cubicBezTo>
                      <a:pt x="33" y="6"/>
                      <a:pt x="67" y="42"/>
                      <a:pt x="51" y="93"/>
                    </a:cubicBezTo>
                    <a:cubicBezTo>
                      <a:pt x="28" y="74"/>
                      <a:pt x="0" y="34"/>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50" name="Freeform 369">
                <a:extLst>
                  <a:ext uri="{FF2B5EF4-FFF2-40B4-BE49-F238E27FC236}">
                    <a16:creationId xmlns:a16="http://schemas.microsoft.com/office/drawing/2014/main" id="{4A26358A-8C58-456E-9464-B1B46D33EC5A}"/>
                  </a:ext>
                </a:extLst>
              </p:cNvPr>
              <p:cNvSpPr>
                <a:spLocks/>
              </p:cNvSpPr>
              <p:nvPr/>
            </p:nvSpPr>
            <p:spPr bwMode="auto">
              <a:xfrm>
                <a:off x="3545031" y="2451468"/>
                <a:ext cx="75819" cy="113728"/>
              </a:xfrm>
              <a:custGeom>
                <a:avLst/>
                <a:gdLst>
                  <a:gd name="T0" fmla="*/ 10 w 62"/>
                  <a:gd name="T1" fmla="*/ 0 h 93"/>
                  <a:gd name="T2" fmla="*/ 55 w 62"/>
                  <a:gd name="T3" fmla="*/ 93 h 93"/>
                  <a:gd name="T4" fmla="*/ 10 w 62"/>
                  <a:gd name="T5" fmla="*/ 0 h 93"/>
                </a:gdLst>
                <a:ahLst/>
                <a:cxnLst>
                  <a:cxn ang="0">
                    <a:pos x="T0" y="T1"/>
                  </a:cxn>
                  <a:cxn ang="0">
                    <a:pos x="T2" y="T3"/>
                  </a:cxn>
                  <a:cxn ang="0">
                    <a:pos x="T4" y="T5"/>
                  </a:cxn>
                </a:cxnLst>
                <a:rect l="0" t="0" r="r" b="b"/>
                <a:pathLst>
                  <a:path w="62" h="93">
                    <a:moveTo>
                      <a:pt x="10" y="0"/>
                    </a:moveTo>
                    <a:cubicBezTo>
                      <a:pt x="24" y="4"/>
                      <a:pt x="62" y="36"/>
                      <a:pt x="55" y="93"/>
                    </a:cubicBezTo>
                    <a:cubicBezTo>
                      <a:pt x="30" y="79"/>
                      <a:pt x="0" y="5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51" name="Freeform 370">
                <a:extLst>
                  <a:ext uri="{FF2B5EF4-FFF2-40B4-BE49-F238E27FC236}">
                    <a16:creationId xmlns:a16="http://schemas.microsoft.com/office/drawing/2014/main" id="{395ABD19-9D53-41E1-BB55-A89C4FD9B93C}"/>
                  </a:ext>
                </a:extLst>
              </p:cNvPr>
              <p:cNvSpPr>
                <a:spLocks/>
              </p:cNvSpPr>
              <p:nvPr/>
            </p:nvSpPr>
            <p:spPr bwMode="auto">
              <a:xfrm>
                <a:off x="3541782" y="2358318"/>
                <a:ext cx="73653" cy="114811"/>
              </a:xfrm>
              <a:custGeom>
                <a:avLst/>
                <a:gdLst>
                  <a:gd name="T0" fmla="*/ 59 w 61"/>
                  <a:gd name="T1" fmla="*/ 94 h 94"/>
                  <a:gd name="T2" fmla="*/ 6 w 61"/>
                  <a:gd name="T3" fmla="*/ 0 h 94"/>
                  <a:gd name="T4" fmla="*/ 59 w 61"/>
                  <a:gd name="T5" fmla="*/ 94 h 94"/>
                </a:gdLst>
                <a:ahLst/>
                <a:cxnLst>
                  <a:cxn ang="0">
                    <a:pos x="T0" y="T1"/>
                  </a:cxn>
                  <a:cxn ang="0">
                    <a:pos x="T2" y="T3"/>
                  </a:cxn>
                  <a:cxn ang="0">
                    <a:pos x="T4" y="T5"/>
                  </a:cxn>
                </a:cxnLst>
                <a:rect l="0" t="0" r="r" b="b"/>
                <a:pathLst>
                  <a:path w="61" h="94">
                    <a:moveTo>
                      <a:pt x="59" y="94"/>
                    </a:moveTo>
                    <a:cubicBezTo>
                      <a:pt x="35" y="83"/>
                      <a:pt x="0" y="38"/>
                      <a:pt x="6" y="0"/>
                    </a:cubicBezTo>
                    <a:cubicBezTo>
                      <a:pt x="30" y="7"/>
                      <a:pt x="61" y="52"/>
                      <a:pt x="5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52" name="Freeform 371">
                <a:extLst>
                  <a:ext uri="{FF2B5EF4-FFF2-40B4-BE49-F238E27FC236}">
                    <a16:creationId xmlns:a16="http://schemas.microsoft.com/office/drawing/2014/main" id="{235B8C2A-2BC3-4F12-BDF7-D160B71834C1}"/>
                  </a:ext>
                </a:extLst>
              </p:cNvPr>
              <p:cNvSpPr>
                <a:spLocks/>
              </p:cNvSpPr>
              <p:nvPr/>
            </p:nvSpPr>
            <p:spPr bwMode="auto">
              <a:xfrm>
                <a:off x="3413973" y="2896630"/>
                <a:ext cx="147305" cy="88815"/>
              </a:xfrm>
              <a:custGeom>
                <a:avLst/>
                <a:gdLst>
                  <a:gd name="T0" fmla="*/ 0 w 121"/>
                  <a:gd name="T1" fmla="*/ 46 h 73"/>
                  <a:gd name="T2" fmla="*/ 121 w 121"/>
                  <a:gd name="T3" fmla="*/ 11 h 73"/>
                  <a:gd name="T4" fmla="*/ 0 w 121"/>
                  <a:gd name="T5" fmla="*/ 46 h 73"/>
                </a:gdLst>
                <a:ahLst/>
                <a:cxnLst>
                  <a:cxn ang="0">
                    <a:pos x="T0" y="T1"/>
                  </a:cxn>
                  <a:cxn ang="0">
                    <a:pos x="T2" y="T3"/>
                  </a:cxn>
                  <a:cxn ang="0">
                    <a:pos x="T4" y="T5"/>
                  </a:cxn>
                </a:cxnLst>
                <a:rect l="0" t="0" r="r" b="b"/>
                <a:pathLst>
                  <a:path w="121" h="73">
                    <a:moveTo>
                      <a:pt x="0" y="46"/>
                    </a:moveTo>
                    <a:cubicBezTo>
                      <a:pt x="36" y="12"/>
                      <a:pt x="94" y="0"/>
                      <a:pt x="121" y="11"/>
                    </a:cubicBezTo>
                    <a:cubicBezTo>
                      <a:pt x="84" y="73"/>
                      <a:pt x="26" y="62"/>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53" name="Freeform 372">
                <a:extLst>
                  <a:ext uri="{FF2B5EF4-FFF2-40B4-BE49-F238E27FC236}">
                    <a16:creationId xmlns:a16="http://schemas.microsoft.com/office/drawing/2014/main" id="{24B51730-9E3E-4902-9F63-8CF7867C840C}"/>
                  </a:ext>
                </a:extLst>
              </p:cNvPr>
              <p:cNvSpPr>
                <a:spLocks/>
              </p:cNvSpPr>
              <p:nvPr/>
            </p:nvSpPr>
            <p:spPr bwMode="auto">
              <a:xfrm>
                <a:off x="3329489" y="2886882"/>
                <a:ext cx="72571" cy="115894"/>
              </a:xfrm>
              <a:custGeom>
                <a:avLst/>
                <a:gdLst>
                  <a:gd name="T0" fmla="*/ 3 w 60"/>
                  <a:gd name="T1" fmla="*/ 95 h 95"/>
                  <a:gd name="T2" fmla="*/ 49 w 60"/>
                  <a:gd name="T3" fmla="*/ 0 h 95"/>
                  <a:gd name="T4" fmla="*/ 3 w 60"/>
                  <a:gd name="T5" fmla="*/ 95 h 95"/>
                </a:gdLst>
                <a:ahLst/>
                <a:cxnLst>
                  <a:cxn ang="0">
                    <a:pos x="T0" y="T1"/>
                  </a:cxn>
                  <a:cxn ang="0">
                    <a:pos x="T2" y="T3"/>
                  </a:cxn>
                  <a:cxn ang="0">
                    <a:pos x="T4" y="T5"/>
                  </a:cxn>
                </a:cxnLst>
                <a:rect l="0" t="0" r="r" b="b"/>
                <a:pathLst>
                  <a:path w="60" h="95">
                    <a:moveTo>
                      <a:pt x="3" y="95"/>
                    </a:moveTo>
                    <a:cubicBezTo>
                      <a:pt x="0" y="64"/>
                      <a:pt x="12" y="10"/>
                      <a:pt x="49" y="0"/>
                    </a:cubicBezTo>
                    <a:cubicBezTo>
                      <a:pt x="58" y="17"/>
                      <a:pt x="60" y="66"/>
                      <a:pt x="3"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54" name="Freeform 373">
                <a:extLst>
                  <a:ext uri="{FF2B5EF4-FFF2-40B4-BE49-F238E27FC236}">
                    <a16:creationId xmlns:a16="http://schemas.microsoft.com/office/drawing/2014/main" id="{748A5011-8669-4105-9D52-069E615C6705}"/>
                  </a:ext>
                </a:extLst>
              </p:cNvPr>
              <p:cNvSpPr>
                <a:spLocks/>
              </p:cNvSpPr>
              <p:nvPr/>
            </p:nvSpPr>
            <p:spPr bwMode="auto">
              <a:xfrm>
                <a:off x="3317576" y="2976781"/>
                <a:ext cx="154888" cy="86651"/>
              </a:xfrm>
              <a:custGeom>
                <a:avLst/>
                <a:gdLst>
                  <a:gd name="T0" fmla="*/ 0 w 128"/>
                  <a:gd name="T1" fmla="*/ 32 h 71"/>
                  <a:gd name="T2" fmla="*/ 128 w 128"/>
                  <a:gd name="T3" fmla="*/ 20 h 71"/>
                  <a:gd name="T4" fmla="*/ 0 w 128"/>
                  <a:gd name="T5" fmla="*/ 32 h 71"/>
                </a:gdLst>
                <a:ahLst/>
                <a:cxnLst>
                  <a:cxn ang="0">
                    <a:pos x="T0" y="T1"/>
                  </a:cxn>
                  <a:cxn ang="0">
                    <a:pos x="T2" y="T3"/>
                  </a:cxn>
                  <a:cxn ang="0">
                    <a:pos x="T4" y="T5"/>
                  </a:cxn>
                </a:cxnLst>
                <a:rect l="0" t="0" r="r" b="b"/>
                <a:pathLst>
                  <a:path w="128" h="71">
                    <a:moveTo>
                      <a:pt x="0" y="32"/>
                    </a:moveTo>
                    <a:cubicBezTo>
                      <a:pt x="26" y="18"/>
                      <a:pt x="88" y="0"/>
                      <a:pt x="128" y="20"/>
                    </a:cubicBezTo>
                    <a:cubicBezTo>
                      <a:pt x="73" y="71"/>
                      <a:pt x="13" y="43"/>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55" name="Freeform 374">
                <a:extLst>
                  <a:ext uri="{FF2B5EF4-FFF2-40B4-BE49-F238E27FC236}">
                    <a16:creationId xmlns:a16="http://schemas.microsoft.com/office/drawing/2014/main" id="{2F956064-9429-4512-8A62-7C02052CB2BD}"/>
                  </a:ext>
                </a:extLst>
              </p:cNvPr>
              <p:cNvSpPr>
                <a:spLocks/>
              </p:cNvSpPr>
              <p:nvPr/>
            </p:nvSpPr>
            <p:spPr bwMode="auto">
              <a:xfrm>
                <a:off x="3236341" y="2944288"/>
                <a:ext cx="85567" cy="101814"/>
              </a:xfrm>
              <a:custGeom>
                <a:avLst/>
                <a:gdLst>
                  <a:gd name="T0" fmla="*/ 0 w 71"/>
                  <a:gd name="T1" fmla="*/ 84 h 84"/>
                  <a:gd name="T2" fmla="*/ 66 w 71"/>
                  <a:gd name="T3" fmla="*/ 0 h 84"/>
                  <a:gd name="T4" fmla="*/ 0 w 71"/>
                  <a:gd name="T5" fmla="*/ 84 h 84"/>
                </a:gdLst>
                <a:ahLst/>
                <a:cxnLst>
                  <a:cxn ang="0">
                    <a:pos x="T0" y="T1"/>
                  </a:cxn>
                  <a:cxn ang="0">
                    <a:pos x="T2" y="T3"/>
                  </a:cxn>
                  <a:cxn ang="0">
                    <a:pos x="T4" y="T5"/>
                  </a:cxn>
                </a:cxnLst>
                <a:rect l="0" t="0" r="r" b="b"/>
                <a:pathLst>
                  <a:path w="71" h="84">
                    <a:moveTo>
                      <a:pt x="0" y="84"/>
                    </a:moveTo>
                    <a:cubicBezTo>
                      <a:pt x="3" y="52"/>
                      <a:pt x="20" y="10"/>
                      <a:pt x="66" y="0"/>
                    </a:cubicBezTo>
                    <a:cubicBezTo>
                      <a:pt x="71" y="17"/>
                      <a:pt x="65" y="65"/>
                      <a:pt x="0"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56" name="Freeform 375">
                <a:extLst>
                  <a:ext uri="{FF2B5EF4-FFF2-40B4-BE49-F238E27FC236}">
                    <a16:creationId xmlns:a16="http://schemas.microsoft.com/office/drawing/2014/main" id="{74FC4791-1DD8-4D0B-B259-9EB5D81231F9}"/>
                  </a:ext>
                </a:extLst>
              </p:cNvPr>
              <p:cNvSpPr>
                <a:spLocks/>
              </p:cNvSpPr>
              <p:nvPr/>
            </p:nvSpPr>
            <p:spPr bwMode="auto">
              <a:xfrm>
                <a:off x="3220094" y="3034186"/>
                <a:ext cx="172217" cy="90982"/>
              </a:xfrm>
              <a:custGeom>
                <a:avLst/>
                <a:gdLst>
                  <a:gd name="T0" fmla="*/ 0 w 142"/>
                  <a:gd name="T1" fmla="*/ 17 h 75"/>
                  <a:gd name="T2" fmla="*/ 142 w 142"/>
                  <a:gd name="T3" fmla="*/ 27 h 75"/>
                  <a:gd name="T4" fmla="*/ 0 w 142"/>
                  <a:gd name="T5" fmla="*/ 17 h 75"/>
                </a:gdLst>
                <a:ahLst/>
                <a:cxnLst>
                  <a:cxn ang="0">
                    <a:pos x="T0" y="T1"/>
                  </a:cxn>
                  <a:cxn ang="0">
                    <a:pos x="T2" y="T3"/>
                  </a:cxn>
                  <a:cxn ang="0">
                    <a:pos x="T4" y="T5"/>
                  </a:cxn>
                </a:cxnLst>
                <a:rect l="0" t="0" r="r" b="b"/>
                <a:pathLst>
                  <a:path w="142" h="75">
                    <a:moveTo>
                      <a:pt x="0" y="17"/>
                    </a:moveTo>
                    <a:cubicBezTo>
                      <a:pt x="29" y="9"/>
                      <a:pt x="107" y="0"/>
                      <a:pt x="142" y="27"/>
                    </a:cubicBezTo>
                    <a:cubicBezTo>
                      <a:pt x="74" y="75"/>
                      <a:pt x="11" y="31"/>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57" name="Freeform 376">
                <a:extLst>
                  <a:ext uri="{FF2B5EF4-FFF2-40B4-BE49-F238E27FC236}">
                    <a16:creationId xmlns:a16="http://schemas.microsoft.com/office/drawing/2014/main" id="{5E32D248-8A95-4229-B630-6107B0290C10}"/>
                  </a:ext>
                </a:extLst>
              </p:cNvPr>
              <p:cNvSpPr>
                <a:spLocks/>
              </p:cNvSpPr>
              <p:nvPr/>
            </p:nvSpPr>
            <p:spPr bwMode="auto">
              <a:xfrm>
                <a:off x="3118281" y="2990863"/>
                <a:ext cx="103980" cy="81235"/>
              </a:xfrm>
              <a:custGeom>
                <a:avLst/>
                <a:gdLst>
                  <a:gd name="T0" fmla="*/ 0 w 86"/>
                  <a:gd name="T1" fmla="*/ 67 h 67"/>
                  <a:gd name="T2" fmla="*/ 83 w 86"/>
                  <a:gd name="T3" fmla="*/ 0 h 67"/>
                  <a:gd name="T4" fmla="*/ 0 w 86"/>
                  <a:gd name="T5" fmla="*/ 67 h 67"/>
                </a:gdLst>
                <a:ahLst/>
                <a:cxnLst>
                  <a:cxn ang="0">
                    <a:pos x="T0" y="T1"/>
                  </a:cxn>
                  <a:cxn ang="0">
                    <a:pos x="T2" y="T3"/>
                  </a:cxn>
                  <a:cxn ang="0">
                    <a:pos x="T4" y="T5"/>
                  </a:cxn>
                </a:cxnLst>
                <a:rect l="0" t="0" r="r" b="b"/>
                <a:pathLst>
                  <a:path w="86" h="67">
                    <a:moveTo>
                      <a:pt x="0" y="67"/>
                    </a:moveTo>
                    <a:cubicBezTo>
                      <a:pt x="8" y="26"/>
                      <a:pt x="50" y="7"/>
                      <a:pt x="83" y="0"/>
                    </a:cubicBezTo>
                    <a:cubicBezTo>
                      <a:pt x="86" y="40"/>
                      <a:pt x="44" y="63"/>
                      <a:pt x="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58" name="Freeform 377">
                <a:extLst>
                  <a:ext uri="{FF2B5EF4-FFF2-40B4-BE49-F238E27FC236}">
                    <a16:creationId xmlns:a16="http://schemas.microsoft.com/office/drawing/2014/main" id="{10F73286-BCA9-4D7D-8B48-800A06FA75E3}"/>
                  </a:ext>
                </a:extLst>
              </p:cNvPr>
              <p:cNvSpPr>
                <a:spLocks/>
              </p:cNvSpPr>
              <p:nvPr/>
            </p:nvSpPr>
            <p:spPr bwMode="auto">
              <a:xfrm>
                <a:off x="3118278" y="3068848"/>
                <a:ext cx="142973" cy="70402"/>
              </a:xfrm>
              <a:custGeom>
                <a:avLst/>
                <a:gdLst>
                  <a:gd name="T0" fmla="*/ 118 w 118"/>
                  <a:gd name="T1" fmla="*/ 25 h 58"/>
                  <a:gd name="T2" fmla="*/ 0 w 118"/>
                  <a:gd name="T3" fmla="*/ 7 h 58"/>
                  <a:gd name="T4" fmla="*/ 118 w 118"/>
                  <a:gd name="T5" fmla="*/ 25 h 58"/>
                </a:gdLst>
                <a:ahLst/>
                <a:cxnLst>
                  <a:cxn ang="0">
                    <a:pos x="T0" y="T1"/>
                  </a:cxn>
                  <a:cxn ang="0">
                    <a:pos x="T2" y="T3"/>
                  </a:cxn>
                  <a:cxn ang="0">
                    <a:pos x="T4" y="T5"/>
                  </a:cxn>
                </a:cxnLst>
                <a:rect l="0" t="0" r="r" b="b"/>
                <a:pathLst>
                  <a:path w="118" h="58">
                    <a:moveTo>
                      <a:pt x="118" y="25"/>
                    </a:moveTo>
                    <a:cubicBezTo>
                      <a:pt x="34" y="58"/>
                      <a:pt x="0" y="27"/>
                      <a:pt x="0" y="7"/>
                    </a:cubicBezTo>
                    <a:cubicBezTo>
                      <a:pt x="30" y="5"/>
                      <a:pt x="101" y="0"/>
                      <a:pt x="1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59" name="Freeform 378">
                <a:extLst>
                  <a:ext uri="{FF2B5EF4-FFF2-40B4-BE49-F238E27FC236}">
                    <a16:creationId xmlns:a16="http://schemas.microsoft.com/office/drawing/2014/main" id="{A88BC1BE-80AE-4F62-B603-33855AA57A7B}"/>
                  </a:ext>
                </a:extLst>
              </p:cNvPr>
              <p:cNvSpPr>
                <a:spLocks/>
              </p:cNvSpPr>
              <p:nvPr/>
            </p:nvSpPr>
            <p:spPr bwMode="auto">
              <a:xfrm>
                <a:off x="3493032" y="2794813"/>
                <a:ext cx="129974" cy="86650"/>
              </a:xfrm>
              <a:custGeom>
                <a:avLst/>
                <a:gdLst>
                  <a:gd name="T0" fmla="*/ 104 w 107"/>
                  <a:gd name="T1" fmla="*/ 1 h 71"/>
                  <a:gd name="T2" fmla="*/ 0 w 107"/>
                  <a:gd name="T3" fmla="*/ 68 h 71"/>
                  <a:gd name="T4" fmla="*/ 104 w 107"/>
                  <a:gd name="T5" fmla="*/ 1 h 71"/>
                </a:gdLst>
                <a:ahLst/>
                <a:cxnLst>
                  <a:cxn ang="0">
                    <a:pos x="T0" y="T1"/>
                  </a:cxn>
                  <a:cxn ang="0">
                    <a:pos x="T2" y="T3"/>
                  </a:cxn>
                  <a:cxn ang="0">
                    <a:pos x="T4" y="T5"/>
                  </a:cxn>
                </a:cxnLst>
                <a:rect l="0" t="0" r="r" b="b"/>
                <a:pathLst>
                  <a:path w="107" h="71">
                    <a:moveTo>
                      <a:pt x="104" y="1"/>
                    </a:moveTo>
                    <a:cubicBezTo>
                      <a:pt x="107" y="71"/>
                      <a:pt x="34" y="67"/>
                      <a:pt x="0" y="68"/>
                    </a:cubicBezTo>
                    <a:cubicBezTo>
                      <a:pt x="11" y="53"/>
                      <a:pt x="70" y="0"/>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60" name="Freeform 379">
                <a:extLst>
                  <a:ext uri="{FF2B5EF4-FFF2-40B4-BE49-F238E27FC236}">
                    <a16:creationId xmlns:a16="http://schemas.microsoft.com/office/drawing/2014/main" id="{9CA2336E-04BC-4934-82D1-82BECDBBBCDE}"/>
                  </a:ext>
                </a:extLst>
              </p:cNvPr>
              <p:cNvSpPr>
                <a:spLocks/>
              </p:cNvSpPr>
              <p:nvPr/>
            </p:nvSpPr>
            <p:spPr bwMode="auto">
              <a:xfrm>
                <a:off x="3554781" y="2678918"/>
                <a:ext cx="112646" cy="103980"/>
              </a:xfrm>
              <a:custGeom>
                <a:avLst/>
                <a:gdLst>
                  <a:gd name="T0" fmla="*/ 91 w 93"/>
                  <a:gd name="T1" fmla="*/ 0 h 86"/>
                  <a:gd name="T2" fmla="*/ 0 w 93"/>
                  <a:gd name="T3" fmla="*/ 85 h 86"/>
                  <a:gd name="T4" fmla="*/ 91 w 93"/>
                  <a:gd name="T5" fmla="*/ 0 h 86"/>
                </a:gdLst>
                <a:ahLst/>
                <a:cxnLst>
                  <a:cxn ang="0">
                    <a:pos x="T0" y="T1"/>
                  </a:cxn>
                  <a:cxn ang="0">
                    <a:pos x="T2" y="T3"/>
                  </a:cxn>
                  <a:cxn ang="0">
                    <a:pos x="T4" y="T5"/>
                  </a:cxn>
                </a:cxnLst>
                <a:rect l="0" t="0" r="r" b="b"/>
                <a:pathLst>
                  <a:path w="93" h="86">
                    <a:moveTo>
                      <a:pt x="91" y="0"/>
                    </a:moveTo>
                    <a:cubicBezTo>
                      <a:pt x="93" y="57"/>
                      <a:pt x="46" y="86"/>
                      <a:pt x="0" y="85"/>
                    </a:cubicBezTo>
                    <a:cubicBezTo>
                      <a:pt x="14" y="58"/>
                      <a:pt x="51" y="5"/>
                      <a:pt x="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61" name="Freeform 380">
                <a:extLst>
                  <a:ext uri="{FF2B5EF4-FFF2-40B4-BE49-F238E27FC236}">
                    <a16:creationId xmlns:a16="http://schemas.microsoft.com/office/drawing/2014/main" id="{E8BB3FDF-45E1-40E3-B5E1-60172999E559}"/>
                  </a:ext>
                </a:extLst>
              </p:cNvPr>
              <p:cNvSpPr>
                <a:spLocks/>
              </p:cNvSpPr>
              <p:nvPr/>
            </p:nvSpPr>
            <p:spPr bwMode="auto">
              <a:xfrm>
                <a:off x="3601339" y="2568440"/>
                <a:ext cx="84484" cy="109396"/>
              </a:xfrm>
              <a:custGeom>
                <a:avLst/>
                <a:gdLst>
                  <a:gd name="T0" fmla="*/ 0 w 70"/>
                  <a:gd name="T1" fmla="*/ 90 h 90"/>
                  <a:gd name="T2" fmla="*/ 55 w 70"/>
                  <a:gd name="T3" fmla="*/ 0 h 90"/>
                  <a:gd name="T4" fmla="*/ 0 w 70"/>
                  <a:gd name="T5" fmla="*/ 90 h 90"/>
                </a:gdLst>
                <a:ahLst/>
                <a:cxnLst>
                  <a:cxn ang="0">
                    <a:pos x="T0" y="T1"/>
                  </a:cxn>
                  <a:cxn ang="0">
                    <a:pos x="T2" y="T3"/>
                  </a:cxn>
                  <a:cxn ang="0">
                    <a:pos x="T4" y="T5"/>
                  </a:cxn>
                </a:cxnLst>
                <a:rect l="0" t="0" r="r" b="b"/>
                <a:pathLst>
                  <a:path w="70" h="90">
                    <a:moveTo>
                      <a:pt x="0" y="90"/>
                    </a:moveTo>
                    <a:cubicBezTo>
                      <a:pt x="6" y="65"/>
                      <a:pt x="15" y="22"/>
                      <a:pt x="55" y="0"/>
                    </a:cubicBezTo>
                    <a:cubicBezTo>
                      <a:pt x="70" y="51"/>
                      <a:pt x="26" y="86"/>
                      <a:pt x="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62" name="Freeform 381">
                <a:extLst>
                  <a:ext uri="{FF2B5EF4-FFF2-40B4-BE49-F238E27FC236}">
                    <a16:creationId xmlns:a16="http://schemas.microsoft.com/office/drawing/2014/main" id="{0A7F4B62-66E7-4E2D-B21E-5EF3CFB09735}"/>
                  </a:ext>
                </a:extLst>
              </p:cNvPr>
              <p:cNvSpPr>
                <a:spLocks/>
              </p:cNvSpPr>
              <p:nvPr/>
            </p:nvSpPr>
            <p:spPr bwMode="auto">
              <a:xfrm>
                <a:off x="3615443" y="2473127"/>
                <a:ext cx="79068" cy="106145"/>
              </a:xfrm>
              <a:custGeom>
                <a:avLst/>
                <a:gdLst>
                  <a:gd name="T0" fmla="*/ 0 w 65"/>
                  <a:gd name="T1" fmla="*/ 88 h 88"/>
                  <a:gd name="T2" fmla="*/ 45 w 65"/>
                  <a:gd name="T3" fmla="*/ 0 h 88"/>
                  <a:gd name="T4" fmla="*/ 0 w 65"/>
                  <a:gd name="T5" fmla="*/ 88 h 88"/>
                </a:gdLst>
                <a:ahLst/>
                <a:cxnLst>
                  <a:cxn ang="0">
                    <a:pos x="T0" y="T1"/>
                  </a:cxn>
                  <a:cxn ang="0">
                    <a:pos x="T2" y="T3"/>
                  </a:cxn>
                  <a:cxn ang="0">
                    <a:pos x="T4" y="T5"/>
                  </a:cxn>
                </a:cxnLst>
                <a:rect l="0" t="0" r="r" b="b"/>
                <a:pathLst>
                  <a:path w="65" h="88">
                    <a:moveTo>
                      <a:pt x="0" y="88"/>
                    </a:moveTo>
                    <a:cubicBezTo>
                      <a:pt x="2" y="61"/>
                      <a:pt x="19" y="8"/>
                      <a:pt x="45" y="0"/>
                    </a:cubicBezTo>
                    <a:cubicBezTo>
                      <a:pt x="65" y="62"/>
                      <a:pt x="18" y="83"/>
                      <a:pt x="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63" name="Freeform 382">
                <a:extLst>
                  <a:ext uri="{FF2B5EF4-FFF2-40B4-BE49-F238E27FC236}">
                    <a16:creationId xmlns:a16="http://schemas.microsoft.com/office/drawing/2014/main" id="{3390C84D-0630-4D25-9E54-E7C0D5424068}"/>
                  </a:ext>
                </a:extLst>
              </p:cNvPr>
              <p:cNvSpPr>
                <a:spLocks/>
              </p:cNvSpPr>
              <p:nvPr/>
            </p:nvSpPr>
            <p:spPr bwMode="auto">
              <a:xfrm>
                <a:off x="3613262" y="2357240"/>
                <a:ext cx="68237" cy="139723"/>
              </a:xfrm>
              <a:custGeom>
                <a:avLst/>
                <a:gdLst>
                  <a:gd name="T0" fmla="*/ 4 w 56"/>
                  <a:gd name="T1" fmla="*/ 115 h 115"/>
                  <a:gd name="T2" fmla="*/ 33 w 56"/>
                  <a:gd name="T3" fmla="*/ 0 h 115"/>
                  <a:gd name="T4" fmla="*/ 4 w 56"/>
                  <a:gd name="T5" fmla="*/ 115 h 115"/>
                </a:gdLst>
                <a:ahLst/>
                <a:cxnLst>
                  <a:cxn ang="0">
                    <a:pos x="T0" y="T1"/>
                  </a:cxn>
                  <a:cxn ang="0">
                    <a:pos x="T2" y="T3"/>
                  </a:cxn>
                  <a:cxn ang="0">
                    <a:pos x="T4" y="T5"/>
                  </a:cxn>
                </a:cxnLst>
                <a:rect l="0" t="0" r="r" b="b"/>
                <a:pathLst>
                  <a:path w="56" h="115">
                    <a:moveTo>
                      <a:pt x="4" y="115"/>
                    </a:moveTo>
                    <a:cubicBezTo>
                      <a:pt x="3" y="90"/>
                      <a:pt x="0" y="33"/>
                      <a:pt x="33" y="0"/>
                    </a:cubicBezTo>
                    <a:cubicBezTo>
                      <a:pt x="56" y="77"/>
                      <a:pt x="17" y="108"/>
                      <a:pt x="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grpSp>
        <p:grpSp>
          <p:nvGrpSpPr>
            <p:cNvPr id="422" name="组合 421">
              <a:extLst>
                <a:ext uri="{FF2B5EF4-FFF2-40B4-BE49-F238E27FC236}">
                  <a16:creationId xmlns:a16="http://schemas.microsoft.com/office/drawing/2014/main" id="{9625C2C1-F114-4496-A81C-FFA45D2A3A6B}"/>
                </a:ext>
              </a:extLst>
            </p:cNvPr>
            <p:cNvGrpSpPr/>
            <p:nvPr/>
          </p:nvGrpSpPr>
          <p:grpSpPr>
            <a:xfrm flipH="1">
              <a:off x="7805568" y="5468799"/>
              <a:ext cx="364855" cy="541388"/>
              <a:chOff x="3118270" y="2214264"/>
              <a:chExt cx="576241" cy="924986"/>
            </a:xfrm>
            <a:gradFill>
              <a:gsLst>
                <a:gs pos="0">
                  <a:schemeClr val="accent1"/>
                </a:gs>
                <a:gs pos="95000">
                  <a:schemeClr val="accent2"/>
                </a:gs>
              </a:gsLst>
              <a:lin ang="5400000" scaled="1"/>
            </a:gradFill>
          </p:grpSpPr>
          <p:sp>
            <p:nvSpPr>
              <p:cNvPr id="426" name="Freeform 364">
                <a:extLst>
                  <a:ext uri="{FF2B5EF4-FFF2-40B4-BE49-F238E27FC236}">
                    <a16:creationId xmlns:a16="http://schemas.microsoft.com/office/drawing/2014/main" id="{038B7453-4692-4841-8658-75E73396DAD6}"/>
                  </a:ext>
                </a:extLst>
              </p:cNvPr>
              <p:cNvSpPr>
                <a:spLocks/>
              </p:cNvSpPr>
              <p:nvPr/>
            </p:nvSpPr>
            <p:spPr bwMode="auto">
              <a:xfrm>
                <a:off x="3408550" y="2799150"/>
                <a:ext cx="81235" cy="142971"/>
              </a:xfrm>
              <a:custGeom>
                <a:avLst/>
                <a:gdLst>
                  <a:gd name="T0" fmla="*/ 11 w 67"/>
                  <a:gd name="T1" fmla="*/ 118 h 118"/>
                  <a:gd name="T2" fmla="*/ 41 w 67"/>
                  <a:gd name="T3" fmla="*/ 0 h 118"/>
                  <a:gd name="T4" fmla="*/ 11 w 67"/>
                  <a:gd name="T5" fmla="*/ 118 h 118"/>
                </a:gdLst>
                <a:ahLst/>
                <a:cxnLst>
                  <a:cxn ang="0">
                    <a:pos x="T0" y="T1"/>
                  </a:cxn>
                  <a:cxn ang="0">
                    <a:pos x="T2" y="T3"/>
                  </a:cxn>
                  <a:cxn ang="0">
                    <a:pos x="T4" y="T5"/>
                  </a:cxn>
                </a:cxnLst>
                <a:rect l="0" t="0" r="r" b="b"/>
                <a:pathLst>
                  <a:path w="67" h="118">
                    <a:moveTo>
                      <a:pt x="11" y="118"/>
                    </a:moveTo>
                    <a:cubicBezTo>
                      <a:pt x="0" y="88"/>
                      <a:pt x="4" y="35"/>
                      <a:pt x="41" y="0"/>
                    </a:cubicBezTo>
                    <a:cubicBezTo>
                      <a:pt x="67" y="45"/>
                      <a:pt x="39" y="97"/>
                      <a:pt x="1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27" name="Freeform 365">
                <a:extLst>
                  <a:ext uri="{FF2B5EF4-FFF2-40B4-BE49-F238E27FC236}">
                    <a16:creationId xmlns:a16="http://schemas.microsoft.com/office/drawing/2014/main" id="{DFFFA9C4-8FAC-4029-A919-C50277D8B65A}"/>
                  </a:ext>
                </a:extLst>
              </p:cNvPr>
              <p:cNvSpPr>
                <a:spLocks/>
              </p:cNvSpPr>
              <p:nvPr/>
            </p:nvSpPr>
            <p:spPr bwMode="auto">
              <a:xfrm>
                <a:off x="3475702" y="2717914"/>
                <a:ext cx="75819" cy="144056"/>
              </a:xfrm>
              <a:custGeom>
                <a:avLst/>
                <a:gdLst>
                  <a:gd name="T0" fmla="*/ 28 w 62"/>
                  <a:gd name="T1" fmla="*/ 0 h 119"/>
                  <a:gd name="T2" fmla="*/ 17 w 62"/>
                  <a:gd name="T3" fmla="*/ 119 h 119"/>
                  <a:gd name="T4" fmla="*/ 28 w 62"/>
                  <a:gd name="T5" fmla="*/ 0 h 119"/>
                </a:gdLst>
                <a:ahLst/>
                <a:cxnLst>
                  <a:cxn ang="0">
                    <a:pos x="T0" y="T1"/>
                  </a:cxn>
                  <a:cxn ang="0">
                    <a:pos x="T2" y="T3"/>
                  </a:cxn>
                  <a:cxn ang="0">
                    <a:pos x="T4" y="T5"/>
                  </a:cxn>
                </a:cxnLst>
                <a:rect l="0" t="0" r="r" b="b"/>
                <a:pathLst>
                  <a:path w="62" h="119">
                    <a:moveTo>
                      <a:pt x="28" y="0"/>
                    </a:moveTo>
                    <a:cubicBezTo>
                      <a:pt x="42" y="14"/>
                      <a:pt x="62" y="72"/>
                      <a:pt x="17" y="119"/>
                    </a:cubicBezTo>
                    <a:cubicBezTo>
                      <a:pt x="3" y="85"/>
                      <a:pt x="0" y="33"/>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28" name="Freeform 366">
                <a:extLst>
                  <a:ext uri="{FF2B5EF4-FFF2-40B4-BE49-F238E27FC236}">
                    <a16:creationId xmlns:a16="http://schemas.microsoft.com/office/drawing/2014/main" id="{BBFBF2D2-7AB1-4918-94C3-F1B7C76FDFD1}"/>
                  </a:ext>
                </a:extLst>
              </p:cNvPr>
              <p:cNvSpPr>
                <a:spLocks/>
              </p:cNvSpPr>
              <p:nvPr/>
            </p:nvSpPr>
            <p:spPr bwMode="auto">
              <a:xfrm>
                <a:off x="3556937" y="2214264"/>
                <a:ext cx="77985" cy="196045"/>
              </a:xfrm>
              <a:custGeom>
                <a:avLst/>
                <a:gdLst>
                  <a:gd name="T0" fmla="*/ 0 w 64"/>
                  <a:gd name="T1" fmla="*/ 0 h 162"/>
                  <a:gd name="T2" fmla="*/ 48 w 64"/>
                  <a:gd name="T3" fmla="*/ 162 h 162"/>
                  <a:gd name="T4" fmla="*/ 0 w 64"/>
                  <a:gd name="T5" fmla="*/ 0 h 162"/>
                </a:gdLst>
                <a:ahLst/>
                <a:cxnLst>
                  <a:cxn ang="0">
                    <a:pos x="T0" y="T1"/>
                  </a:cxn>
                  <a:cxn ang="0">
                    <a:pos x="T2" y="T3"/>
                  </a:cxn>
                  <a:cxn ang="0">
                    <a:pos x="T4" y="T5"/>
                  </a:cxn>
                </a:cxnLst>
                <a:rect l="0" t="0" r="r" b="b"/>
                <a:pathLst>
                  <a:path w="64" h="162">
                    <a:moveTo>
                      <a:pt x="0" y="0"/>
                    </a:moveTo>
                    <a:cubicBezTo>
                      <a:pt x="56" y="59"/>
                      <a:pt x="64" y="105"/>
                      <a:pt x="48" y="162"/>
                    </a:cubicBezTo>
                    <a:cubicBezTo>
                      <a:pt x="23" y="138"/>
                      <a:pt x="2" y="6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29" name="Freeform 367">
                <a:extLst>
                  <a:ext uri="{FF2B5EF4-FFF2-40B4-BE49-F238E27FC236}">
                    <a16:creationId xmlns:a16="http://schemas.microsoft.com/office/drawing/2014/main" id="{FC3DC780-5FAD-4B90-BC8B-395BA2C16647}"/>
                  </a:ext>
                </a:extLst>
              </p:cNvPr>
              <p:cNvSpPr>
                <a:spLocks/>
              </p:cNvSpPr>
              <p:nvPr/>
            </p:nvSpPr>
            <p:spPr bwMode="auto">
              <a:xfrm>
                <a:off x="3516862" y="2632348"/>
                <a:ext cx="68237" cy="128891"/>
              </a:xfrm>
              <a:custGeom>
                <a:avLst/>
                <a:gdLst>
                  <a:gd name="T0" fmla="*/ 26 w 56"/>
                  <a:gd name="T1" fmla="*/ 0 h 106"/>
                  <a:gd name="T2" fmla="*/ 35 w 56"/>
                  <a:gd name="T3" fmla="*/ 106 h 106"/>
                  <a:gd name="T4" fmla="*/ 26 w 56"/>
                  <a:gd name="T5" fmla="*/ 0 h 106"/>
                </a:gdLst>
                <a:ahLst/>
                <a:cxnLst>
                  <a:cxn ang="0">
                    <a:pos x="T0" y="T1"/>
                  </a:cxn>
                  <a:cxn ang="0">
                    <a:pos x="T2" y="T3"/>
                  </a:cxn>
                  <a:cxn ang="0">
                    <a:pos x="T4" y="T5"/>
                  </a:cxn>
                </a:cxnLst>
                <a:rect l="0" t="0" r="r" b="b"/>
                <a:pathLst>
                  <a:path w="56" h="106">
                    <a:moveTo>
                      <a:pt x="26" y="0"/>
                    </a:moveTo>
                    <a:cubicBezTo>
                      <a:pt x="56" y="18"/>
                      <a:pt x="53" y="76"/>
                      <a:pt x="35" y="106"/>
                    </a:cubicBezTo>
                    <a:cubicBezTo>
                      <a:pt x="15" y="78"/>
                      <a:pt x="0" y="43"/>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30" name="Freeform 368">
                <a:extLst>
                  <a:ext uri="{FF2B5EF4-FFF2-40B4-BE49-F238E27FC236}">
                    <a16:creationId xmlns:a16="http://schemas.microsoft.com/office/drawing/2014/main" id="{4CC46258-DED0-4B55-AF02-B39F39CAB738}"/>
                  </a:ext>
                </a:extLst>
              </p:cNvPr>
              <p:cNvSpPr>
                <a:spLocks/>
              </p:cNvSpPr>
              <p:nvPr/>
            </p:nvSpPr>
            <p:spPr bwMode="auto">
              <a:xfrm>
                <a:off x="3538525" y="2547866"/>
                <a:ext cx="81235" cy="112644"/>
              </a:xfrm>
              <a:custGeom>
                <a:avLst/>
                <a:gdLst>
                  <a:gd name="T0" fmla="*/ 15 w 67"/>
                  <a:gd name="T1" fmla="*/ 0 h 93"/>
                  <a:gd name="T2" fmla="*/ 51 w 67"/>
                  <a:gd name="T3" fmla="*/ 93 h 93"/>
                  <a:gd name="T4" fmla="*/ 15 w 67"/>
                  <a:gd name="T5" fmla="*/ 0 h 93"/>
                </a:gdLst>
                <a:ahLst/>
                <a:cxnLst>
                  <a:cxn ang="0">
                    <a:pos x="T0" y="T1"/>
                  </a:cxn>
                  <a:cxn ang="0">
                    <a:pos x="T2" y="T3"/>
                  </a:cxn>
                  <a:cxn ang="0">
                    <a:pos x="T4" y="T5"/>
                  </a:cxn>
                </a:cxnLst>
                <a:rect l="0" t="0" r="r" b="b"/>
                <a:pathLst>
                  <a:path w="67" h="93">
                    <a:moveTo>
                      <a:pt x="15" y="0"/>
                    </a:moveTo>
                    <a:cubicBezTo>
                      <a:pt x="33" y="6"/>
                      <a:pt x="67" y="42"/>
                      <a:pt x="51" y="93"/>
                    </a:cubicBezTo>
                    <a:cubicBezTo>
                      <a:pt x="28" y="74"/>
                      <a:pt x="0" y="34"/>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31" name="Freeform 369">
                <a:extLst>
                  <a:ext uri="{FF2B5EF4-FFF2-40B4-BE49-F238E27FC236}">
                    <a16:creationId xmlns:a16="http://schemas.microsoft.com/office/drawing/2014/main" id="{6BEDE2D9-11E6-485E-A956-7F9C44D1BB6B}"/>
                  </a:ext>
                </a:extLst>
              </p:cNvPr>
              <p:cNvSpPr>
                <a:spLocks/>
              </p:cNvSpPr>
              <p:nvPr/>
            </p:nvSpPr>
            <p:spPr bwMode="auto">
              <a:xfrm>
                <a:off x="3545022" y="2451468"/>
                <a:ext cx="75819" cy="113728"/>
              </a:xfrm>
              <a:custGeom>
                <a:avLst/>
                <a:gdLst>
                  <a:gd name="T0" fmla="*/ 10 w 62"/>
                  <a:gd name="T1" fmla="*/ 0 h 93"/>
                  <a:gd name="T2" fmla="*/ 55 w 62"/>
                  <a:gd name="T3" fmla="*/ 93 h 93"/>
                  <a:gd name="T4" fmla="*/ 10 w 62"/>
                  <a:gd name="T5" fmla="*/ 0 h 93"/>
                </a:gdLst>
                <a:ahLst/>
                <a:cxnLst>
                  <a:cxn ang="0">
                    <a:pos x="T0" y="T1"/>
                  </a:cxn>
                  <a:cxn ang="0">
                    <a:pos x="T2" y="T3"/>
                  </a:cxn>
                  <a:cxn ang="0">
                    <a:pos x="T4" y="T5"/>
                  </a:cxn>
                </a:cxnLst>
                <a:rect l="0" t="0" r="r" b="b"/>
                <a:pathLst>
                  <a:path w="62" h="93">
                    <a:moveTo>
                      <a:pt x="10" y="0"/>
                    </a:moveTo>
                    <a:cubicBezTo>
                      <a:pt x="24" y="4"/>
                      <a:pt x="62" y="36"/>
                      <a:pt x="55" y="93"/>
                    </a:cubicBezTo>
                    <a:cubicBezTo>
                      <a:pt x="30" y="79"/>
                      <a:pt x="0" y="5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32" name="Freeform 370">
                <a:extLst>
                  <a:ext uri="{FF2B5EF4-FFF2-40B4-BE49-F238E27FC236}">
                    <a16:creationId xmlns:a16="http://schemas.microsoft.com/office/drawing/2014/main" id="{30646D74-068B-4548-BA16-C441BEBAFA15}"/>
                  </a:ext>
                </a:extLst>
              </p:cNvPr>
              <p:cNvSpPr>
                <a:spLocks/>
              </p:cNvSpPr>
              <p:nvPr/>
            </p:nvSpPr>
            <p:spPr bwMode="auto">
              <a:xfrm>
                <a:off x="3541772" y="2358318"/>
                <a:ext cx="73652" cy="114811"/>
              </a:xfrm>
              <a:custGeom>
                <a:avLst/>
                <a:gdLst>
                  <a:gd name="T0" fmla="*/ 59 w 61"/>
                  <a:gd name="T1" fmla="*/ 94 h 94"/>
                  <a:gd name="T2" fmla="*/ 6 w 61"/>
                  <a:gd name="T3" fmla="*/ 0 h 94"/>
                  <a:gd name="T4" fmla="*/ 59 w 61"/>
                  <a:gd name="T5" fmla="*/ 94 h 94"/>
                </a:gdLst>
                <a:ahLst/>
                <a:cxnLst>
                  <a:cxn ang="0">
                    <a:pos x="T0" y="T1"/>
                  </a:cxn>
                  <a:cxn ang="0">
                    <a:pos x="T2" y="T3"/>
                  </a:cxn>
                  <a:cxn ang="0">
                    <a:pos x="T4" y="T5"/>
                  </a:cxn>
                </a:cxnLst>
                <a:rect l="0" t="0" r="r" b="b"/>
                <a:pathLst>
                  <a:path w="61" h="94">
                    <a:moveTo>
                      <a:pt x="59" y="94"/>
                    </a:moveTo>
                    <a:cubicBezTo>
                      <a:pt x="35" y="83"/>
                      <a:pt x="0" y="38"/>
                      <a:pt x="6" y="0"/>
                    </a:cubicBezTo>
                    <a:cubicBezTo>
                      <a:pt x="30" y="7"/>
                      <a:pt x="61" y="52"/>
                      <a:pt x="5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33" name="Freeform 371">
                <a:extLst>
                  <a:ext uri="{FF2B5EF4-FFF2-40B4-BE49-F238E27FC236}">
                    <a16:creationId xmlns:a16="http://schemas.microsoft.com/office/drawing/2014/main" id="{9A37CA56-E8C9-4F34-A8CC-6A7591FB589D}"/>
                  </a:ext>
                </a:extLst>
              </p:cNvPr>
              <p:cNvSpPr>
                <a:spLocks/>
              </p:cNvSpPr>
              <p:nvPr/>
            </p:nvSpPr>
            <p:spPr bwMode="auto">
              <a:xfrm>
                <a:off x="3413964" y="2896630"/>
                <a:ext cx="147305" cy="88815"/>
              </a:xfrm>
              <a:custGeom>
                <a:avLst/>
                <a:gdLst>
                  <a:gd name="T0" fmla="*/ 0 w 121"/>
                  <a:gd name="T1" fmla="*/ 46 h 73"/>
                  <a:gd name="T2" fmla="*/ 121 w 121"/>
                  <a:gd name="T3" fmla="*/ 11 h 73"/>
                  <a:gd name="T4" fmla="*/ 0 w 121"/>
                  <a:gd name="T5" fmla="*/ 46 h 73"/>
                </a:gdLst>
                <a:ahLst/>
                <a:cxnLst>
                  <a:cxn ang="0">
                    <a:pos x="T0" y="T1"/>
                  </a:cxn>
                  <a:cxn ang="0">
                    <a:pos x="T2" y="T3"/>
                  </a:cxn>
                  <a:cxn ang="0">
                    <a:pos x="T4" y="T5"/>
                  </a:cxn>
                </a:cxnLst>
                <a:rect l="0" t="0" r="r" b="b"/>
                <a:pathLst>
                  <a:path w="121" h="73">
                    <a:moveTo>
                      <a:pt x="0" y="46"/>
                    </a:moveTo>
                    <a:cubicBezTo>
                      <a:pt x="36" y="12"/>
                      <a:pt x="94" y="0"/>
                      <a:pt x="121" y="11"/>
                    </a:cubicBezTo>
                    <a:cubicBezTo>
                      <a:pt x="84" y="73"/>
                      <a:pt x="26" y="62"/>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34" name="Freeform 372">
                <a:extLst>
                  <a:ext uri="{FF2B5EF4-FFF2-40B4-BE49-F238E27FC236}">
                    <a16:creationId xmlns:a16="http://schemas.microsoft.com/office/drawing/2014/main" id="{0A09D21E-55C3-4E19-ABBE-55F0E30F6939}"/>
                  </a:ext>
                </a:extLst>
              </p:cNvPr>
              <p:cNvSpPr>
                <a:spLocks/>
              </p:cNvSpPr>
              <p:nvPr/>
            </p:nvSpPr>
            <p:spPr bwMode="auto">
              <a:xfrm>
                <a:off x="3329481" y="2886882"/>
                <a:ext cx="72570" cy="115894"/>
              </a:xfrm>
              <a:custGeom>
                <a:avLst/>
                <a:gdLst>
                  <a:gd name="T0" fmla="*/ 3 w 60"/>
                  <a:gd name="T1" fmla="*/ 95 h 95"/>
                  <a:gd name="T2" fmla="*/ 49 w 60"/>
                  <a:gd name="T3" fmla="*/ 0 h 95"/>
                  <a:gd name="T4" fmla="*/ 3 w 60"/>
                  <a:gd name="T5" fmla="*/ 95 h 95"/>
                </a:gdLst>
                <a:ahLst/>
                <a:cxnLst>
                  <a:cxn ang="0">
                    <a:pos x="T0" y="T1"/>
                  </a:cxn>
                  <a:cxn ang="0">
                    <a:pos x="T2" y="T3"/>
                  </a:cxn>
                  <a:cxn ang="0">
                    <a:pos x="T4" y="T5"/>
                  </a:cxn>
                </a:cxnLst>
                <a:rect l="0" t="0" r="r" b="b"/>
                <a:pathLst>
                  <a:path w="60" h="95">
                    <a:moveTo>
                      <a:pt x="3" y="95"/>
                    </a:moveTo>
                    <a:cubicBezTo>
                      <a:pt x="0" y="64"/>
                      <a:pt x="12" y="10"/>
                      <a:pt x="49" y="0"/>
                    </a:cubicBezTo>
                    <a:cubicBezTo>
                      <a:pt x="58" y="17"/>
                      <a:pt x="60" y="66"/>
                      <a:pt x="3"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35" name="Freeform 373">
                <a:extLst>
                  <a:ext uri="{FF2B5EF4-FFF2-40B4-BE49-F238E27FC236}">
                    <a16:creationId xmlns:a16="http://schemas.microsoft.com/office/drawing/2014/main" id="{56CDF150-DBA9-446E-BA6F-CF87111B1A31}"/>
                  </a:ext>
                </a:extLst>
              </p:cNvPr>
              <p:cNvSpPr>
                <a:spLocks/>
              </p:cNvSpPr>
              <p:nvPr/>
            </p:nvSpPr>
            <p:spPr bwMode="auto">
              <a:xfrm>
                <a:off x="3317566" y="2976781"/>
                <a:ext cx="154887" cy="86651"/>
              </a:xfrm>
              <a:custGeom>
                <a:avLst/>
                <a:gdLst>
                  <a:gd name="T0" fmla="*/ 0 w 128"/>
                  <a:gd name="T1" fmla="*/ 32 h 71"/>
                  <a:gd name="T2" fmla="*/ 128 w 128"/>
                  <a:gd name="T3" fmla="*/ 20 h 71"/>
                  <a:gd name="T4" fmla="*/ 0 w 128"/>
                  <a:gd name="T5" fmla="*/ 32 h 71"/>
                </a:gdLst>
                <a:ahLst/>
                <a:cxnLst>
                  <a:cxn ang="0">
                    <a:pos x="T0" y="T1"/>
                  </a:cxn>
                  <a:cxn ang="0">
                    <a:pos x="T2" y="T3"/>
                  </a:cxn>
                  <a:cxn ang="0">
                    <a:pos x="T4" y="T5"/>
                  </a:cxn>
                </a:cxnLst>
                <a:rect l="0" t="0" r="r" b="b"/>
                <a:pathLst>
                  <a:path w="128" h="71">
                    <a:moveTo>
                      <a:pt x="0" y="32"/>
                    </a:moveTo>
                    <a:cubicBezTo>
                      <a:pt x="26" y="18"/>
                      <a:pt x="88" y="0"/>
                      <a:pt x="128" y="20"/>
                    </a:cubicBezTo>
                    <a:cubicBezTo>
                      <a:pt x="73" y="71"/>
                      <a:pt x="13" y="43"/>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36" name="Freeform 374">
                <a:extLst>
                  <a:ext uri="{FF2B5EF4-FFF2-40B4-BE49-F238E27FC236}">
                    <a16:creationId xmlns:a16="http://schemas.microsoft.com/office/drawing/2014/main" id="{58E786CC-FB41-451E-9E5A-AFC01F300F66}"/>
                  </a:ext>
                </a:extLst>
              </p:cNvPr>
              <p:cNvSpPr>
                <a:spLocks/>
              </p:cNvSpPr>
              <p:nvPr/>
            </p:nvSpPr>
            <p:spPr bwMode="auto">
              <a:xfrm>
                <a:off x="3236333" y="2944288"/>
                <a:ext cx="85567" cy="101814"/>
              </a:xfrm>
              <a:custGeom>
                <a:avLst/>
                <a:gdLst>
                  <a:gd name="T0" fmla="*/ 0 w 71"/>
                  <a:gd name="T1" fmla="*/ 84 h 84"/>
                  <a:gd name="T2" fmla="*/ 66 w 71"/>
                  <a:gd name="T3" fmla="*/ 0 h 84"/>
                  <a:gd name="T4" fmla="*/ 0 w 71"/>
                  <a:gd name="T5" fmla="*/ 84 h 84"/>
                </a:gdLst>
                <a:ahLst/>
                <a:cxnLst>
                  <a:cxn ang="0">
                    <a:pos x="T0" y="T1"/>
                  </a:cxn>
                  <a:cxn ang="0">
                    <a:pos x="T2" y="T3"/>
                  </a:cxn>
                  <a:cxn ang="0">
                    <a:pos x="T4" y="T5"/>
                  </a:cxn>
                </a:cxnLst>
                <a:rect l="0" t="0" r="r" b="b"/>
                <a:pathLst>
                  <a:path w="71" h="84">
                    <a:moveTo>
                      <a:pt x="0" y="84"/>
                    </a:moveTo>
                    <a:cubicBezTo>
                      <a:pt x="3" y="52"/>
                      <a:pt x="20" y="10"/>
                      <a:pt x="66" y="0"/>
                    </a:cubicBezTo>
                    <a:cubicBezTo>
                      <a:pt x="71" y="17"/>
                      <a:pt x="65" y="65"/>
                      <a:pt x="0"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37" name="Freeform 375">
                <a:extLst>
                  <a:ext uri="{FF2B5EF4-FFF2-40B4-BE49-F238E27FC236}">
                    <a16:creationId xmlns:a16="http://schemas.microsoft.com/office/drawing/2014/main" id="{32CC545C-7159-4247-9AEA-5CCE8F957B81}"/>
                  </a:ext>
                </a:extLst>
              </p:cNvPr>
              <p:cNvSpPr>
                <a:spLocks/>
              </p:cNvSpPr>
              <p:nvPr/>
            </p:nvSpPr>
            <p:spPr bwMode="auto">
              <a:xfrm>
                <a:off x="3220087" y="3034186"/>
                <a:ext cx="172216" cy="90982"/>
              </a:xfrm>
              <a:custGeom>
                <a:avLst/>
                <a:gdLst>
                  <a:gd name="T0" fmla="*/ 0 w 142"/>
                  <a:gd name="T1" fmla="*/ 17 h 75"/>
                  <a:gd name="T2" fmla="*/ 142 w 142"/>
                  <a:gd name="T3" fmla="*/ 27 h 75"/>
                  <a:gd name="T4" fmla="*/ 0 w 142"/>
                  <a:gd name="T5" fmla="*/ 17 h 75"/>
                </a:gdLst>
                <a:ahLst/>
                <a:cxnLst>
                  <a:cxn ang="0">
                    <a:pos x="T0" y="T1"/>
                  </a:cxn>
                  <a:cxn ang="0">
                    <a:pos x="T2" y="T3"/>
                  </a:cxn>
                  <a:cxn ang="0">
                    <a:pos x="T4" y="T5"/>
                  </a:cxn>
                </a:cxnLst>
                <a:rect l="0" t="0" r="r" b="b"/>
                <a:pathLst>
                  <a:path w="142" h="75">
                    <a:moveTo>
                      <a:pt x="0" y="17"/>
                    </a:moveTo>
                    <a:cubicBezTo>
                      <a:pt x="29" y="9"/>
                      <a:pt x="107" y="0"/>
                      <a:pt x="142" y="27"/>
                    </a:cubicBezTo>
                    <a:cubicBezTo>
                      <a:pt x="74" y="75"/>
                      <a:pt x="11" y="31"/>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38" name="Freeform 376">
                <a:extLst>
                  <a:ext uri="{FF2B5EF4-FFF2-40B4-BE49-F238E27FC236}">
                    <a16:creationId xmlns:a16="http://schemas.microsoft.com/office/drawing/2014/main" id="{C4D4DAC1-BBF1-429B-9C11-8808A9801E44}"/>
                  </a:ext>
                </a:extLst>
              </p:cNvPr>
              <p:cNvSpPr>
                <a:spLocks/>
              </p:cNvSpPr>
              <p:nvPr/>
            </p:nvSpPr>
            <p:spPr bwMode="auto">
              <a:xfrm>
                <a:off x="3118270" y="2990863"/>
                <a:ext cx="103979" cy="81235"/>
              </a:xfrm>
              <a:custGeom>
                <a:avLst/>
                <a:gdLst>
                  <a:gd name="T0" fmla="*/ 0 w 86"/>
                  <a:gd name="T1" fmla="*/ 67 h 67"/>
                  <a:gd name="T2" fmla="*/ 83 w 86"/>
                  <a:gd name="T3" fmla="*/ 0 h 67"/>
                  <a:gd name="T4" fmla="*/ 0 w 86"/>
                  <a:gd name="T5" fmla="*/ 67 h 67"/>
                </a:gdLst>
                <a:ahLst/>
                <a:cxnLst>
                  <a:cxn ang="0">
                    <a:pos x="T0" y="T1"/>
                  </a:cxn>
                  <a:cxn ang="0">
                    <a:pos x="T2" y="T3"/>
                  </a:cxn>
                  <a:cxn ang="0">
                    <a:pos x="T4" y="T5"/>
                  </a:cxn>
                </a:cxnLst>
                <a:rect l="0" t="0" r="r" b="b"/>
                <a:pathLst>
                  <a:path w="86" h="67">
                    <a:moveTo>
                      <a:pt x="0" y="67"/>
                    </a:moveTo>
                    <a:cubicBezTo>
                      <a:pt x="8" y="26"/>
                      <a:pt x="50" y="7"/>
                      <a:pt x="83" y="0"/>
                    </a:cubicBezTo>
                    <a:cubicBezTo>
                      <a:pt x="86" y="40"/>
                      <a:pt x="44" y="63"/>
                      <a:pt x="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39" name="Freeform 377">
                <a:extLst>
                  <a:ext uri="{FF2B5EF4-FFF2-40B4-BE49-F238E27FC236}">
                    <a16:creationId xmlns:a16="http://schemas.microsoft.com/office/drawing/2014/main" id="{4382060C-D194-4A6D-8C0A-FF92A4A42A5D}"/>
                  </a:ext>
                </a:extLst>
              </p:cNvPr>
              <p:cNvSpPr>
                <a:spLocks/>
              </p:cNvSpPr>
              <p:nvPr/>
            </p:nvSpPr>
            <p:spPr bwMode="auto">
              <a:xfrm>
                <a:off x="3118272" y="3068848"/>
                <a:ext cx="142972" cy="70402"/>
              </a:xfrm>
              <a:custGeom>
                <a:avLst/>
                <a:gdLst>
                  <a:gd name="T0" fmla="*/ 118 w 118"/>
                  <a:gd name="T1" fmla="*/ 25 h 58"/>
                  <a:gd name="T2" fmla="*/ 0 w 118"/>
                  <a:gd name="T3" fmla="*/ 7 h 58"/>
                  <a:gd name="T4" fmla="*/ 118 w 118"/>
                  <a:gd name="T5" fmla="*/ 25 h 58"/>
                </a:gdLst>
                <a:ahLst/>
                <a:cxnLst>
                  <a:cxn ang="0">
                    <a:pos x="T0" y="T1"/>
                  </a:cxn>
                  <a:cxn ang="0">
                    <a:pos x="T2" y="T3"/>
                  </a:cxn>
                  <a:cxn ang="0">
                    <a:pos x="T4" y="T5"/>
                  </a:cxn>
                </a:cxnLst>
                <a:rect l="0" t="0" r="r" b="b"/>
                <a:pathLst>
                  <a:path w="118" h="58">
                    <a:moveTo>
                      <a:pt x="118" y="25"/>
                    </a:moveTo>
                    <a:cubicBezTo>
                      <a:pt x="34" y="58"/>
                      <a:pt x="0" y="27"/>
                      <a:pt x="0" y="7"/>
                    </a:cubicBezTo>
                    <a:cubicBezTo>
                      <a:pt x="30" y="5"/>
                      <a:pt x="101" y="0"/>
                      <a:pt x="1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40" name="Freeform 378">
                <a:extLst>
                  <a:ext uri="{FF2B5EF4-FFF2-40B4-BE49-F238E27FC236}">
                    <a16:creationId xmlns:a16="http://schemas.microsoft.com/office/drawing/2014/main" id="{86F0FBFD-B548-48CC-B347-8BB074EEDD13}"/>
                  </a:ext>
                </a:extLst>
              </p:cNvPr>
              <p:cNvSpPr>
                <a:spLocks/>
              </p:cNvSpPr>
              <p:nvPr/>
            </p:nvSpPr>
            <p:spPr bwMode="auto">
              <a:xfrm>
                <a:off x="3493034" y="2794813"/>
                <a:ext cx="129974" cy="86650"/>
              </a:xfrm>
              <a:custGeom>
                <a:avLst/>
                <a:gdLst>
                  <a:gd name="T0" fmla="*/ 104 w 107"/>
                  <a:gd name="T1" fmla="*/ 1 h 71"/>
                  <a:gd name="T2" fmla="*/ 0 w 107"/>
                  <a:gd name="T3" fmla="*/ 68 h 71"/>
                  <a:gd name="T4" fmla="*/ 104 w 107"/>
                  <a:gd name="T5" fmla="*/ 1 h 71"/>
                </a:gdLst>
                <a:ahLst/>
                <a:cxnLst>
                  <a:cxn ang="0">
                    <a:pos x="T0" y="T1"/>
                  </a:cxn>
                  <a:cxn ang="0">
                    <a:pos x="T2" y="T3"/>
                  </a:cxn>
                  <a:cxn ang="0">
                    <a:pos x="T4" y="T5"/>
                  </a:cxn>
                </a:cxnLst>
                <a:rect l="0" t="0" r="r" b="b"/>
                <a:pathLst>
                  <a:path w="107" h="71">
                    <a:moveTo>
                      <a:pt x="104" y="1"/>
                    </a:moveTo>
                    <a:cubicBezTo>
                      <a:pt x="107" y="71"/>
                      <a:pt x="34" y="67"/>
                      <a:pt x="0" y="68"/>
                    </a:cubicBezTo>
                    <a:cubicBezTo>
                      <a:pt x="11" y="53"/>
                      <a:pt x="70" y="0"/>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41" name="Freeform 379">
                <a:extLst>
                  <a:ext uri="{FF2B5EF4-FFF2-40B4-BE49-F238E27FC236}">
                    <a16:creationId xmlns:a16="http://schemas.microsoft.com/office/drawing/2014/main" id="{A6A01743-F2BF-4A37-94E0-84CCF63F086F}"/>
                  </a:ext>
                </a:extLst>
              </p:cNvPr>
              <p:cNvSpPr>
                <a:spLocks/>
              </p:cNvSpPr>
              <p:nvPr/>
            </p:nvSpPr>
            <p:spPr bwMode="auto">
              <a:xfrm>
                <a:off x="3554762" y="2678918"/>
                <a:ext cx="112645" cy="103980"/>
              </a:xfrm>
              <a:custGeom>
                <a:avLst/>
                <a:gdLst>
                  <a:gd name="T0" fmla="*/ 91 w 93"/>
                  <a:gd name="T1" fmla="*/ 0 h 86"/>
                  <a:gd name="T2" fmla="*/ 0 w 93"/>
                  <a:gd name="T3" fmla="*/ 85 h 86"/>
                  <a:gd name="T4" fmla="*/ 91 w 93"/>
                  <a:gd name="T5" fmla="*/ 0 h 86"/>
                </a:gdLst>
                <a:ahLst/>
                <a:cxnLst>
                  <a:cxn ang="0">
                    <a:pos x="T0" y="T1"/>
                  </a:cxn>
                  <a:cxn ang="0">
                    <a:pos x="T2" y="T3"/>
                  </a:cxn>
                  <a:cxn ang="0">
                    <a:pos x="T4" y="T5"/>
                  </a:cxn>
                </a:cxnLst>
                <a:rect l="0" t="0" r="r" b="b"/>
                <a:pathLst>
                  <a:path w="93" h="86">
                    <a:moveTo>
                      <a:pt x="91" y="0"/>
                    </a:moveTo>
                    <a:cubicBezTo>
                      <a:pt x="93" y="57"/>
                      <a:pt x="46" y="86"/>
                      <a:pt x="0" y="85"/>
                    </a:cubicBezTo>
                    <a:cubicBezTo>
                      <a:pt x="14" y="58"/>
                      <a:pt x="51" y="5"/>
                      <a:pt x="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42" name="Freeform 380">
                <a:extLst>
                  <a:ext uri="{FF2B5EF4-FFF2-40B4-BE49-F238E27FC236}">
                    <a16:creationId xmlns:a16="http://schemas.microsoft.com/office/drawing/2014/main" id="{E7EE2970-2271-4ADC-B06C-5F114926631A}"/>
                  </a:ext>
                </a:extLst>
              </p:cNvPr>
              <p:cNvSpPr>
                <a:spLocks/>
              </p:cNvSpPr>
              <p:nvPr/>
            </p:nvSpPr>
            <p:spPr bwMode="auto">
              <a:xfrm>
                <a:off x="3601341" y="2568440"/>
                <a:ext cx="84484" cy="109396"/>
              </a:xfrm>
              <a:custGeom>
                <a:avLst/>
                <a:gdLst>
                  <a:gd name="T0" fmla="*/ 0 w 70"/>
                  <a:gd name="T1" fmla="*/ 90 h 90"/>
                  <a:gd name="T2" fmla="*/ 55 w 70"/>
                  <a:gd name="T3" fmla="*/ 0 h 90"/>
                  <a:gd name="T4" fmla="*/ 0 w 70"/>
                  <a:gd name="T5" fmla="*/ 90 h 90"/>
                </a:gdLst>
                <a:ahLst/>
                <a:cxnLst>
                  <a:cxn ang="0">
                    <a:pos x="T0" y="T1"/>
                  </a:cxn>
                  <a:cxn ang="0">
                    <a:pos x="T2" y="T3"/>
                  </a:cxn>
                  <a:cxn ang="0">
                    <a:pos x="T4" y="T5"/>
                  </a:cxn>
                </a:cxnLst>
                <a:rect l="0" t="0" r="r" b="b"/>
                <a:pathLst>
                  <a:path w="70" h="90">
                    <a:moveTo>
                      <a:pt x="0" y="90"/>
                    </a:moveTo>
                    <a:cubicBezTo>
                      <a:pt x="6" y="65"/>
                      <a:pt x="15" y="22"/>
                      <a:pt x="55" y="0"/>
                    </a:cubicBezTo>
                    <a:cubicBezTo>
                      <a:pt x="70" y="51"/>
                      <a:pt x="26" y="86"/>
                      <a:pt x="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43" name="Freeform 381">
                <a:extLst>
                  <a:ext uri="{FF2B5EF4-FFF2-40B4-BE49-F238E27FC236}">
                    <a16:creationId xmlns:a16="http://schemas.microsoft.com/office/drawing/2014/main" id="{9A5FE1A0-A227-4EC7-8296-21A62ECC4DF3}"/>
                  </a:ext>
                </a:extLst>
              </p:cNvPr>
              <p:cNvSpPr>
                <a:spLocks/>
              </p:cNvSpPr>
              <p:nvPr/>
            </p:nvSpPr>
            <p:spPr bwMode="auto">
              <a:xfrm>
                <a:off x="3615443" y="2473127"/>
                <a:ext cx="79068" cy="106145"/>
              </a:xfrm>
              <a:custGeom>
                <a:avLst/>
                <a:gdLst>
                  <a:gd name="T0" fmla="*/ 0 w 65"/>
                  <a:gd name="T1" fmla="*/ 88 h 88"/>
                  <a:gd name="T2" fmla="*/ 45 w 65"/>
                  <a:gd name="T3" fmla="*/ 0 h 88"/>
                  <a:gd name="T4" fmla="*/ 0 w 65"/>
                  <a:gd name="T5" fmla="*/ 88 h 88"/>
                </a:gdLst>
                <a:ahLst/>
                <a:cxnLst>
                  <a:cxn ang="0">
                    <a:pos x="T0" y="T1"/>
                  </a:cxn>
                  <a:cxn ang="0">
                    <a:pos x="T2" y="T3"/>
                  </a:cxn>
                  <a:cxn ang="0">
                    <a:pos x="T4" y="T5"/>
                  </a:cxn>
                </a:cxnLst>
                <a:rect l="0" t="0" r="r" b="b"/>
                <a:pathLst>
                  <a:path w="65" h="88">
                    <a:moveTo>
                      <a:pt x="0" y="88"/>
                    </a:moveTo>
                    <a:cubicBezTo>
                      <a:pt x="2" y="61"/>
                      <a:pt x="19" y="8"/>
                      <a:pt x="45" y="0"/>
                    </a:cubicBezTo>
                    <a:cubicBezTo>
                      <a:pt x="65" y="62"/>
                      <a:pt x="18" y="83"/>
                      <a:pt x="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444" name="Freeform 382">
                <a:extLst>
                  <a:ext uri="{FF2B5EF4-FFF2-40B4-BE49-F238E27FC236}">
                    <a16:creationId xmlns:a16="http://schemas.microsoft.com/office/drawing/2014/main" id="{54A4BC36-C471-4E34-A844-6F0B5B8457A9}"/>
                  </a:ext>
                </a:extLst>
              </p:cNvPr>
              <p:cNvSpPr>
                <a:spLocks/>
              </p:cNvSpPr>
              <p:nvPr/>
            </p:nvSpPr>
            <p:spPr bwMode="auto">
              <a:xfrm>
                <a:off x="3613262" y="2357240"/>
                <a:ext cx="68237" cy="139723"/>
              </a:xfrm>
              <a:custGeom>
                <a:avLst/>
                <a:gdLst>
                  <a:gd name="T0" fmla="*/ 4 w 56"/>
                  <a:gd name="T1" fmla="*/ 115 h 115"/>
                  <a:gd name="T2" fmla="*/ 33 w 56"/>
                  <a:gd name="T3" fmla="*/ 0 h 115"/>
                  <a:gd name="T4" fmla="*/ 4 w 56"/>
                  <a:gd name="T5" fmla="*/ 115 h 115"/>
                </a:gdLst>
                <a:ahLst/>
                <a:cxnLst>
                  <a:cxn ang="0">
                    <a:pos x="T0" y="T1"/>
                  </a:cxn>
                  <a:cxn ang="0">
                    <a:pos x="T2" y="T3"/>
                  </a:cxn>
                  <a:cxn ang="0">
                    <a:pos x="T4" y="T5"/>
                  </a:cxn>
                </a:cxnLst>
                <a:rect l="0" t="0" r="r" b="b"/>
                <a:pathLst>
                  <a:path w="56" h="115">
                    <a:moveTo>
                      <a:pt x="4" y="115"/>
                    </a:moveTo>
                    <a:cubicBezTo>
                      <a:pt x="3" y="90"/>
                      <a:pt x="0" y="33"/>
                      <a:pt x="33" y="0"/>
                    </a:cubicBezTo>
                    <a:cubicBezTo>
                      <a:pt x="56" y="77"/>
                      <a:pt x="17" y="108"/>
                      <a:pt x="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grpSp>
        <p:sp>
          <p:nvSpPr>
            <p:cNvPr id="424" name="文本框 423">
              <a:extLst>
                <a:ext uri="{FF2B5EF4-FFF2-40B4-BE49-F238E27FC236}">
                  <a16:creationId xmlns:a16="http://schemas.microsoft.com/office/drawing/2014/main" id="{8018D7FE-2875-4F6E-AAFF-2F4E426F048D}"/>
                </a:ext>
              </a:extLst>
            </p:cNvPr>
            <p:cNvSpPr txBox="1"/>
            <p:nvPr/>
          </p:nvSpPr>
          <p:spPr>
            <a:xfrm>
              <a:off x="8131756" y="5527256"/>
              <a:ext cx="1991880" cy="369332"/>
            </a:xfrm>
            <a:prstGeom prst="rect">
              <a:avLst/>
            </a:prstGeom>
            <a:noFill/>
          </p:spPr>
          <p:txBody>
            <a:bodyPr wrap="square" rtlCol="0">
              <a:spAutoFit/>
            </a:bodyPr>
            <a:lstStyle/>
            <a:p>
              <a:pPr algn="ctr"/>
              <a:r>
                <a:rPr lang="en-US" altLang="zh-CN" b="1" dirty="0">
                  <a:solidFill>
                    <a:schemeClr val="bg1"/>
                  </a:solidFill>
                  <a:latin typeface="源意明体" pitchFamily="2" charset="-122"/>
                  <a:ea typeface="源意明体" pitchFamily="2" charset="-122"/>
                </a:rPr>
                <a:t>XXX</a:t>
              </a:r>
              <a:r>
                <a:rPr lang="zh-CN" altLang="en-US" b="1" dirty="0">
                  <a:solidFill>
                    <a:schemeClr val="bg1"/>
                  </a:solidFill>
                  <a:latin typeface="源意明体" pitchFamily="2" charset="-122"/>
                  <a:ea typeface="源意明体" pitchFamily="2" charset="-122"/>
                </a:rPr>
                <a:t>荣誉证书一</a:t>
              </a:r>
            </a:p>
          </p:txBody>
        </p:sp>
      </p:grpSp>
      <p:grpSp>
        <p:nvGrpSpPr>
          <p:cNvPr id="31" name="组合 30">
            <a:extLst>
              <a:ext uri="{FF2B5EF4-FFF2-40B4-BE49-F238E27FC236}">
                <a16:creationId xmlns:a16="http://schemas.microsoft.com/office/drawing/2014/main" id="{D350F44B-E774-DE4C-FFC0-389C0BBB6C89}"/>
              </a:ext>
            </a:extLst>
          </p:cNvPr>
          <p:cNvGrpSpPr/>
          <p:nvPr/>
        </p:nvGrpSpPr>
        <p:grpSpPr>
          <a:xfrm>
            <a:off x="4657020" y="363492"/>
            <a:ext cx="2877960" cy="923330"/>
            <a:chOff x="2530092" y="-1435635"/>
            <a:chExt cx="2877960" cy="923330"/>
          </a:xfrm>
        </p:grpSpPr>
        <p:sp>
          <p:nvSpPr>
            <p:cNvPr id="32" name="平行四边形 31">
              <a:extLst>
                <a:ext uri="{FF2B5EF4-FFF2-40B4-BE49-F238E27FC236}">
                  <a16:creationId xmlns:a16="http://schemas.microsoft.com/office/drawing/2014/main" id="{0AB411F5-0782-A13B-5C73-714FDB910E08}"/>
                </a:ext>
              </a:extLst>
            </p:cNvPr>
            <p:cNvSpPr>
              <a:spLocks/>
            </p:cNvSpPr>
            <p:nvPr/>
          </p:nvSpPr>
          <p:spPr>
            <a:xfrm>
              <a:off x="4311156" y="-890166"/>
              <a:ext cx="1066423" cy="223406"/>
            </a:xfrm>
            <a:prstGeom prst="parallelogram">
              <a:avLst/>
            </a:prstGeom>
            <a:gradFill flip="none" rotWithShape="1">
              <a:gsLst>
                <a:gs pos="0">
                  <a:schemeClr val="accent1"/>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33" name="平行四边形 32">
              <a:extLst>
                <a:ext uri="{FF2B5EF4-FFF2-40B4-BE49-F238E27FC236}">
                  <a16:creationId xmlns:a16="http://schemas.microsoft.com/office/drawing/2014/main" id="{EDBE96DB-FE9D-AAEB-27FC-9668769A890F}"/>
                </a:ext>
              </a:extLst>
            </p:cNvPr>
            <p:cNvSpPr>
              <a:spLocks/>
            </p:cNvSpPr>
            <p:nvPr/>
          </p:nvSpPr>
          <p:spPr>
            <a:xfrm flipH="1">
              <a:off x="2692905" y="-1077626"/>
              <a:ext cx="1066423" cy="223406"/>
            </a:xfrm>
            <a:prstGeom prst="parallelogram">
              <a:avLst/>
            </a:prstGeom>
            <a:gradFill flip="none" rotWithShape="1">
              <a:gsLst>
                <a:gs pos="0">
                  <a:schemeClr val="accent2"/>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34" name="文本框 33">
              <a:extLst>
                <a:ext uri="{FF2B5EF4-FFF2-40B4-BE49-F238E27FC236}">
                  <a16:creationId xmlns:a16="http://schemas.microsoft.com/office/drawing/2014/main" id="{3522BFCB-1159-BA19-3A28-14EE72614DB6}"/>
                </a:ext>
              </a:extLst>
            </p:cNvPr>
            <p:cNvSpPr txBox="1"/>
            <p:nvPr/>
          </p:nvSpPr>
          <p:spPr>
            <a:xfrm>
              <a:off x="2692905" y="-1435635"/>
              <a:ext cx="2644363" cy="923330"/>
            </a:xfrm>
            <a:prstGeom prst="rect">
              <a:avLst/>
            </a:prstGeom>
            <a:noFill/>
            <a:scene3d>
              <a:camera prst="orthographicFront"/>
              <a:lightRig rig="threePt" dir="t"/>
            </a:scene3d>
          </p:spPr>
          <p:txBody>
            <a:bodyPr wrap="square" rtlCol="0">
              <a:spAutoFit/>
            </a:bodyPr>
            <a:lstStyle/>
            <a:p>
              <a:pPr lvl="0" algn="ctr">
                <a:defRPr/>
              </a:pPr>
              <a:r>
                <a:rPr lang="zh-CN" altLang="en-US" sz="5400" b="1" spc="-150" dirty="0">
                  <a:gradFill flip="none" rotWithShape="1">
                    <a:gsLst>
                      <a:gs pos="0">
                        <a:schemeClr val="accent1"/>
                      </a:gs>
                      <a:gs pos="100000">
                        <a:schemeClr val="accent2"/>
                      </a:gs>
                    </a:gsLst>
                    <a:lin ang="5400000" scaled="1"/>
                    <a:tileRect/>
                  </a:gradFill>
                  <a:effectLst>
                    <a:outerShdw blurRad="63500" dist="25400" sx="102000" sy="102000" algn="ctr" rotWithShape="0">
                      <a:prstClr val="black">
                        <a:alpha val="40000"/>
                      </a:prstClr>
                    </a:outerShdw>
                  </a:effectLst>
                  <a:latin typeface="字体圈欣意冠黑体" panose="00000500000000000000" pitchFamily="2" charset="-122"/>
                  <a:ea typeface="字体圈欣意冠黑体" panose="00000500000000000000" pitchFamily="2" charset="-122"/>
                  <a:cs typeface="阿里巴巴普惠体 B" panose="00020600040101010101" pitchFamily="18" charset="-122"/>
                </a:rPr>
                <a:t>重点回顾</a:t>
              </a:r>
            </a:p>
          </p:txBody>
        </p:sp>
        <p:sp>
          <p:nvSpPr>
            <p:cNvPr id="35" name="平行四边形 34">
              <a:extLst>
                <a:ext uri="{FF2B5EF4-FFF2-40B4-BE49-F238E27FC236}">
                  <a16:creationId xmlns:a16="http://schemas.microsoft.com/office/drawing/2014/main" id="{3B3FA8EA-1345-94FF-207E-F04B30AF8A14}"/>
                </a:ext>
              </a:extLst>
            </p:cNvPr>
            <p:cNvSpPr>
              <a:spLocks/>
            </p:cNvSpPr>
            <p:nvPr/>
          </p:nvSpPr>
          <p:spPr>
            <a:xfrm flipH="1">
              <a:off x="2530092" y="-770416"/>
              <a:ext cx="1066423" cy="103656"/>
            </a:xfrm>
            <a:prstGeom prst="parallelogram">
              <a:avLst/>
            </a:prstGeom>
            <a:gradFill flip="none" rotWithShape="1">
              <a:gsLst>
                <a:gs pos="0">
                  <a:schemeClr val="accent2">
                    <a:alpha val="63000"/>
                  </a:schemeClr>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36" name="平行四边形 35">
              <a:extLst>
                <a:ext uri="{FF2B5EF4-FFF2-40B4-BE49-F238E27FC236}">
                  <a16:creationId xmlns:a16="http://schemas.microsoft.com/office/drawing/2014/main" id="{6BD0EB3F-5F7A-5B40-B28E-F8E57740DB5A}"/>
                </a:ext>
              </a:extLst>
            </p:cNvPr>
            <p:cNvSpPr>
              <a:spLocks/>
            </p:cNvSpPr>
            <p:nvPr/>
          </p:nvSpPr>
          <p:spPr>
            <a:xfrm>
              <a:off x="4341629" y="-1077626"/>
              <a:ext cx="1066423" cy="103656"/>
            </a:xfrm>
            <a:prstGeom prst="parallelogram">
              <a:avLst/>
            </a:prstGeom>
            <a:gradFill flip="none" rotWithShape="1">
              <a:gsLst>
                <a:gs pos="0">
                  <a:schemeClr val="accent1">
                    <a:alpha val="37000"/>
                  </a:schemeClr>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spTree>
    <p:extLst>
      <p:ext uri="{BB962C8B-B14F-4D97-AF65-F5344CB8AC3E}">
        <p14:creationId xmlns:p14="http://schemas.microsoft.com/office/powerpoint/2010/main" val="18792512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3" name="图片 12" descr="图片包含 游戏机&#10;&#10;描述已自动生成">
            <a:extLst>
              <a:ext uri="{FF2B5EF4-FFF2-40B4-BE49-F238E27FC236}">
                <a16:creationId xmlns:a16="http://schemas.microsoft.com/office/drawing/2014/main" id="{B69F0A6B-3B68-B73B-E952-D622F4EE4512}"/>
              </a:ext>
            </a:extLst>
          </p:cNvPr>
          <p:cNvPicPr>
            <a:picLocks noChangeAspect="1"/>
          </p:cNvPicPr>
          <p:nvPr/>
        </p:nvPicPr>
        <p:blipFill>
          <a:blip r:embed="rId3" cstate="screen">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a:xfrm rot="16200000">
            <a:off x="2667002" y="-2667001"/>
            <a:ext cx="6857999" cy="12192000"/>
          </a:xfrm>
          <a:custGeom>
            <a:avLst/>
            <a:gdLst>
              <a:gd name="connsiteX0" fmla="*/ 6857999 w 6857999"/>
              <a:gd name="connsiteY0" fmla="*/ 0 h 12192000"/>
              <a:gd name="connsiteX1" fmla="*/ 6857999 w 6857999"/>
              <a:gd name="connsiteY1" fmla="*/ 12192000 h 12192000"/>
              <a:gd name="connsiteX2" fmla="*/ 0 w 6857999"/>
              <a:gd name="connsiteY2" fmla="*/ 12191999 h 12192000"/>
              <a:gd name="connsiteX3" fmla="*/ 0 w 6857999"/>
              <a:gd name="connsiteY3" fmla="*/ 0 h 12192000"/>
            </a:gdLst>
            <a:ahLst/>
            <a:cxnLst>
              <a:cxn ang="0">
                <a:pos x="connsiteX0" y="connsiteY0"/>
              </a:cxn>
              <a:cxn ang="0">
                <a:pos x="connsiteX1" y="connsiteY1"/>
              </a:cxn>
              <a:cxn ang="0">
                <a:pos x="connsiteX2" y="connsiteY2"/>
              </a:cxn>
              <a:cxn ang="0">
                <a:pos x="connsiteX3" y="connsiteY3"/>
              </a:cxn>
            </a:cxnLst>
            <a:rect l="l" t="t" r="r" b="b"/>
            <a:pathLst>
              <a:path w="6857999" h="12192000">
                <a:moveTo>
                  <a:pt x="6857999" y="0"/>
                </a:moveTo>
                <a:lnTo>
                  <a:pt x="6857999" y="12192000"/>
                </a:lnTo>
                <a:lnTo>
                  <a:pt x="0" y="12191999"/>
                </a:lnTo>
                <a:lnTo>
                  <a:pt x="0" y="0"/>
                </a:lnTo>
                <a:close/>
              </a:path>
            </a:pathLst>
          </a:custGeom>
        </p:spPr>
      </p:pic>
      <p:sp>
        <p:nvSpPr>
          <p:cNvPr id="24" name="矩形: 圆顶角 23">
            <a:extLst>
              <a:ext uri="{FF2B5EF4-FFF2-40B4-BE49-F238E27FC236}">
                <a16:creationId xmlns:a16="http://schemas.microsoft.com/office/drawing/2014/main" id="{10BDCC55-76A8-7777-B387-213D4E8E9463}"/>
              </a:ext>
            </a:extLst>
          </p:cNvPr>
          <p:cNvSpPr/>
          <p:nvPr/>
        </p:nvSpPr>
        <p:spPr>
          <a:xfrm>
            <a:off x="0" y="4567828"/>
            <a:ext cx="12192000" cy="2290171"/>
          </a:xfrm>
          <a:prstGeom prst="round2SameRect">
            <a:avLst>
              <a:gd name="adj1" fmla="val 8076"/>
              <a:gd name="adj2" fmla="val 0"/>
            </a:avLst>
          </a:prstGeom>
          <a:gradFill>
            <a:gsLst>
              <a:gs pos="93000">
                <a:schemeClr val="accent1">
                  <a:alpha val="70000"/>
                </a:schemeClr>
              </a:gs>
              <a:gs pos="17000">
                <a:schemeClr val="accent2">
                  <a:alpha val="70000"/>
                </a:schemeClr>
              </a:gs>
            </a:gsLst>
            <a:lin ang="2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pic>
        <p:nvPicPr>
          <p:cNvPr id="49" name="图片 48">
            <a:extLst>
              <a:ext uri="{FF2B5EF4-FFF2-40B4-BE49-F238E27FC236}">
                <a16:creationId xmlns:a16="http://schemas.microsoft.com/office/drawing/2014/main" id="{B502730B-7529-43D2-A626-38AB18305FBA}"/>
              </a:ext>
            </a:extLst>
          </p:cNvPr>
          <p:cNvPicPr>
            <a:picLocks noChangeAspect="1" noChangeArrowheads="1"/>
          </p:cNvPicPr>
          <p:nvPr/>
        </p:nvPicPr>
        <p:blipFill>
          <a:blip r:embed="rId4" cstate="screen">
            <a:alphaModFix amt="10000"/>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980890" y="-567161"/>
            <a:ext cx="8265825" cy="6858000"/>
          </a:xfrm>
          <a:custGeom>
            <a:avLst/>
            <a:gdLst>
              <a:gd name="connsiteX0" fmla="*/ 1527398 w 8265825"/>
              <a:gd name="connsiteY0" fmla="*/ 0 h 6858000"/>
              <a:gd name="connsiteX1" fmla="*/ 6738428 w 8265825"/>
              <a:gd name="connsiteY1" fmla="*/ 0 h 6858000"/>
              <a:gd name="connsiteX2" fmla="*/ 6761829 w 8265825"/>
              <a:gd name="connsiteY2" fmla="*/ 18390 h 6858000"/>
              <a:gd name="connsiteX3" fmla="*/ 8265825 w 8265825"/>
              <a:gd name="connsiteY3" fmla="*/ 3207546 h 6858000"/>
              <a:gd name="connsiteX4" fmla="*/ 6102904 w 8265825"/>
              <a:gd name="connsiteY4" fmla="*/ 6841638 h 6858000"/>
              <a:gd name="connsiteX5" fmla="*/ 6070957 w 8265825"/>
              <a:gd name="connsiteY5" fmla="*/ 6858000 h 6858000"/>
              <a:gd name="connsiteX6" fmla="*/ 2194868 w 8265825"/>
              <a:gd name="connsiteY6" fmla="*/ 6858000 h 6858000"/>
              <a:gd name="connsiteX7" fmla="*/ 2162921 w 8265825"/>
              <a:gd name="connsiteY7" fmla="*/ 6841638 h 6858000"/>
              <a:gd name="connsiteX8" fmla="*/ 0 w 8265825"/>
              <a:gd name="connsiteY8" fmla="*/ 3207546 h 6858000"/>
              <a:gd name="connsiteX9" fmla="*/ 1503997 w 8265825"/>
              <a:gd name="connsiteY9" fmla="*/ 183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65825" h="6858000">
                <a:moveTo>
                  <a:pt x="1527398" y="0"/>
                </a:moveTo>
                <a:lnTo>
                  <a:pt x="6738428" y="0"/>
                </a:lnTo>
                <a:lnTo>
                  <a:pt x="6761829" y="18390"/>
                </a:lnTo>
                <a:cubicBezTo>
                  <a:pt x="7680357" y="776427"/>
                  <a:pt x="8265825" y="1923615"/>
                  <a:pt x="8265825" y="3207546"/>
                </a:cubicBezTo>
                <a:cubicBezTo>
                  <a:pt x="8265825" y="4776795"/>
                  <a:pt x="7391237" y="6141774"/>
                  <a:pt x="6102904" y="6841638"/>
                </a:cubicBezTo>
                <a:lnTo>
                  <a:pt x="6070957" y="6858000"/>
                </a:lnTo>
                <a:lnTo>
                  <a:pt x="2194868" y="6858000"/>
                </a:lnTo>
                <a:lnTo>
                  <a:pt x="2162921" y="6841638"/>
                </a:lnTo>
                <a:cubicBezTo>
                  <a:pt x="874588" y="6141774"/>
                  <a:pt x="0" y="4776795"/>
                  <a:pt x="0" y="3207546"/>
                </a:cubicBezTo>
                <a:cubicBezTo>
                  <a:pt x="0" y="1923615"/>
                  <a:pt x="585468" y="776427"/>
                  <a:pt x="1503997" y="18390"/>
                </a:cubicBezTo>
                <a:close/>
              </a:path>
            </a:pathLst>
          </a:custGeom>
          <a:noFill/>
          <a:extLst>
            <a:ext uri="{909E8E84-426E-40DD-AFC4-6F175D3DCCD1}">
              <a14:hiddenFill xmlns:a14="http://schemas.microsoft.com/office/drawing/2010/main">
                <a:solidFill>
                  <a:srgbClr val="FFFFFF"/>
                </a:solidFill>
              </a14:hiddenFill>
            </a:ext>
          </a:extLst>
        </p:spPr>
      </p:pic>
      <p:grpSp>
        <p:nvGrpSpPr>
          <p:cNvPr id="22" name="组合 21">
            <a:extLst>
              <a:ext uri="{FF2B5EF4-FFF2-40B4-BE49-F238E27FC236}">
                <a16:creationId xmlns:a16="http://schemas.microsoft.com/office/drawing/2014/main" id="{5A4B9FD1-D922-CA61-33C8-6E359D79AAC6}"/>
              </a:ext>
            </a:extLst>
          </p:cNvPr>
          <p:cNvGrpSpPr/>
          <p:nvPr/>
        </p:nvGrpSpPr>
        <p:grpSpPr>
          <a:xfrm>
            <a:off x="2827030" y="1710618"/>
            <a:ext cx="6627637" cy="2298829"/>
            <a:chOff x="2979897" y="2577326"/>
            <a:chExt cx="6627637" cy="2298829"/>
          </a:xfrm>
        </p:grpSpPr>
        <p:sp>
          <p:nvSpPr>
            <p:cNvPr id="5" name="椭圆 7">
              <a:extLst>
                <a:ext uri="{FF2B5EF4-FFF2-40B4-BE49-F238E27FC236}">
                  <a16:creationId xmlns:a16="http://schemas.microsoft.com/office/drawing/2014/main" id="{5BBCFAC4-86A3-F365-7DA2-930234AF496C}"/>
                </a:ext>
              </a:extLst>
            </p:cNvPr>
            <p:cNvSpPr/>
            <p:nvPr/>
          </p:nvSpPr>
          <p:spPr>
            <a:xfrm rot="10800000">
              <a:off x="8255888" y="2915591"/>
              <a:ext cx="1351646" cy="1709393"/>
            </a:xfrm>
            <a:custGeom>
              <a:avLst/>
              <a:gdLst>
                <a:gd name="connsiteX0" fmla="*/ 0 w 3193143"/>
                <a:gd name="connsiteY0" fmla="*/ 1003224 h 2006447"/>
                <a:gd name="connsiteX1" fmla="*/ 1596572 w 3193143"/>
                <a:gd name="connsiteY1" fmla="*/ 0 h 2006447"/>
                <a:gd name="connsiteX2" fmla="*/ 3193144 w 3193143"/>
                <a:gd name="connsiteY2" fmla="*/ 1003224 h 2006447"/>
                <a:gd name="connsiteX3" fmla="*/ 1596572 w 3193143"/>
                <a:gd name="connsiteY3" fmla="*/ 2006448 h 2006447"/>
                <a:gd name="connsiteX4" fmla="*/ 0 w 3193143"/>
                <a:gd name="connsiteY4" fmla="*/ 1003224 h 2006447"/>
                <a:gd name="connsiteX0" fmla="*/ 0 w 1598284"/>
                <a:gd name="connsiteY0" fmla="*/ 1005128 h 2009608"/>
                <a:gd name="connsiteX1" fmla="*/ 1596572 w 1598284"/>
                <a:gd name="connsiteY1" fmla="*/ 1904 h 2009608"/>
                <a:gd name="connsiteX2" fmla="*/ 333830 w 1598284"/>
                <a:gd name="connsiteY2" fmla="*/ 830956 h 2009608"/>
                <a:gd name="connsiteX3" fmla="*/ 1596572 w 1598284"/>
                <a:gd name="connsiteY3" fmla="*/ 2008352 h 2009608"/>
                <a:gd name="connsiteX4" fmla="*/ 0 w 1598284"/>
                <a:gd name="connsiteY4" fmla="*/ 1005128 h 2009608"/>
                <a:gd name="connsiteX0" fmla="*/ 0 w 1598284"/>
                <a:gd name="connsiteY0" fmla="*/ 1003407 h 2006790"/>
                <a:gd name="connsiteX1" fmla="*/ 1596572 w 1598284"/>
                <a:gd name="connsiteY1" fmla="*/ 183 h 2006790"/>
                <a:gd name="connsiteX2" fmla="*/ 333830 w 1598284"/>
                <a:gd name="connsiteY2" fmla="*/ 943535 h 2006790"/>
                <a:gd name="connsiteX3" fmla="*/ 1596572 w 1598284"/>
                <a:gd name="connsiteY3" fmla="*/ 2006631 h 2006790"/>
                <a:gd name="connsiteX4" fmla="*/ 0 w 1598284"/>
                <a:gd name="connsiteY4" fmla="*/ 1003407 h 2006790"/>
                <a:gd name="connsiteX0" fmla="*/ 0 w 1598284"/>
                <a:gd name="connsiteY0" fmla="*/ 1003493 h 2006876"/>
                <a:gd name="connsiteX1" fmla="*/ 1596572 w 1598284"/>
                <a:gd name="connsiteY1" fmla="*/ 269 h 2006876"/>
                <a:gd name="connsiteX2" fmla="*/ 333830 w 1598284"/>
                <a:gd name="connsiteY2" fmla="*/ 943621 h 2006876"/>
                <a:gd name="connsiteX3" fmla="*/ 1596572 w 1598284"/>
                <a:gd name="connsiteY3" fmla="*/ 2006717 h 2006876"/>
                <a:gd name="connsiteX4" fmla="*/ 0 w 1598284"/>
                <a:gd name="connsiteY4" fmla="*/ 1003493 h 2006876"/>
                <a:gd name="connsiteX0" fmla="*/ 0 w 1598180"/>
                <a:gd name="connsiteY0" fmla="*/ 1005198 h 2009315"/>
                <a:gd name="connsiteX1" fmla="*/ 1596572 w 1598180"/>
                <a:gd name="connsiteY1" fmla="*/ 1974 h 2009315"/>
                <a:gd name="connsiteX2" fmla="*/ 324305 w 1598180"/>
                <a:gd name="connsiteY2" fmla="*/ 859601 h 2009315"/>
                <a:gd name="connsiteX3" fmla="*/ 1596572 w 1598180"/>
                <a:gd name="connsiteY3" fmla="*/ 2008422 h 2009315"/>
                <a:gd name="connsiteX4" fmla="*/ 0 w 1598180"/>
                <a:gd name="connsiteY4" fmla="*/ 1005198 h 2009315"/>
                <a:gd name="connsiteX0" fmla="*/ 0 w 1598214"/>
                <a:gd name="connsiteY0" fmla="*/ 1004200 h 2008317"/>
                <a:gd name="connsiteX1" fmla="*/ 1596572 w 1598214"/>
                <a:gd name="connsiteY1" fmla="*/ 976 h 2008317"/>
                <a:gd name="connsiteX2" fmla="*/ 324305 w 1598214"/>
                <a:gd name="connsiteY2" fmla="*/ 858603 h 2008317"/>
                <a:gd name="connsiteX3" fmla="*/ 1596572 w 1598214"/>
                <a:gd name="connsiteY3" fmla="*/ 2007424 h 2008317"/>
                <a:gd name="connsiteX4" fmla="*/ 0 w 1598214"/>
                <a:gd name="connsiteY4" fmla="*/ 1004200 h 2008317"/>
                <a:gd name="connsiteX0" fmla="*/ 2607 w 1600821"/>
                <a:gd name="connsiteY0" fmla="*/ 1004200 h 2008453"/>
                <a:gd name="connsiteX1" fmla="*/ 1599179 w 1600821"/>
                <a:gd name="connsiteY1" fmla="*/ 976 h 2008453"/>
                <a:gd name="connsiteX2" fmla="*/ 326912 w 1600821"/>
                <a:gd name="connsiteY2" fmla="*/ 858603 h 2008453"/>
                <a:gd name="connsiteX3" fmla="*/ 1599179 w 1600821"/>
                <a:gd name="connsiteY3" fmla="*/ 2007424 h 2008453"/>
                <a:gd name="connsiteX4" fmla="*/ 2607 w 1600821"/>
                <a:gd name="connsiteY4" fmla="*/ 1004200 h 2008453"/>
                <a:gd name="connsiteX0" fmla="*/ 2607 w 1600821"/>
                <a:gd name="connsiteY0" fmla="*/ 1004200 h 2008453"/>
                <a:gd name="connsiteX1" fmla="*/ 1599179 w 1600821"/>
                <a:gd name="connsiteY1" fmla="*/ 976 h 2008453"/>
                <a:gd name="connsiteX2" fmla="*/ 326912 w 1600821"/>
                <a:gd name="connsiteY2" fmla="*/ 858603 h 2008453"/>
                <a:gd name="connsiteX3" fmla="*/ 1599179 w 1600821"/>
                <a:gd name="connsiteY3" fmla="*/ 2007424 h 2008453"/>
                <a:gd name="connsiteX4" fmla="*/ 2607 w 1600821"/>
                <a:gd name="connsiteY4" fmla="*/ 1004200 h 2008453"/>
                <a:gd name="connsiteX0" fmla="*/ 1 w 1598215"/>
                <a:gd name="connsiteY0" fmla="*/ 1004200 h 1901913"/>
                <a:gd name="connsiteX1" fmla="*/ 1596573 w 1598215"/>
                <a:gd name="connsiteY1" fmla="*/ 976 h 1901913"/>
                <a:gd name="connsiteX2" fmla="*/ 324306 w 1598215"/>
                <a:gd name="connsiteY2" fmla="*/ 858603 h 1901913"/>
                <a:gd name="connsiteX3" fmla="*/ 1588733 w 1598215"/>
                <a:gd name="connsiteY3" fmla="*/ 1901204 h 1901913"/>
                <a:gd name="connsiteX4" fmla="*/ 1 w 1598215"/>
                <a:gd name="connsiteY4" fmla="*/ 1004200 h 1901913"/>
                <a:gd name="connsiteX0" fmla="*/ 1 w 1598215"/>
                <a:gd name="connsiteY0" fmla="*/ 1004200 h 1902641"/>
                <a:gd name="connsiteX1" fmla="*/ 1596573 w 1598215"/>
                <a:gd name="connsiteY1" fmla="*/ 976 h 1902641"/>
                <a:gd name="connsiteX2" fmla="*/ 324306 w 1598215"/>
                <a:gd name="connsiteY2" fmla="*/ 858603 h 1902641"/>
                <a:gd name="connsiteX3" fmla="*/ 1588733 w 1598215"/>
                <a:gd name="connsiteY3" fmla="*/ 1901204 h 1902641"/>
                <a:gd name="connsiteX4" fmla="*/ 1 w 1598215"/>
                <a:gd name="connsiteY4" fmla="*/ 1004200 h 1902641"/>
                <a:gd name="connsiteX0" fmla="*/ 1 w 1570855"/>
                <a:gd name="connsiteY0" fmla="*/ 967073 h 1901534"/>
                <a:gd name="connsiteX1" fmla="*/ 1569467 w 1570855"/>
                <a:gd name="connsiteY1" fmla="*/ 560 h 1901534"/>
                <a:gd name="connsiteX2" fmla="*/ 297200 w 1570855"/>
                <a:gd name="connsiteY2" fmla="*/ 858187 h 1901534"/>
                <a:gd name="connsiteX3" fmla="*/ 1561627 w 1570855"/>
                <a:gd name="connsiteY3" fmla="*/ 1900788 h 1901534"/>
                <a:gd name="connsiteX4" fmla="*/ 1 w 1570855"/>
                <a:gd name="connsiteY4" fmla="*/ 967073 h 1901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0855" h="1901534">
                  <a:moveTo>
                    <a:pt x="1" y="967073"/>
                  </a:moveTo>
                  <a:cubicBezTo>
                    <a:pt x="-390" y="328118"/>
                    <a:pt x="1519934" y="18708"/>
                    <a:pt x="1569467" y="560"/>
                  </a:cubicBezTo>
                  <a:cubicBezTo>
                    <a:pt x="1619000" y="-17588"/>
                    <a:pt x="325775" y="408897"/>
                    <a:pt x="297200" y="858187"/>
                  </a:cubicBezTo>
                  <a:cubicBezTo>
                    <a:pt x="286630" y="1478496"/>
                    <a:pt x="1611160" y="1882640"/>
                    <a:pt x="1561627" y="1900788"/>
                  </a:cubicBezTo>
                  <a:cubicBezTo>
                    <a:pt x="1512094" y="1918936"/>
                    <a:pt x="392" y="1606028"/>
                    <a:pt x="1" y="967073"/>
                  </a:cubicBezTo>
                  <a:close/>
                </a:path>
              </a:pathLst>
            </a:custGeom>
            <a:gradFill>
              <a:gsLst>
                <a:gs pos="26000">
                  <a:srgbClr val="0BD0D9">
                    <a:alpha val="0"/>
                  </a:srgbClr>
                </a:gs>
                <a:gs pos="79000">
                  <a:schemeClr val="accent5">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nvGrpSpPr>
            <p:cNvPr id="21" name="组合 20">
              <a:extLst>
                <a:ext uri="{FF2B5EF4-FFF2-40B4-BE49-F238E27FC236}">
                  <a16:creationId xmlns:a16="http://schemas.microsoft.com/office/drawing/2014/main" id="{D6E32484-F9B6-24BF-675D-5D34E7C131EF}"/>
                </a:ext>
              </a:extLst>
            </p:cNvPr>
            <p:cNvGrpSpPr/>
            <p:nvPr/>
          </p:nvGrpSpPr>
          <p:grpSpPr>
            <a:xfrm>
              <a:off x="4542652" y="2577326"/>
              <a:ext cx="3409086" cy="395076"/>
              <a:chOff x="3778933" y="2485726"/>
              <a:chExt cx="4768770" cy="498508"/>
            </a:xfrm>
          </p:grpSpPr>
          <p:sp>
            <p:nvSpPr>
              <p:cNvPr id="48" name="椭圆 47">
                <a:extLst>
                  <a:ext uri="{FF2B5EF4-FFF2-40B4-BE49-F238E27FC236}">
                    <a16:creationId xmlns:a16="http://schemas.microsoft.com/office/drawing/2014/main" id="{FD6F73B0-ED08-4E2A-984B-DEEFC81ADBCD}"/>
                  </a:ext>
                </a:extLst>
              </p:cNvPr>
              <p:cNvSpPr/>
              <p:nvPr/>
            </p:nvSpPr>
            <p:spPr>
              <a:xfrm>
                <a:off x="6195147" y="2702879"/>
                <a:ext cx="68470" cy="64203"/>
              </a:xfrm>
              <a:prstGeom prst="ellipse">
                <a:avLst/>
              </a:prstGeom>
              <a:gradFill>
                <a:gsLst>
                  <a:gs pos="0">
                    <a:srgbClr val="0B83F4"/>
                  </a:gs>
                  <a:gs pos="100000">
                    <a:srgbClr val="19F4A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45" name="文本框 44">
                <a:extLst>
                  <a:ext uri="{FF2B5EF4-FFF2-40B4-BE49-F238E27FC236}">
                    <a16:creationId xmlns:a16="http://schemas.microsoft.com/office/drawing/2014/main" id="{B63E685B-6E61-40A3-BB6A-71D85C2ED1B9}"/>
                  </a:ext>
                </a:extLst>
              </p:cNvPr>
              <p:cNvSpPr txBox="1"/>
              <p:nvPr/>
            </p:nvSpPr>
            <p:spPr>
              <a:xfrm>
                <a:off x="4234162" y="2485726"/>
                <a:ext cx="1916177" cy="498508"/>
              </a:xfrm>
              <a:prstGeom prst="rect">
                <a:avLst/>
              </a:prstGeom>
              <a:noFill/>
            </p:spPr>
            <p:txBody>
              <a:bodyPr wrap="none" rtlCol="0">
                <a:prstTxWarp prst="textPlain">
                  <a:avLst/>
                </a:prstTxWarp>
                <a:spAutoFit/>
              </a:bodyPr>
              <a:lstStyle/>
              <a:p>
                <a:pPr algn="ctr"/>
                <a:r>
                  <a:rPr lang="zh-CN" altLang="en-US" sz="13800" b="1" spc="-150" dirty="0">
                    <a:gradFill flip="none" rotWithShape="1">
                      <a:gsLst>
                        <a:gs pos="0">
                          <a:srgbClr val="19F4A2"/>
                        </a:gs>
                        <a:gs pos="100000">
                          <a:srgbClr val="0B83F4"/>
                        </a:gs>
                      </a:gsLst>
                      <a:lin ang="5400000" scaled="1"/>
                      <a:tileRect/>
                    </a:gradFill>
                    <a:effectLst>
                      <a:reflection stA="26000" endPos="34000" dist="88900" dir="5400000" sy="-100000" algn="bl" rotWithShape="0"/>
                    </a:effectLst>
                    <a:latin typeface="字体圈欣意冠黑体" panose="00000500000000000000" pitchFamily="2" charset="-122"/>
                    <a:ea typeface="字体圈欣意冠黑体" panose="00000500000000000000" pitchFamily="2" charset="-122"/>
                    <a:cs typeface="阿里巴巴普惠体 B" panose="00020600040101010101" pitchFamily="18" charset="-122"/>
                  </a:rPr>
                  <a:t>科技互联</a:t>
                </a:r>
              </a:p>
            </p:txBody>
          </p:sp>
          <p:sp>
            <p:nvSpPr>
              <p:cNvPr id="47" name="文本框 46">
                <a:extLst>
                  <a:ext uri="{FF2B5EF4-FFF2-40B4-BE49-F238E27FC236}">
                    <a16:creationId xmlns:a16="http://schemas.microsoft.com/office/drawing/2014/main" id="{D23CFB3E-CBF9-4BCA-B21E-2974A2949DA5}"/>
                  </a:ext>
                </a:extLst>
              </p:cNvPr>
              <p:cNvSpPr txBox="1"/>
              <p:nvPr/>
            </p:nvSpPr>
            <p:spPr>
              <a:xfrm>
                <a:off x="6308426" y="2485726"/>
                <a:ext cx="1916177" cy="498508"/>
              </a:xfrm>
              <a:prstGeom prst="rect">
                <a:avLst/>
              </a:prstGeom>
              <a:noFill/>
            </p:spPr>
            <p:txBody>
              <a:bodyPr wrap="none" rtlCol="0">
                <a:prstTxWarp prst="textPlain">
                  <a:avLst/>
                </a:prstTxWarp>
                <a:spAutoFit/>
              </a:bodyPr>
              <a:lstStyle/>
              <a:p>
                <a:pPr algn="ctr"/>
                <a:r>
                  <a:rPr lang="zh-CN" altLang="en-US" sz="13800" b="1" spc="-150" dirty="0">
                    <a:gradFill flip="none" rotWithShape="1">
                      <a:gsLst>
                        <a:gs pos="0">
                          <a:srgbClr val="19F4A2"/>
                        </a:gs>
                        <a:gs pos="100000">
                          <a:srgbClr val="0B83F4"/>
                        </a:gs>
                      </a:gsLst>
                      <a:lin ang="5400000" scaled="1"/>
                      <a:tileRect/>
                    </a:gradFill>
                    <a:effectLst>
                      <a:reflection stA="26000" endPos="34000" dist="88900" dir="5400000" sy="-100000" algn="bl" rotWithShape="0"/>
                    </a:effectLst>
                    <a:latin typeface="字体圈欣意冠黑体" panose="00000500000000000000" pitchFamily="2" charset="-122"/>
                    <a:ea typeface="字体圈欣意冠黑体" panose="00000500000000000000" pitchFamily="2" charset="-122"/>
                    <a:cs typeface="阿里巴巴普惠体 B" panose="00020600040101010101" pitchFamily="18" charset="-122"/>
                  </a:rPr>
                  <a:t>共赢共生</a:t>
                </a:r>
              </a:p>
            </p:txBody>
          </p:sp>
          <p:grpSp>
            <p:nvGrpSpPr>
              <p:cNvPr id="33" name="组合 32">
                <a:extLst>
                  <a:ext uri="{FF2B5EF4-FFF2-40B4-BE49-F238E27FC236}">
                    <a16:creationId xmlns:a16="http://schemas.microsoft.com/office/drawing/2014/main" id="{98895AC5-62B6-DECF-5558-0CA55C3219EE}"/>
                  </a:ext>
                </a:extLst>
              </p:cNvPr>
              <p:cNvGrpSpPr/>
              <p:nvPr/>
            </p:nvGrpSpPr>
            <p:grpSpPr>
              <a:xfrm>
                <a:off x="3778933" y="2576894"/>
                <a:ext cx="756855" cy="363319"/>
                <a:chOff x="1872684" y="2059400"/>
                <a:chExt cx="1329641" cy="680702"/>
              </a:xfrm>
            </p:grpSpPr>
            <p:sp>
              <p:nvSpPr>
                <p:cNvPr id="27" name="平行四边形 26">
                  <a:extLst>
                    <a:ext uri="{FF2B5EF4-FFF2-40B4-BE49-F238E27FC236}">
                      <a16:creationId xmlns:a16="http://schemas.microsoft.com/office/drawing/2014/main" id="{4B000DC5-768F-ABB7-90FF-8B34AFCA0A00}"/>
                    </a:ext>
                  </a:extLst>
                </p:cNvPr>
                <p:cNvSpPr>
                  <a:spLocks/>
                </p:cNvSpPr>
                <p:nvPr/>
              </p:nvSpPr>
              <p:spPr>
                <a:xfrm flipH="1">
                  <a:off x="2005429" y="2288048"/>
                  <a:ext cx="1066423" cy="223406"/>
                </a:xfrm>
                <a:prstGeom prst="parallelogram">
                  <a:avLst/>
                </a:prstGeom>
                <a:gradFill flip="none" rotWithShape="1">
                  <a:gsLst>
                    <a:gs pos="0">
                      <a:schemeClr val="accent2"/>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29" name="平行四边形 28">
                  <a:extLst>
                    <a:ext uri="{FF2B5EF4-FFF2-40B4-BE49-F238E27FC236}">
                      <a16:creationId xmlns:a16="http://schemas.microsoft.com/office/drawing/2014/main" id="{0E6E7390-097E-F2FD-22B9-E2C48EC822EE}"/>
                    </a:ext>
                  </a:extLst>
                </p:cNvPr>
                <p:cNvSpPr>
                  <a:spLocks/>
                </p:cNvSpPr>
                <p:nvPr/>
              </p:nvSpPr>
              <p:spPr>
                <a:xfrm flipH="1">
                  <a:off x="1872684" y="2636446"/>
                  <a:ext cx="1066423" cy="103656"/>
                </a:xfrm>
                <a:prstGeom prst="parallelogram">
                  <a:avLst/>
                </a:prstGeom>
                <a:gradFill flip="none" rotWithShape="1">
                  <a:gsLst>
                    <a:gs pos="0">
                      <a:schemeClr val="accent2">
                        <a:alpha val="63000"/>
                      </a:schemeClr>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31" name="平行四边形 30">
                  <a:extLst>
                    <a:ext uri="{FF2B5EF4-FFF2-40B4-BE49-F238E27FC236}">
                      <a16:creationId xmlns:a16="http://schemas.microsoft.com/office/drawing/2014/main" id="{026C2A45-FF37-9971-6DC4-AA5181C7506D}"/>
                    </a:ext>
                  </a:extLst>
                </p:cNvPr>
                <p:cNvSpPr>
                  <a:spLocks/>
                </p:cNvSpPr>
                <p:nvPr/>
              </p:nvSpPr>
              <p:spPr>
                <a:xfrm flipH="1">
                  <a:off x="2135902" y="2059400"/>
                  <a:ext cx="1066423" cy="103656"/>
                </a:xfrm>
                <a:prstGeom prst="parallelogram">
                  <a:avLst/>
                </a:prstGeom>
                <a:gradFill flip="none" rotWithShape="1">
                  <a:gsLst>
                    <a:gs pos="0">
                      <a:schemeClr val="accent2">
                        <a:alpha val="63000"/>
                      </a:schemeClr>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grpSp>
            <p:nvGrpSpPr>
              <p:cNvPr id="36" name="组合 35">
                <a:extLst>
                  <a:ext uri="{FF2B5EF4-FFF2-40B4-BE49-F238E27FC236}">
                    <a16:creationId xmlns:a16="http://schemas.microsoft.com/office/drawing/2014/main" id="{0382747B-8333-DCD3-8B31-9192A5F9EED7}"/>
                  </a:ext>
                </a:extLst>
              </p:cNvPr>
              <p:cNvGrpSpPr/>
              <p:nvPr/>
            </p:nvGrpSpPr>
            <p:grpSpPr>
              <a:xfrm>
                <a:off x="7836143" y="2576894"/>
                <a:ext cx="711560" cy="363319"/>
                <a:chOff x="6240720" y="830674"/>
                <a:chExt cx="1250068" cy="680702"/>
              </a:xfrm>
            </p:grpSpPr>
            <p:sp>
              <p:nvSpPr>
                <p:cNvPr id="23" name="平行四边形 22">
                  <a:extLst>
                    <a:ext uri="{FF2B5EF4-FFF2-40B4-BE49-F238E27FC236}">
                      <a16:creationId xmlns:a16="http://schemas.microsoft.com/office/drawing/2014/main" id="{2719F736-23DB-558C-D34F-FD6C017A4865}"/>
                    </a:ext>
                  </a:extLst>
                </p:cNvPr>
                <p:cNvSpPr>
                  <a:spLocks/>
                </p:cNvSpPr>
                <p:nvPr/>
              </p:nvSpPr>
              <p:spPr>
                <a:xfrm>
                  <a:off x="6333654" y="1059322"/>
                  <a:ext cx="1066423" cy="223406"/>
                </a:xfrm>
                <a:prstGeom prst="parallelogram">
                  <a:avLst/>
                </a:prstGeom>
                <a:gradFill flip="none" rotWithShape="1">
                  <a:gsLst>
                    <a:gs pos="0">
                      <a:srgbClr val="19F3AE"/>
                    </a:gs>
                    <a:gs pos="100000">
                      <a:srgbClr val="19F3AE">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30" name="平行四边形 29">
                  <a:extLst>
                    <a:ext uri="{FF2B5EF4-FFF2-40B4-BE49-F238E27FC236}">
                      <a16:creationId xmlns:a16="http://schemas.microsoft.com/office/drawing/2014/main" id="{878302C6-4854-DD30-0ADF-C8AC282D5628}"/>
                    </a:ext>
                  </a:extLst>
                </p:cNvPr>
                <p:cNvSpPr>
                  <a:spLocks/>
                </p:cNvSpPr>
                <p:nvPr/>
              </p:nvSpPr>
              <p:spPr>
                <a:xfrm>
                  <a:off x="6424365" y="830674"/>
                  <a:ext cx="1066423" cy="103656"/>
                </a:xfrm>
                <a:prstGeom prst="parallelogram">
                  <a:avLst/>
                </a:prstGeom>
                <a:gradFill flip="none" rotWithShape="1">
                  <a:gsLst>
                    <a:gs pos="0">
                      <a:srgbClr val="19F3AE">
                        <a:alpha val="37000"/>
                      </a:srgbClr>
                    </a:gs>
                    <a:gs pos="100000">
                      <a:srgbClr val="19F3AE">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34" name="平行四边形 33">
                  <a:extLst>
                    <a:ext uri="{FF2B5EF4-FFF2-40B4-BE49-F238E27FC236}">
                      <a16:creationId xmlns:a16="http://schemas.microsoft.com/office/drawing/2014/main" id="{8F8091EC-B136-0CC6-910E-C966BAAE55D0}"/>
                    </a:ext>
                  </a:extLst>
                </p:cNvPr>
                <p:cNvSpPr>
                  <a:spLocks/>
                </p:cNvSpPr>
                <p:nvPr/>
              </p:nvSpPr>
              <p:spPr>
                <a:xfrm>
                  <a:off x="6240720" y="1407720"/>
                  <a:ext cx="1066423" cy="103656"/>
                </a:xfrm>
                <a:prstGeom prst="parallelogram">
                  <a:avLst/>
                </a:prstGeom>
                <a:gradFill flip="none" rotWithShape="1">
                  <a:gsLst>
                    <a:gs pos="0">
                      <a:srgbClr val="19F3AE">
                        <a:alpha val="37000"/>
                      </a:srgbClr>
                    </a:gs>
                    <a:gs pos="100000">
                      <a:srgbClr val="19F3AE">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grpSp>
        <p:sp>
          <p:nvSpPr>
            <p:cNvPr id="10" name="文本框 9">
              <a:extLst>
                <a:ext uri="{FF2B5EF4-FFF2-40B4-BE49-F238E27FC236}">
                  <a16:creationId xmlns:a16="http://schemas.microsoft.com/office/drawing/2014/main" id="{A41B6DDE-4B56-9A2A-7ACF-35E7B225E054}"/>
                </a:ext>
              </a:extLst>
            </p:cNvPr>
            <p:cNvSpPr txBox="1"/>
            <p:nvPr/>
          </p:nvSpPr>
          <p:spPr>
            <a:xfrm>
              <a:off x="3907943" y="3209824"/>
              <a:ext cx="4749027" cy="1162448"/>
            </a:xfrm>
            <a:prstGeom prst="rect">
              <a:avLst/>
            </a:prstGeom>
            <a:noFill/>
          </p:spPr>
          <p:txBody>
            <a:bodyPr wrap="none" rtlCol="0">
              <a:prstTxWarp prst="textPlain">
                <a:avLst/>
              </a:prstTxWarp>
              <a:spAutoFit/>
            </a:bodyPr>
            <a:lstStyle/>
            <a:p>
              <a:pPr algn="ctr"/>
              <a:r>
                <a:rPr lang="zh-CN" altLang="en-US" sz="28700" b="1" spc="-150" dirty="0">
                  <a:gradFill flip="none" rotWithShape="1">
                    <a:gsLst>
                      <a:gs pos="0">
                        <a:srgbClr val="19F4A2"/>
                      </a:gs>
                      <a:gs pos="100000">
                        <a:srgbClr val="0B83F4"/>
                      </a:gs>
                    </a:gsLst>
                    <a:lin ang="5400000" scaled="1"/>
                    <a:tileRect/>
                  </a:gradFill>
                  <a:effectLst>
                    <a:reflection stA="26000" endPos="34000" dist="88900" dir="5400000" sy="-100000" algn="bl" rotWithShape="0"/>
                  </a:effectLst>
                  <a:latin typeface="字体圈欣意冠黑体" panose="00000500000000000000" pitchFamily="2" charset="-122"/>
                  <a:ea typeface="字体圈欣意冠黑体" panose="00000500000000000000" pitchFamily="2" charset="-122"/>
                  <a:cs typeface="阿里巴巴普惠体 B" panose="00020600040101010101" pitchFamily="18" charset="-122"/>
                </a:rPr>
                <a:t>感谢观看</a:t>
              </a:r>
            </a:p>
          </p:txBody>
        </p:sp>
        <p:sp>
          <p:nvSpPr>
            <p:cNvPr id="2" name="椭圆 7">
              <a:extLst>
                <a:ext uri="{FF2B5EF4-FFF2-40B4-BE49-F238E27FC236}">
                  <a16:creationId xmlns:a16="http://schemas.microsoft.com/office/drawing/2014/main" id="{259BFFC8-CB17-518E-BC99-E1291BDA1918}"/>
                </a:ext>
              </a:extLst>
            </p:cNvPr>
            <p:cNvSpPr/>
            <p:nvPr/>
          </p:nvSpPr>
          <p:spPr>
            <a:xfrm>
              <a:off x="2979897" y="3070646"/>
              <a:ext cx="1377430" cy="1805509"/>
            </a:xfrm>
            <a:custGeom>
              <a:avLst/>
              <a:gdLst>
                <a:gd name="connsiteX0" fmla="*/ 0 w 3193143"/>
                <a:gd name="connsiteY0" fmla="*/ 1003224 h 2006447"/>
                <a:gd name="connsiteX1" fmla="*/ 1596572 w 3193143"/>
                <a:gd name="connsiteY1" fmla="*/ 0 h 2006447"/>
                <a:gd name="connsiteX2" fmla="*/ 3193144 w 3193143"/>
                <a:gd name="connsiteY2" fmla="*/ 1003224 h 2006447"/>
                <a:gd name="connsiteX3" fmla="*/ 1596572 w 3193143"/>
                <a:gd name="connsiteY3" fmla="*/ 2006448 h 2006447"/>
                <a:gd name="connsiteX4" fmla="*/ 0 w 3193143"/>
                <a:gd name="connsiteY4" fmla="*/ 1003224 h 2006447"/>
                <a:gd name="connsiteX0" fmla="*/ 0 w 1598284"/>
                <a:gd name="connsiteY0" fmla="*/ 1005128 h 2009608"/>
                <a:gd name="connsiteX1" fmla="*/ 1596572 w 1598284"/>
                <a:gd name="connsiteY1" fmla="*/ 1904 h 2009608"/>
                <a:gd name="connsiteX2" fmla="*/ 333830 w 1598284"/>
                <a:gd name="connsiteY2" fmla="*/ 830956 h 2009608"/>
                <a:gd name="connsiteX3" fmla="*/ 1596572 w 1598284"/>
                <a:gd name="connsiteY3" fmla="*/ 2008352 h 2009608"/>
                <a:gd name="connsiteX4" fmla="*/ 0 w 1598284"/>
                <a:gd name="connsiteY4" fmla="*/ 1005128 h 2009608"/>
                <a:gd name="connsiteX0" fmla="*/ 0 w 1598284"/>
                <a:gd name="connsiteY0" fmla="*/ 1003407 h 2006790"/>
                <a:gd name="connsiteX1" fmla="*/ 1596572 w 1598284"/>
                <a:gd name="connsiteY1" fmla="*/ 183 h 2006790"/>
                <a:gd name="connsiteX2" fmla="*/ 333830 w 1598284"/>
                <a:gd name="connsiteY2" fmla="*/ 943535 h 2006790"/>
                <a:gd name="connsiteX3" fmla="*/ 1596572 w 1598284"/>
                <a:gd name="connsiteY3" fmla="*/ 2006631 h 2006790"/>
                <a:gd name="connsiteX4" fmla="*/ 0 w 1598284"/>
                <a:gd name="connsiteY4" fmla="*/ 1003407 h 2006790"/>
                <a:gd name="connsiteX0" fmla="*/ 0 w 1598284"/>
                <a:gd name="connsiteY0" fmla="*/ 1003493 h 2006876"/>
                <a:gd name="connsiteX1" fmla="*/ 1596572 w 1598284"/>
                <a:gd name="connsiteY1" fmla="*/ 269 h 2006876"/>
                <a:gd name="connsiteX2" fmla="*/ 333830 w 1598284"/>
                <a:gd name="connsiteY2" fmla="*/ 943621 h 2006876"/>
                <a:gd name="connsiteX3" fmla="*/ 1596572 w 1598284"/>
                <a:gd name="connsiteY3" fmla="*/ 2006717 h 2006876"/>
                <a:gd name="connsiteX4" fmla="*/ 0 w 1598284"/>
                <a:gd name="connsiteY4" fmla="*/ 1003493 h 2006876"/>
                <a:gd name="connsiteX0" fmla="*/ 0 w 1598180"/>
                <a:gd name="connsiteY0" fmla="*/ 1005198 h 2009315"/>
                <a:gd name="connsiteX1" fmla="*/ 1596572 w 1598180"/>
                <a:gd name="connsiteY1" fmla="*/ 1974 h 2009315"/>
                <a:gd name="connsiteX2" fmla="*/ 324305 w 1598180"/>
                <a:gd name="connsiteY2" fmla="*/ 859601 h 2009315"/>
                <a:gd name="connsiteX3" fmla="*/ 1596572 w 1598180"/>
                <a:gd name="connsiteY3" fmla="*/ 2008422 h 2009315"/>
                <a:gd name="connsiteX4" fmla="*/ 0 w 1598180"/>
                <a:gd name="connsiteY4" fmla="*/ 1005198 h 2009315"/>
                <a:gd name="connsiteX0" fmla="*/ 0 w 1598214"/>
                <a:gd name="connsiteY0" fmla="*/ 1004200 h 2008317"/>
                <a:gd name="connsiteX1" fmla="*/ 1596572 w 1598214"/>
                <a:gd name="connsiteY1" fmla="*/ 976 h 2008317"/>
                <a:gd name="connsiteX2" fmla="*/ 324305 w 1598214"/>
                <a:gd name="connsiteY2" fmla="*/ 858603 h 2008317"/>
                <a:gd name="connsiteX3" fmla="*/ 1596572 w 1598214"/>
                <a:gd name="connsiteY3" fmla="*/ 2007424 h 2008317"/>
                <a:gd name="connsiteX4" fmla="*/ 0 w 1598214"/>
                <a:gd name="connsiteY4" fmla="*/ 1004200 h 2008317"/>
                <a:gd name="connsiteX0" fmla="*/ 2607 w 1600821"/>
                <a:gd name="connsiteY0" fmla="*/ 1004200 h 2008453"/>
                <a:gd name="connsiteX1" fmla="*/ 1599179 w 1600821"/>
                <a:gd name="connsiteY1" fmla="*/ 976 h 2008453"/>
                <a:gd name="connsiteX2" fmla="*/ 326912 w 1600821"/>
                <a:gd name="connsiteY2" fmla="*/ 858603 h 2008453"/>
                <a:gd name="connsiteX3" fmla="*/ 1599179 w 1600821"/>
                <a:gd name="connsiteY3" fmla="*/ 2007424 h 2008453"/>
                <a:gd name="connsiteX4" fmla="*/ 2607 w 1600821"/>
                <a:gd name="connsiteY4" fmla="*/ 1004200 h 2008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821" h="2008453">
                  <a:moveTo>
                    <a:pt x="2607" y="1004200"/>
                  </a:moveTo>
                  <a:cubicBezTo>
                    <a:pt x="-73593" y="383460"/>
                    <a:pt x="1545128" y="25242"/>
                    <a:pt x="1599179" y="976"/>
                  </a:cubicBezTo>
                  <a:cubicBezTo>
                    <a:pt x="1653230" y="-23290"/>
                    <a:pt x="355487" y="409313"/>
                    <a:pt x="326912" y="858603"/>
                  </a:cubicBezTo>
                  <a:cubicBezTo>
                    <a:pt x="326912" y="1412668"/>
                    <a:pt x="1653230" y="1983158"/>
                    <a:pt x="1599179" y="2007424"/>
                  </a:cubicBezTo>
                  <a:cubicBezTo>
                    <a:pt x="1545128" y="2031690"/>
                    <a:pt x="78807" y="1624940"/>
                    <a:pt x="2607" y="1004200"/>
                  </a:cubicBezTo>
                  <a:close/>
                </a:path>
              </a:pathLst>
            </a:custGeom>
            <a:gradFill>
              <a:gsLst>
                <a:gs pos="100000">
                  <a:srgbClr val="18EFBE">
                    <a:alpha val="0"/>
                  </a:srgbClr>
                </a:gs>
                <a:gs pos="9000">
                  <a:schemeClr val="accent2">
                    <a:lumMod val="50000"/>
                    <a:alpha val="0"/>
                  </a:schemeClr>
                </a:gs>
                <a:gs pos="69000">
                  <a:srgbClr val="18EFBE"/>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grpSp>
        <p:nvGrpSpPr>
          <p:cNvPr id="41" name="组合 40">
            <a:extLst>
              <a:ext uri="{FF2B5EF4-FFF2-40B4-BE49-F238E27FC236}">
                <a16:creationId xmlns:a16="http://schemas.microsoft.com/office/drawing/2014/main" id="{784486CC-04BE-F307-60D4-95AEE53BDC42}"/>
              </a:ext>
            </a:extLst>
          </p:cNvPr>
          <p:cNvGrpSpPr/>
          <p:nvPr/>
        </p:nvGrpSpPr>
        <p:grpSpPr>
          <a:xfrm>
            <a:off x="963980" y="5448441"/>
            <a:ext cx="3050012" cy="663622"/>
            <a:chOff x="1287180" y="5408935"/>
            <a:chExt cx="3050012" cy="663622"/>
          </a:xfrm>
        </p:grpSpPr>
        <p:sp>
          <p:nvSpPr>
            <p:cNvPr id="25" name="矩形 24">
              <a:extLst>
                <a:ext uri="{FF2B5EF4-FFF2-40B4-BE49-F238E27FC236}">
                  <a16:creationId xmlns:a16="http://schemas.microsoft.com/office/drawing/2014/main" id="{5B20FC45-D1F1-37E6-3A22-BE92A72F1F46}"/>
                </a:ext>
              </a:extLst>
            </p:cNvPr>
            <p:cNvSpPr/>
            <p:nvPr/>
          </p:nvSpPr>
          <p:spPr>
            <a:xfrm>
              <a:off x="2140757" y="5734003"/>
              <a:ext cx="2196435" cy="338554"/>
            </a:xfrm>
            <a:prstGeom prst="rect">
              <a:avLst/>
            </a:prstGeom>
          </p:spPr>
          <p:txBody>
            <a:bodyPr wrap="none">
              <a:spAutoFit/>
            </a:bodyPr>
            <a:lstStyle/>
            <a:p>
              <a:r>
                <a:rPr lang="zh-CN" altLang="en-US" sz="1600" dirty="0">
                  <a:solidFill>
                    <a:schemeClr val="bg1"/>
                  </a:solidFill>
                  <a:latin typeface="源意明体" pitchFamily="2" charset="-122"/>
                  <a:ea typeface="源意明体" pitchFamily="2" charset="-122"/>
                </a:rPr>
                <a:t>北海市长南大道</a:t>
              </a:r>
              <a:r>
                <a:rPr lang="en-US" altLang="zh-CN" sz="1600" dirty="0">
                  <a:solidFill>
                    <a:schemeClr val="bg1"/>
                  </a:solidFill>
                  <a:latin typeface="源意明体" pitchFamily="2" charset="-122"/>
                  <a:ea typeface="源意明体" pitchFamily="2" charset="-122"/>
                </a:rPr>
                <a:t>988</a:t>
              </a:r>
              <a:r>
                <a:rPr lang="zh-CN" altLang="en-US" sz="1600" dirty="0">
                  <a:solidFill>
                    <a:schemeClr val="bg1"/>
                  </a:solidFill>
                  <a:latin typeface="源意明体" pitchFamily="2" charset="-122"/>
                  <a:ea typeface="源意明体" pitchFamily="2" charset="-122"/>
                </a:rPr>
                <a:t>号</a:t>
              </a:r>
              <a:endParaRPr lang="en-US" altLang="zh-CN" sz="1600" dirty="0">
                <a:solidFill>
                  <a:schemeClr val="bg1"/>
                </a:solidFill>
                <a:latin typeface="源意明体" pitchFamily="2" charset="-122"/>
                <a:ea typeface="源意明体" pitchFamily="2" charset="-122"/>
              </a:endParaRPr>
            </a:p>
          </p:txBody>
        </p:sp>
        <p:grpSp>
          <p:nvGrpSpPr>
            <p:cNvPr id="26" name="组合 25">
              <a:extLst>
                <a:ext uri="{FF2B5EF4-FFF2-40B4-BE49-F238E27FC236}">
                  <a16:creationId xmlns:a16="http://schemas.microsoft.com/office/drawing/2014/main" id="{E76B5EF2-1A52-C90F-A46F-FA88E9BC5C24}"/>
                </a:ext>
              </a:extLst>
            </p:cNvPr>
            <p:cNvGrpSpPr/>
            <p:nvPr/>
          </p:nvGrpSpPr>
          <p:grpSpPr>
            <a:xfrm>
              <a:off x="1287180" y="5422369"/>
              <a:ext cx="649943" cy="649943"/>
              <a:chOff x="1636501" y="4702981"/>
              <a:chExt cx="1095888" cy="1095888"/>
            </a:xfrm>
          </p:grpSpPr>
          <p:sp>
            <p:nvSpPr>
              <p:cNvPr id="28" name="椭圆 27">
                <a:extLst>
                  <a:ext uri="{FF2B5EF4-FFF2-40B4-BE49-F238E27FC236}">
                    <a16:creationId xmlns:a16="http://schemas.microsoft.com/office/drawing/2014/main" id="{AFBD6423-8671-4312-5E61-C2D969B0705C}"/>
                  </a:ext>
                </a:extLst>
              </p:cNvPr>
              <p:cNvSpPr/>
              <p:nvPr/>
            </p:nvSpPr>
            <p:spPr>
              <a:xfrm>
                <a:off x="1807951" y="4874431"/>
                <a:ext cx="752988" cy="7529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源意明体" pitchFamily="2" charset="-122"/>
                  <a:ea typeface="源意明体" pitchFamily="2" charset="-122"/>
                </a:endParaRPr>
              </a:p>
            </p:txBody>
          </p:sp>
          <p:grpSp>
            <p:nvGrpSpPr>
              <p:cNvPr id="32" name="组合 31">
                <a:extLst>
                  <a:ext uri="{FF2B5EF4-FFF2-40B4-BE49-F238E27FC236}">
                    <a16:creationId xmlns:a16="http://schemas.microsoft.com/office/drawing/2014/main" id="{B32EC11E-89B4-6809-BD40-FA152FEDA7DF}"/>
                  </a:ext>
                </a:extLst>
              </p:cNvPr>
              <p:cNvGrpSpPr/>
              <p:nvPr/>
            </p:nvGrpSpPr>
            <p:grpSpPr>
              <a:xfrm>
                <a:off x="1964439" y="5018985"/>
                <a:ext cx="454228" cy="437498"/>
                <a:chOff x="13004800" y="4468813"/>
                <a:chExt cx="2543175" cy="2449512"/>
              </a:xfrm>
              <a:solidFill>
                <a:schemeClr val="bg1"/>
              </a:solidFill>
            </p:grpSpPr>
            <p:sp>
              <p:nvSpPr>
                <p:cNvPr id="37" name="Freeform 40">
                  <a:extLst>
                    <a:ext uri="{FF2B5EF4-FFF2-40B4-BE49-F238E27FC236}">
                      <a16:creationId xmlns:a16="http://schemas.microsoft.com/office/drawing/2014/main" id="{6AF8288B-A7CD-F093-79A6-097B0D105831}"/>
                    </a:ext>
                  </a:extLst>
                </p:cNvPr>
                <p:cNvSpPr>
                  <a:spLocks noEditPoints="1"/>
                </p:cNvSpPr>
                <p:nvPr/>
              </p:nvSpPr>
              <p:spPr bwMode="auto">
                <a:xfrm>
                  <a:off x="13004800" y="4468813"/>
                  <a:ext cx="2543175" cy="2449512"/>
                </a:xfrm>
                <a:custGeom>
                  <a:avLst/>
                  <a:gdLst>
                    <a:gd name="T0" fmla="*/ 194 w 673"/>
                    <a:gd name="T1" fmla="*/ 558 h 648"/>
                    <a:gd name="T2" fmla="*/ 33 w 673"/>
                    <a:gd name="T3" fmla="*/ 627 h 648"/>
                    <a:gd name="T4" fmla="*/ 160 w 673"/>
                    <a:gd name="T5" fmla="*/ 637 h 648"/>
                    <a:gd name="T6" fmla="*/ 17 w 673"/>
                    <a:gd name="T7" fmla="*/ 647 h 648"/>
                    <a:gd name="T8" fmla="*/ 17 w 673"/>
                    <a:gd name="T9" fmla="*/ 139 h 648"/>
                    <a:gd name="T10" fmla="*/ 531 w 673"/>
                    <a:gd name="T11" fmla="*/ 127 h 648"/>
                    <a:gd name="T12" fmla="*/ 612 w 673"/>
                    <a:gd name="T13" fmla="*/ 4 h 648"/>
                    <a:gd name="T14" fmla="*/ 662 w 673"/>
                    <a:gd name="T15" fmla="*/ 156 h 648"/>
                    <a:gd name="T16" fmla="*/ 596 w 673"/>
                    <a:gd name="T17" fmla="*/ 21 h 648"/>
                    <a:gd name="T18" fmla="*/ 652 w 673"/>
                    <a:gd name="T19" fmla="*/ 515 h 648"/>
                    <a:gd name="T20" fmla="*/ 652 w 673"/>
                    <a:gd name="T21" fmla="*/ 204 h 648"/>
                    <a:gd name="T22" fmla="*/ 672 w 673"/>
                    <a:gd name="T23" fmla="*/ 213 h 648"/>
                    <a:gd name="T24" fmla="*/ 216 w 673"/>
                    <a:gd name="T25" fmla="*/ 647 h 648"/>
                    <a:gd name="T26" fmla="*/ 208 w 673"/>
                    <a:gd name="T27" fmla="*/ 628 h 648"/>
                    <a:gd name="T28" fmla="*/ 366 w 673"/>
                    <a:gd name="T29" fmla="*/ 627 h 648"/>
                    <a:gd name="T30" fmla="*/ 131 w 673"/>
                    <a:gd name="T31" fmla="*/ 406 h 648"/>
                    <a:gd name="T32" fmla="*/ 256 w 673"/>
                    <a:gd name="T33" fmla="*/ 405 h 648"/>
                    <a:gd name="T34" fmla="*/ 228 w 673"/>
                    <a:gd name="T35" fmla="*/ 482 h 648"/>
                    <a:gd name="T36" fmla="*/ 413 w 673"/>
                    <a:gd name="T37" fmla="*/ 352 h 648"/>
                    <a:gd name="T38" fmla="*/ 21 w 673"/>
                    <a:gd name="T39" fmla="*/ 493 h 648"/>
                    <a:gd name="T40" fmla="*/ 104 w 673"/>
                    <a:gd name="T41" fmla="*/ 543 h 648"/>
                    <a:gd name="T42" fmla="*/ 389 w 673"/>
                    <a:gd name="T43" fmla="*/ 532 h 648"/>
                    <a:gd name="T44" fmla="*/ 417 w 673"/>
                    <a:gd name="T45" fmla="*/ 626 h 648"/>
                    <a:gd name="T46" fmla="*/ 523 w 673"/>
                    <a:gd name="T47" fmla="*/ 492 h 648"/>
                    <a:gd name="T48" fmla="*/ 523 w 673"/>
                    <a:gd name="T49" fmla="*/ 457 h 648"/>
                    <a:gd name="T50" fmla="*/ 495 w 673"/>
                    <a:gd name="T51" fmla="*/ 302 h 648"/>
                    <a:gd name="T52" fmla="*/ 530 w 673"/>
                    <a:gd name="T53" fmla="*/ 193 h 648"/>
                    <a:gd name="T54" fmla="*/ 294 w 673"/>
                    <a:gd name="T55" fmla="*/ 251 h 648"/>
                    <a:gd name="T56" fmla="*/ 295 w 673"/>
                    <a:gd name="T57" fmla="*/ 211 h 648"/>
                    <a:gd name="T58" fmla="*/ 170 w 673"/>
                    <a:gd name="T59" fmla="*/ 251 h 648"/>
                    <a:gd name="T60" fmla="*/ 20 w 673"/>
                    <a:gd name="T61" fmla="*/ 283 h 648"/>
                    <a:gd name="T62" fmla="*/ 457 w 673"/>
                    <a:gd name="T63" fmla="*/ 304 h 648"/>
                    <a:gd name="T64" fmla="*/ 294 w 673"/>
                    <a:gd name="T65" fmla="*/ 496 h 648"/>
                    <a:gd name="T66" fmla="*/ 20 w 673"/>
                    <a:gd name="T67" fmla="*/ 543 h 648"/>
                    <a:gd name="T68" fmla="*/ 449 w 673"/>
                    <a:gd name="T69" fmla="*/ 627 h 648"/>
                    <a:gd name="T70" fmla="*/ 652 w 673"/>
                    <a:gd name="T71" fmla="*/ 561 h 648"/>
                    <a:gd name="T72" fmla="*/ 21 w 673"/>
                    <a:gd name="T73" fmla="*/ 160 h 648"/>
                    <a:gd name="T74" fmla="*/ 255 w 673"/>
                    <a:gd name="T75" fmla="*/ 168 h 648"/>
                    <a:gd name="T76" fmla="*/ 334 w 673"/>
                    <a:gd name="T77" fmla="*/ 160 h 648"/>
                    <a:gd name="T78" fmla="*/ 471 w 673"/>
                    <a:gd name="T79" fmla="*/ 230 h 648"/>
                    <a:gd name="T80" fmla="*/ 531 w 673"/>
                    <a:gd name="T81" fmla="*/ 160 h 648"/>
                    <a:gd name="T82" fmla="*/ 236 w 673"/>
                    <a:gd name="T83" fmla="*/ 404 h 648"/>
                    <a:gd name="T84" fmla="*/ 151 w 673"/>
                    <a:gd name="T85" fmla="*/ 405 h 648"/>
                    <a:gd name="T86" fmla="*/ 531 w 673"/>
                    <a:gd name="T87" fmla="*/ 304 h 648"/>
                    <a:gd name="T88" fmla="*/ 458 w 673"/>
                    <a:gd name="T89" fmla="*/ 450 h 648"/>
                    <a:gd name="T90" fmla="*/ 531 w 673"/>
                    <a:gd name="T91" fmla="*/ 30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73" h="648">
                      <a:moveTo>
                        <a:pt x="366" y="627"/>
                      </a:moveTo>
                      <a:cubicBezTo>
                        <a:pt x="366" y="597"/>
                        <a:pt x="366" y="569"/>
                        <a:pt x="366" y="542"/>
                      </a:cubicBezTo>
                      <a:cubicBezTo>
                        <a:pt x="309" y="547"/>
                        <a:pt x="252" y="554"/>
                        <a:pt x="194" y="558"/>
                      </a:cubicBezTo>
                      <a:cubicBezTo>
                        <a:pt x="137" y="562"/>
                        <a:pt x="79" y="563"/>
                        <a:pt x="20" y="566"/>
                      </a:cubicBezTo>
                      <a:cubicBezTo>
                        <a:pt x="20" y="586"/>
                        <a:pt x="20" y="606"/>
                        <a:pt x="20" y="627"/>
                      </a:cubicBezTo>
                      <a:cubicBezTo>
                        <a:pt x="25" y="627"/>
                        <a:pt x="29" y="627"/>
                        <a:pt x="33" y="627"/>
                      </a:cubicBezTo>
                      <a:cubicBezTo>
                        <a:pt x="69" y="627"/>
                        <a:pt x="106" y="627"/>
                        <a:pt x="143" y="627"/>
                      </a:cubicBezTo>
                      <a:cubicBezTo>
                        <a:pt x="146" y="627"/>
                        <a:pt x="149" y="626"/>
                        <a:pt x="152" y="627"/>
                      </a:cubicBezTo>
                      <a:cubicBezTo>
                        <a:pt x="155" y="630"/>
                        <a:pt x="159" y="633"/>
                        <a:pt x="160" y="637"/>
                      </a:cubicBezTo>
                      <a:cubicBezTo>
                        <a:pt x="160" y="640"/>
                        <a:pt x="155" y="645"/>
                        <a:pt x="152" y="646"/>
                      </a:cubicBezTo>
                      <a:cubicBezTo>
                        <a:pt x="146" y="648"/>
                        <a:pt x="139" y="647"/>
                        <a:pt x="133" y="647"/>
                      </a:cubicBezTo>
                      <a:cubicBezTo>
                        <a:pt x="94" y="647"/>
                        <a:pt x="56" y="647"/>
                        <a:pt x="17" y="647"/>
                      </a:cubicBezTo>
                      <a:cubicBezTo>
                        <a:pt x="2" y="647"/>
                        <a:pt x="0" y="645"/>
                        <a:pt x="0" y="630"/>
                      </a:cubicBezTo>
                      <a:cubicBezTo>
                        <a:pt x="0" y="472"/>
                        <a:pt x="0" y="314"/>
                        <a:pt x="0" y="156"/>
                      </a:cubicBezTo>
                      <a:cubicBezTo>
                        <a:pt x="0" y="141"/>
                        <a:pt x="1" y="139"/>
                        <a:pt x="17" y="139"/>
                      </a:cubicBezTo>
                      <a:cubicBezTo>
                        <a:pt x="183" y="139"/>
                        <a:pt x="350" y="139"/>
                        <a:pt x="516" y="139"/>
                      </a:cubicBezTo>
                      <a:cubicBezTo>
                        <a:pt x="520" y="139"/>
                        <a:pt x="525" y="139"/>
                        <a:pt x="530" y="139"/>
                      </a:cubicBezTo>
                      <a:cubicBezTo>
                        <a:pt x="530" y="135"/>
                        <a:pt x="531" y="131"/>
                        <a:pt x="531" y="127"/>
                      </a:cubicBezTo>
                      <a:cubicBezTo>
                        <a:pt x="531" y="91"/>
                        <a:pt x="531" y="55"/>
                        <a:pt x="531" y="18"/>
                      </a:cubicBezTo>
                      <a:cubicBezTo>
                        <a:pt x="531" y="3"/>
                        <a:pt x="533" y="0"/>
                        <a:pt x="548" y="1"/>
                      </a:cubicBezTo>
                      <a:cubicBezTo>
                        <a:pt x="570" y="1"/>
                        <a:pt x="591" y="0"/>
                        <a:pt x="612" y="4"/>
                      </a:cubicBezTo>
                      <a:cubicBezTo>
                        <a:pt x="646" y="10"/>
                        <a:pt x="671" y="41"/>
                        <a:pt x="672" y="76"/>
                      </a:cubicBezTo>
                      <a:cubicBezTo>
                        <a:pt x="673" y="99"/>
                        <a:pt x="672" y="122"/>
                        <a:pt x="672" y="144"/>
                      </a:cubicBezTo>
                      <a:cubicBezTo>
                        <a:pt x="672" y="151"/>
                        <a:pt x="669" y="156"/>
                        <a:pt x="662" y="156"/>
                      </a:cubicBezTo>
                      <a:cubicBezTo>
                        <a:pt x="654" y="156"/>
                        <a:pt x="652" y="151"/>
                        <a:pt x="652" y="144"/>
                      </a:cubicBezTo>
                      <a:cubicBezTo>
                        <a:pt x="652" y="123"/>
                        <a:pt x="652" y="102"/>
                        <a:pt x="652" y="82"/>
                      </a:cubicBezTo>
                      <a:cubicBezTo>
                        <a:pt x="652" y="48"/>
                        <a:pt x="629" y="24"/>
                        <a:pt x="596" y="21"/>
                      </a:cubicBezTo>
                      <a:cubicBezTo>
                        <a:pt x="582" y="20"/>
                        <a:pt x="567" y="21"/>
                        <a:pt x="552" y="21"/>
                      </a:cubicBezTo>
                      <a:cubicBezTo>
                        <a:pt x="552" y="177"/>
                        <a:pt x="552" y="332"/>
                        <a:pt x="552" y="488"/>
                      </a:cubicBezTo>
                      <a:cubicBezTo>
                        <a:pt x="587" y="489"/>
                        <a:pt x="623" y="483"/>
                        <a:pt x="652" y="515"/>
                      </a:cubicBezTo>
                      <a:cubicBezTo>
                        <a:pt x="652" y="509"/>
                        <a:pt x="652" y="506"/>
                        <a:pt x="652" y="502"/>
                      </a:cubicBezTo>
                      <a:cubicBezTo>
                        <a:pt x="652" y="405"/>
                        <a:pt x="652" y="309"/>
                        <a:pt x="652" y="212"/>
                      </a:cubicBezTo>
                      <a:cubicBezTo>
                        <a:pt x="652" y="209"/>
                        <a:pt x="651" y="206"/>
                        <a:pt x="652" y="204"/>
                      </a:cubicBezTo>
                      <a:cubicBezTo>
                        <a:pt x="655" y="200"/>
                        <a:pt x="659" y="197"/>
                        <a:pt x="662" y="194"/>
                      </a:cubicBezTo>
                      <a:cubicBezTo>
                        <a:pt x="666" y="197"/>
                        <a:pt x="669" y="200"/>
                        <a:pt x="672" y="204"/>
                      </a:cubicBezTo>
                      <a:cubicBezTo>
                        <a:pt x="673" y="206"/>
                        <a:pt x="672" y="210"/>
                        <a:pt x="672" y="213"/>
                      </a:cubicBezTo>
                      <a:cubicBezTo>
                        <a:pt x="672" y="329"/>
                        <a:pt x="672" y="445"/>
                        <a:pt x="672" y="561"/>
                      </a:cubicBezTo>
                      <a:cubicBezTo>
                        <a:pt x="672" y="613"/>
                        <a:pt x="639" y="647"/>
                        <a:pt x="588" y="647"/>
                      </a:cubicBezTo>
                      <a:cubicBezTo>
                        <a:pt x="464" y="647"/>
                        <a:pt x="340" y="647"/>
                        <a:pt x="216" y="647"/>
                      </a:cubicBezTo>
                      <a:cubicBezTo>
                        <a:pt x="213" y="647"/>
                        <a:pt x="209" y="647"/>
                        <a:pt x="207" y="646"/>
                      </a:cubicBezTo>
                      <a:cubicBezTo>
                        <a:pt x="204" y="644"/>
                        <a:pt x="200" y="640"/>
                        <a:pt x="201" y="637"/>
                      </a:cubicBezTo>
                      <a:cubicBezTo>
                        <a:pt x="201" y="634"/>
                        <a:pt x="204" y="630"/>
                        <a:pt x="208" y="628"/>
                      </a:cubicBezTo>
                      <a:cubicBezTo>
                        <a:pt x="210" y="626"/>
                        <a:pt x="214" y="627"/>
                        <a:pt x="217" y="627"/>
                      </a:cubicBezTo>
                      <a:cubicBezTo>
                        <a:pt x="263" y="627"/>
                        <a:pt x="308" y="627"/>
                        <a:pt x="353" y="627"/>
                      </a:cubicBezTo>
                      <a:cubicBezTo>
                        <a:pt x="357" y="627"/>
                        <a:pt x="360" y="627"/>
                        <a:pt x="366" y="627"/>
                      </a:cubicBezTo>
                      <a:close/>
                      <a:moveTo>
                        <a:pt x="167" y="488"/>
                      </a:moveTo>
                      <a:cubicBezTo>
                        <a:pt x="164" y="482"/>
                        <a:pt x="161" y="478"/>
                        <a:pt x="159" y="475"/>
                      </a:cubicBezTo>
                      <a:cubicBezTo>
                        <a:pt x="146" y="454"/>
                        <a:pt x="135" y="431"/>
                        <a:pt x="131" y="406"/>
                      </a:cubicBezTo>
                      <a:cubicBezTo>
                        <a:pt x="127" y="380"/>
                        <a:pt x="136" y="358"/>
                        <a:pt x="158" y="343"/>
                      </a:cubicBezTo>
                      <a:cubicBezTo>
                        <a:pt x="181" y="328"/>
                        <a:pt x="205" y="328"/>
                        <a:pt x="228" y="342"/>
                      </a:cubicBezTo>
                      <a:cubicBezTo>
                        <a:pt x="250" y="357"/>
                        <a:pt x="261" y="378"/>
                        <a:pt x="256" y="405"/>
                      </a:cubicBezTo>
                      <a:cubicBezTo>
                        <a:pt x="253" y="421"/>
                        <a:pt x="247" y="436"/>
                        <a:pt x="241" y="451"/>
                      </a:cubicBezTo>
                      <a:cubicBezTo>
                        <a:pt x="236" y="462"/>
                        <a:pt x="230" y="471"/>
                        <a:pt x="224" y="482"/>
                      </a:cubicBezTo>
                      <a:cubicBezTo>
                        <a:pt x="226" y="482"/>
                        <a:pt x="227" y="482"/>
                        <a:pt x="228" y="482"/>
                      </a:cubicBezTo>
                      <a:cubicBezTo>
                        <a:pt x="276" y="476"/>
                        <a:pt x="325" y="471"/>
                        <a:pt x="373" y="464"/>
                      </a:cubicBezTo>
                      <a:cubicBezTo>
                        <a:pt x="376" y="464"/>
                        <a:pt x="379" y="459"/>
                        <a:pt x="380" y="456"/>
                      </a:cubicBezTo>
                      <a:cubicBezTo>
                        <a:pt x="391" y="421"/>
                        <a:pt x="402" y="386"/>
                        <a:pt x="413" y="352"/>
                      </a:cubicBezTo>
                      <a:cubicBezTo>
                        <a:pt x="419" y="335"/>
                        <a:pt x="427" y="320"/>
                        <a:pt x="433" y="304"/>
                      </a:cubicBezTo>
                      <a:cubicBezTo>
                        <a:pt x="295" y="304"/>
                        <a:pt x="158" y="304"/>
                        <a:pt x="21" y="304"/>
                      </a:cubicBezTo>
                      <a:cubicBezTo>
                        <a:pt x="21" y="367"/>
                        <a:pt x="21" y="429"/>
                        <a:pt x="21" y="493"/>
                      </a:cubicBezTo>
                      <a:cubicBezTo>
                        <a:pt x="69" y="491"/>
                        <a:pt x="117" y="489"/>
                        <a:pt x="167" y="488"/>
                      </a:cubicBezTo>
                      <a:close/>
                      <a:moveTo>
                        <a:pt x="20" y="543"/>
                      </a:moveTo>
                      <a:cubicBezTo>
                        <a:pt x="49" y="543"/>
                        <a:pt x="77" y="544"/>
                        <a:pt x="104" y="543"/>
                      </a:cubicBezTo>
                      <a:cubicBezTo>
                        <a:pt x="155" y="540"/>
                        <a:pt x="207" y="537"/>
                        <a:pt x="258" y="532"/>
                      </a:cubicBezTo>
                      <a:cubicBezTo>
                        <a:pt x="297" y="529"/>
                        <a:pt x="336" y="523"/>
                        <a:pt x="375" y="518"/>
                      </a:cubicBezTo>
                      <a:cubicBezTo>
                        <a:pt x="385" y="517"/>
                        <a:pt x="389" y="522"/>
                        <a:pt x="389" y="532"/>
                      </a:cubicBezTo>
                      <a:cubicBezTo>
                        <a:pt x="388" y="539"/>
                        <a:pt x="387" y="547"/>
                        <a:pt x="387" y="555"/>
                      </a:cubicBezTo>
                      <a:cubicBezTo>
                        <a:pt x="387" y="579"/>
                        <a:pt x="387" y="603"/>
                        <a:pt x="387" y="626"/>
                      </a:cubicBezTo>
                      <a:cubicBezTo>
                        <a:pt x="397" y="626"/>
                        <a:pt x="407" y="626"/>
                        <a:pt x="417" y="626"/>
                      </a:cubicBezTo>
                      <a:cubicBezTo>
                        <a:pt x="418" y="593"/>
                        <a:pt x="420" y="560"/>
                        <a:pt x="422" y="528"/>
                      </a:cubicBezTo>
                      <a:cubicBezTo>
                        <a:pt x="423" y="512"/>
                        <a:pt x="425" y="511"/>
                        <a:pt x="440" y="508"/>
                      </a:cubicBezTo>
                      <a:cubicBezTo>
                        <a:pt x="468" y="503"/>
                        <a:pt x="496" y="497"/>
                        <a:pt x="523" y="492"/>
                      </a:cubicBezTo>
                      <a:cubicBezTo>
                        <a:pt x="526" y="491"/>
                        <a:pt x="530" y="488"/>
                        <a:pt x="531" y="486"/>
                      </a:cubicBezTo>
                      <a:cubicBezTo>
                        <a:pt x="531" y="476"/>
                        <a:pt x="531" y="466"/>
                        <a:pt x="531" y="456"/>
                      </a:cubicBezTo>
                      <a:cubicBezTo>
                        <a:pt x="527" y="456"/>
                        <a:pt x="525" y="457"/>
                        <a:pt x="523" y="457"/>
                      </a:cubicBezTo>
                      <a:cubicBezTo>
                        <a:pt x="498" y="462"/>
                        <a:pt x="474" y="467"/>
                        <a:pt x="449" y="472"/>
                      </a:cubicBezTo>
                      <a:cubicBezTo>
                        <a:pt x="436" y="474"/>
                        <a:pt x="431" y="469"/>
                        <a:pt x="435" y="456"/>
                      </a:cubicBezTo>
                      <a:cubicBezTo>
                        <a:pt x="448" y="402"/>
                        <a:pt x="468" y="351"/>
                        <a:pt x="495" y="302"/>
                      </a:cubicBezTo>
                      <a:cubicBezTo>
                        <a:pt x="502" y="289"/>
                        <a:pt x="510" y="280"/>
                        <a:pt x="526" y="283"/>
                      </a:cubicBezTo>
                      <a:cubicBezTo>
                        <a:pt x="527" y="284"/>
                        <a:pt x="528" y="283"/>
                        <a:pt x="530" y="283"/>
                      </a:cubicBezTo>
                      <a:cubicBezTo>
                        <a:pt x="530" y="253"/>
                        <a:pt x="530" y="225"/>
                        <a:pt x="530" y="193"/>
                      </a:cubicBezTo>
                      <a:cubicBezTo>
                        <a:pt x="519" y="208"/>
                        <a:pt x="508" y="219"/>
                        <a:pt x="501" y="232"/>
                      </a:cubicBezTo>
                      <a:cubicBezTo>
                        <a:pt x="492" y="247"/>
                        <a:pt x="481" y="252"/>
                        <a:pt x="464" y="251"/>
                      </a:cubicBezTo>
                      <a:cubicBezTo>
                        <a:pt x="408" y="250"/>
                        <a:pt x="351" y="251"/>
                        <a:pt x="294" y="251"/>
                      </a:cubicBezTo>
                      <a:cubicBezTo>
                        <a:pt x="289" y="251"/>
                        <a:pt x="283" y="248"/>
                        <a:pt x="280" y="245"/>
                      </a:cubicBezTo>
                      <a:cubicBezTo>
                        <a:pt x="278" y="242"/>
                        <a:pt x="281" y="236"/>
                        <a:pt x="283" y="232"/>
                      </a:cubicBezTo>
                      <a:cubicBezTo>
                        <a:pt x="286" y="225"/>
                        <a:pt x="292" y="218"/>
                        <a:pt x="295" y="211"/>
                      </a:cubicBezTo>
                      <a:cubicBezTo>
                        <a:pt x="304" y="196"/>
                        <a:pt x="309" y="179"/>
                        <a:pt x="310" y="160"/>
                      </a:cubicBezTo>
                      <a:cubicBezTo>
                        <a:pt x="298" y="160"/>
                        <a:pt x="287" y="160"/>
                        <a:pt x="277" y="160"/>
                      </a:cubicBezTo>
                      <a:cubicBezTo>
                        <a:pt x="267" y="217"/>
                        <a:pt x="227" y="251"/>
                        <a:pt x="170" y="251"/>
                      </a:cubicBezTo>
                      <a:cubicBezTo>
                        <a:pt x="124" y="251"/>
                        <a:pt x="78" y="251"/>
                        <a:pt x="32" y="251"/>
                      </a:cubicBezTo>
                      <a:cubicBezTo>
                        <a:pt x="29" y="251"/>
                        <a:pt x="25" y="251"/>
                        <a:pt x="20" y="251"/>
                      </a:cubicBezTo>
                      <a:cubicBezTo>
                        <a:pt x="20" y="262"/>
                        <a:pt x="20" y="272"/>
                        <a:pt x="20" y="283"/>
                      </a:cubicBezTo>
                      <a:cubicBezTo>
                        <a:pt x="25" y="283"/>
                        <a:pt x="29" y="283"/>
                        <a:pt x="33" y="283"/>
                      </a:cubicBezTo>
                      <a:cubicBezTo>
                        <a:pt x="170" y="283"/>
                        <a:pt x="307" y="283"/>
                        <a:pt x="444" y="284"/>
                      </a:cubicBezTo>
                      <a:cubicBezTo>
                        <a:pt x="461" y="284"/>
                        <a:pt x="464" y="289"/>
                        <a:pt x="457" y="304"/>
                      </a:cubicBezTo>
                      <a:cubicBezTo>
                        <a:pt x="429" y="357"/>
                        <a:pt x="410" y="412"/>
                        <a:pt x="398" y="469"/>
                      </a:cubicBezTo>
                      <a:cubicBezTo>
                        <a:pt x="397" y="478"/>
                        <a:pt x="393" y="482"/>
                        <a:pt x="384" y="483"/>
                      </a:cubicBezTo>
                      <a:cubicBezTo>
                        <a:pt x="354" y="487"/>
                        <a:pt x="324" y="492"/>
                        <a:pt x="294" y="496"/>
                      </a:cubicBezTo>
                      <a:cubicBezTo>
                        <a:pt x="211" y="505"/>
                        <a:pt x="128" y="511"/>
                        <a:pt x="45" y="512"/>
                      </a:cubicBezTo>
                      <a:cubicBezTo>
                        <a:pt x="37" y="512"/>
                        <a:pt x="29" y="512"/>
                        <a:pt x="20" y="512"/>
                      </a:cubicBezTo>
                      <a:cubicBezTo>
                        <a:pt x="20" y="523"/>
                        <a:pt x="20" y="533"/>
                        <a:pt x="20" y="543"/>
                      </a:cubicBezTo>
                      <a:close/>
                      <a:moveTo>
                        <a:pt x="440" y="528"/>
                      </a:moveTo>
                      <a:cubicBezTo>
                        <a:pt x="440" y="558"/>
                        <a:pt x="439" y="587"/>
                        <a:pt x="438" y="616"/>
                      </a:cubicBezTo>
                      <a:cubicBezTo>
                        <a:pt x="438" y="625"/>
                        <a:pt x="441" y="627"/>
                        <a:pt x="449" y="627"/>
                      </a:cubicBezTo>
                      <a:cubicBezTo>
                        <a:pt x="495" y="627"/>
                        <a:pt x="541" y="627"/>
                        <a:pt x="587" y="627"/>
                      </a:cubicBezTo>
                      <a:cubicBezTo>
                        <a:pt x="594" y="627"/>
                        <a:pt x="601" y="626"/>
                        <a:pt x="608" y="625"/>
                      </a:cubicBezTo>
                      <a:cubicBezTo>
                        <a:pt x="636" y="617"/>
                        <a:pt x="655" y="589"/>
                        <a:pt x="652" y="561"/>
                      </a:cubicBezTo>
                      <a:cubicBezTo>
                        <a:pt x="648" y="531"/>
                        <a:pt x="623" y="510"/>
                        <a:pt x="591" y="508"/>
                      </a:cubicBezTo>
                      <a:cubicBezTo>
                        <a:pt x="540" y="505"/>
                        <a:pt x="492" y="521"/>
                        <a:pt x="440" y="528"/>
                      </a:cubicBezTo>
                      <a:close/>
                      <a:moveTo>
                        <a:pt x="21" y="160"/>
                      </a:moveTo>
                      <a:cubicBezTo>
                        <a:pt x="21" y="184"/>
                        <a:pt x="21" y="207"/>
                        <a:pt x="21" y="230"/>
                      </a:cubicBezTo>
                      <a:cubicBezTo>
                        <a:pt x="75" y="230"/>
                        <a:pt x="129" y="232"/>
                        <a:pt x="183" y="230"/>
                      </a:cubicBezTo>
                      <a:cubicBezTo>
                        <a:pt x="219" y="229"/>
                        <a:pt x="247" y="202"/>
                        <a:pt x="255" y="168"/>
                      </a:cubicBezTo>
                      <a:cubicBezTo>
                        <a:pt x="256" y="165"/>
                        <a:pt x="255" y="163"/>
                        <a:pt x="256" y="160"/>
                      </a:cubicBezTo>
                      <a:cubicBezTo>
                        <a:pt x="177" y="160"/>
                        <a:pt x="99" y="160"/>
                        <a:pt x="21" y="160"/>
                      </a:cubicBezTo>
                      <a:close/>
                      <a:moveTo>
                        <a:pt x="334" y="160"/>
                      </a:moveTo>
                      <a:cubicBezTo>
                        <a:pt x="326" y="185"/>
                        <a:pt x="318" y="207"/>
                        <a:pt x="311" y="230"/>
                      </a:cubicBezTo>
                      <a:cubicBezTo>
                        <a:pt x="311" y="230"/>
                        <a:pt x="312" y="231"/>
                        <a:pt x="313" y="231"/>
                      </a:cubicBezTo>
                      <a:cubicBezTo>
                        <a:pt x="366" y="231"/>
                        <a:pt x="418" y="231"/>
                        <a:pt x="471" y="230"/>
                      </a:cubicBezTo>
                      <a:cubicBezTo>
                        <a:pt x="475" y="230"/>
                        <a:pt x="479" y="227"/>
                        <a:pt x="482" y="224"/>
                      </a:cubicBezTo>
                      <a:cubicBezTo>
                        <a:pt x="496" y="206"/>
                        <a:pt x="510" y="188"/>
                        <a:pt x="523" y="170"/>
                      </a:cubicBezTo>
                      <a:cubicBezTo>
                        <a:pt x="526" y="167"/>
                        <a:pt x="528" y="164"/>
                        <a:pt x="531" y="160"/>
                      </a:cubicBezTo>
                      <a:cubicBezTo>
                        <a:pt x="463" y="160"/>
                        <a:pt x="397" y="160"/>
                        <a:pt x="334" y="160"/>
                      </a:cubicBezTo>
                      <a:close/>
                      <a:moveTo>
                        <a:pt x="192" y="487"/>
                      </a:moveTo>
                      <a:cubicBezTo>
                        <a:pt x="216" y="462"/>
                        <a:pt x="229" y="435"/>
                        <a:pt x="236" y="404"/>
                      </a:cubicBezTo>
                      <a:cubicBezTo>
                        <a:pt x="240" y="386"/>
                        <a:pt x="233" y="369"/>
                        <a:pt x="218" y="359"/>
                      </a:cubicBezTo>
                      <a:cubicBezTo>
                        <a:pt x="203" y="350"/>
                        <a:pt x="184" y="350"/>
                        <a:pt x="170" y="359"/>
                      </a:cubicBezTo>
                      <a:cubicBezTo>
                        <a:pt x="154" y="370"/>
                        <a:pt x="147" y="387"/>
                        <a:pt x="151" y="405"/>
                      </a:cubicBezTo>
                      <a:cubicBezTo>
                        <a:pt x="157" y="431"/>
                        <a:pt x="169" y="455"/>
                        <a:pt x="184" y="476"/>
                      </a:cubicBezTo>
                      <a:cubicBezTo>
                        <a:pt x="187" y="479"/>
                        <a:pt x="189" y="483"/>
                        <a:pt x="192" y="487"/>
                      </a:cubicBezTo>
                      <a:close/>
                      <a:moveTo>
                        <a:pt x="531" y="304"/>
                      </a:moveTo>
                      <a:cubicBezTo>
                        <a:pt x="523" y="304"/>
                        <a:pt x="518" y="302"/>
                        <a:pt x="514" y="310"/>
                      </a:cubicBezTo>
                      <a:cubicBezTo>
                        <a:pt x="490" y="352"/>
                        <a:pt x="472" y="396"/>
                        <a:pt x="459" y="443"/>
                      </a:cubicBezTo>
                      <a:cubicBezTo>
                        <a:pt x="458" y="445"/>
                        <a:pt x="458" y="447"/>
                        <a:pt x="458" y="450"/>
                      </a:cubicBezTo>
                      <a:cubicBezTo>
                        <a:pt x="481" y="445"/>
                        <a:pt x="502" y="441"/>
                        <a:pt x="523" y="436"/>
                      </a:cubicBezTo>
                      <a:cubicBezTo>
                        <a:pt x="526" y="435"/>
                        <a:pt x="531" y="431"/>
                        <a:pt x="531" y="429"/>
                      </a:cubicBezTo>
                      <a:cubicBezTo>
                        <a:pt x="531" y="388"/>
                        <a:pt x="531" y="346"/>
                        <a:pt x="531" y="3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源意明体" pitchFamily="2" charset="-122"/>
                    <a:ea typeface="源意明体" pitchFamily="2" charset="-122"/>
                  </a:endParaRPr>
                </a:p>
              </p:txBody>
            </p:sp>
            <p:sp>
              <p:nvSpPr>
                <p:cNvPr id="38" name="Freeform 41">
                  <a:extLst>
                    <a:ext uri="{FF2B5EF4-FFF2-40B4-BE49-F238E27FC236}">
                      <a16:creationId xmlns:a16="http://schemas.microsoft.com/office/drawing/2014/main" id="{D93297A0-1B9A-4C6B-7B43-8A2192CD2E9A}"/>
                    </a:ext>
                  </a:extLst>
                </p:cNvPr>
                <p:cNvSpPr>
                  <a:spLocks/>
                </p:cNvSpPr>
                <p:nvPr/>
              </p:nvSpPr>
              <p:spPr bwMode="auto">
                <a:xfrm>
                  <a:off x="14384338" y="5719763"/>
                  <a:ext cx="90488" cy="95250"/>
                </a:xfrm>
                <a:custGeom>
                  <a:avLst/>
                  <a:gdLst>
                    <a:gd name="T0" fmla="*/ 11 w 24"/>
                    <a:gd name="T1" fmla="*/ 0 h 25"/>
                    <a:gd name="T2" fmla="*/ 24 w 24"/>
                    <a:gd name="T3" fmla="*/ 12 h 25"/>
                    <a:gd name="T4" fmla="*/ 12 w 24"/>
                    <a:gd name="T5" fmla="*/ 25 h 25"/>
                    <a:gd name="T6" fmla="*/ 0 w 24"/>
                    <a:gd name="T7" fmla="*/ 13 h 25"/>
                    <a:gd name="T8" fmla="*/ 11 w 24"/>
                    <a:gd name="T9" fmla="*/ 0 h 25"/>
                  </a:gdLst>
                  <a:ahLst/>
                  <a:cxnLst>
                    <a:cxn ang="0">
                      <a:pos x="T0" y="T1"/>
                    </a:cxn>
                    <a:cxn ang="0">
                      <a:pos x="T2" y="T3"/>
                    </a:cxn>
                    <a:cxn ang="0">
                      <a:pos x="T4" y="T5"/>
                    </a:cxn>
                    <a:cxn ang="0">
                      <a:pos x="T6" y="T7"/>
                    </a:cxn>
                    <a:cxn ang="0">
                      <a:pos x="T8" y="T9"/>
                    </a:cxn>
                  </a:cxnLst>
                  <a:rect l="0" t="0" r="r" b="b"/>
                  <a:pathLst>
                    <a:path w="24" h="25">
                      <a:moveTo>
                        <a:pt x="11" y="0"/>
                      </a:moveTo>
                      <a:cubicBezTo>
                        <a:pt x="19" y="1"/>
                        <a:pt x="24" y="5"/>
                        <a:pt x="24" y="12"/>
                      </a:cubicBezTo>
                      <a:cubicBezTo>
                        <a:pt x="24" y="19"/>
                        <a:pt x="20" y="24"/>
                        <a:pt x="12" y="25"/>
                      </a:cubicBezTo>
                      <a:cubicBezTo>
                        <a:pt x="5" y="25"/>
                        <a:pt x="0" y="20"/>
                        <a:pt x="0" y="13"/>
                      </a:cubicBezTo>
                      <a:cubicBezTo>
                        <a:pt x="0" y="5"/>
                        <a:pt x="4"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源意明体" pitchFamily="2" charset="-122"/>
                    <a:ea typeface="源意明体" pitchFamily="2" charset="-122"/>
                  </a:endParaRPr>
                </a:p>
              </p:txBody>
            </p:sp>
            <p:sp>
              <p:nvSpPr>
                <p:cNvPr id="39" name="Freeform 42">
                  <a:extLst>
                    <a:ext uri="{FF2B5EF4-FFF2-40B4-BE49-F238E27FC236}">
                      <a16:creationId xmlns:a16="http://schemas.microsoft.com/office/drawing/2014/main" id="{F389A1CB-244D-35A6-83AA-97D9943B1D8C}"/>
                    </a:ext>
                  </a:extLst>
                </p:cNvPr>
                <p:cNvSpPr>
                  <a:spLocks/>
                </p:cNvSpPr>
                <p:nvPr/>
              </p:nvSpPr>
              <p:spPr bwMode="auto">
                <a:xfrm>
                  <a:off x="14784388" y="6554788"/>
                  <a:ext cx="90488" cy="92075"/>
                </a:xfrm>
                <a:custGeom>
                  <a:avLst/>
                  <a:gdLst>
                    <a:gd name="T0" fmla="*/ 24 w 24"/>
                    <a:gd name="T1" fmla="*/ 12 h 24"/>
                    <a:gd name="T2" fmla="*/ 12 w 24"/>
                    <a:gd name="T3" fmla="*/ 24 h 24"/>
                    <a:gd name="T4" fmla="*/ 1 w 24"/>
                    <a:gd name="T5" fmla="*/ 12 h 24"/>
                    <a:gd name="T6" fmla="*/ 12 w 24"/>
                    <a:gd name="T7" fmla="*/ 0 h 24"/>
                    <a:gd name="T8" fmla="*/ 24 w 24"/>
                    <a:gd name="T9" fmla="*/ 12 h 24"/>
                  </a:gdLst>
                  <a:ahLst/>
                  <a:cxnLst>
                    <a:cxn ang="0">
                      <a:pos x="T0" y="T1"/>
                    </a:cxn>
                    <a:cxn ang="0">
                      <a:pos x="T2" y="T3"/>
                    </a:cxn>
                    <a:cxn ang="0">
                      <a:pos x="T4" y="T5"/>
                    </a:cxn>
                    <a:cxn ang="0">
                      <a:pos x="T6" y="T7"/>
                    </a:cxn>
                    <a:cxn ang="0">
                      <a:pos x="T8" y="T9"/>
                    </a:cxn>
                  </a:cxnLst>
                  <a:rect l="0" t="0" r="r" b="b"/>
                  <a:pathLst>
                    <a:path w="24" h="24">
                      <a:moveTo>
                        <a:pt x="24" y="12"/>
                      </a:moveTo>
                      <a:cubicBezTo>
                        <a:pt x="23" y="19"/>
                        <a:pt x="19" y="24"/>
                        <a:pt x="12" y="24"/>
                      </a:cubicBezTo>
                      <a:cubicBezTo>
                        <a:pt x="5" y="24"/>
                        <a:pt x="0" y="19"/>
                        <a:pt x="1" y="12"/>
                      </a:cubicBezTo>
                      <a:cubicBezTo>
                        <a:pt x="1" y="4"/>
                        <a:pt x="5" y="0"/>
                        <a:pt x="12" y="0"/>
                      </a:cubicBezTo>
                      <a:cubicBezTo>
                        <a:pt x="20" y="0"/>
                        <a:pt x="23" y="5"/>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源意明体" pitchFamily="2" charset="-122"/>
                    <a:ea typeface="源意明体" pitchFamily="2" charset="-122"/>
                  </a:endParaRPr>
                </a:p>
              </p:txBody>
            </p:sp>
          </p:grpSp>
          <p:sp>
            <p:nvSpPr>
              <p:cNvPr id="35" name="椭圆 34">
                <a:extLst>
                  <a:ext uri="{FF2B5EF4-FFF2-40B4-BE49-F238E27FC236}">
                    <a16:creationId xmlns:a16="http://schemas.microsoft.com/office/drawing/2014/main" id="{8EE20D3A-D069-ECCC-9D52-7044618803FB}"/>
                  </a:ext>
                </a:extLst>
              </p:cNvPr>
              <p:cNvSpPr/>
              <p:nvPr/>
            </p:nvSpPr>
            <p:spPr>
              <a:xfrm>
                <a:off x="1636501" y="4702981"/>
                <a:ext cx="1095888" cy="1095888"/>
              </a:xfrm>
              <a:prstGeom prst="ellipse">
                <a:avLst/>
              </a:prstGeom>
              <a:noFill/>
              <a:ln w="9525">
                <a:gradFill>
                  <a:gsLst>
                    <a:gs pos="0">
                      <a:schemeClr val="bg1">
                        <a:alpha val="6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源意明体" pitchFamily="2" charset="-122"/>
                  <a:ea typeface="源意明体" pitchFamily="2" charset="-122"/>
                </a:endParaRPr>
              </a:p>
            </p:txBody>
          </p:sp>
        </p:grpSp>
        <p:sp>
          <p:nvSpPr>
            <p:cNvPr id="40" name="矩形 39">
              <a:extLst>
                <a:ext uri="{FF2B5EF4-FFF2-40B4-BE49-F238E27FC236}">
                  <a16:creationId xmlns:a16="http://schemas.microsoft.com/office/drawing/2014/main" id="{83152CE4-3482-A586-9A98-35504B09E655}"/>
                </a:ext>
              </a:extLst>
            </p:cNvPr>
            <p:cNvSpPr/>
            <p:nvPr/>
          </p:nvSpPr>
          <p:spPr>
            <a:xfrm>
              <a:off x="2124733" y="5408935"/>
              <a:ext cx="646331" cy="369332"/>
            </a:xfrm>
            <a:prstGeom prst="rect">
              <a:avLst/>
            </a:prstGeom>
          </p:spPr>
          <p:txBody>
            <a:bodyPr wrap="none">
              <a:spAutoFit/>
            </a:bodyPr>
            <a:lstStyle/>
            <a:p>
              <a:r>
                <a:rPr lang="zh-CN" altLang="en-US" b="1" dirty="0">
                  <a:solidFill>
                    <a:schemeClr val="bg1"/>
                  </a:solidFill>
                  <a:latin typeface="源意明体" pitchFamily="2" charset="-122"/>
                  <a:ea typeface="源意明体" pitchFamily="2" charset="-122"/>
                </a:rPr>
                <a:t>地址</a:t>
              </a:r>
              <a:endParaRPr lang="en-US" altLang="zh-CN" b="1" dirty="0">
                <a:solidFill>
                  <a:schemeClr val="bg1"/>
                </a:solidFill>
                <a:latin typeface="源意明体" pitchFamily="2" charset="-122"/>
                <a:ea typeface="源意明体" pitchFamily="2" charset="-122"/>
              </a:endParaRPr>
            </a:p>
          </p:txBody>
        </p:sp>
      </p:grpSp>
      <p:grpSp>
        <p:nvGrpSpPr>
          <p:cNvPr id="60" name="组合 59">
            <a:extLst>
              <a:ext uri="{FF2B5EF4-FFF2-40B4-BE49-F238E27FC236}">
                <a16:creationId xmlns:a16="http://schemas.microsoft.com/office/drawing/2014/main" id="{BC519A3F-53A6-B7D4-5150-E8D4035ACCEA}"/>
              </a:ext>
            </a:extLst>
          </p:cNvPr>
          <p:cNvGrpSpPr/>
          <p:nvPr/>
        </p:nvGrpSpPr>
        <p:grpSpPr>
          <a:xfrm>
            <a:off x="5134021" y="5448441"/>
            <a:ext cx="2577132" cy="663377"/>
            <a:chOff x="5134021" y="5487146"/>
            <a:chExt cx="2577132" cy="663377"/>
          </a:xfrm>
        </p:grpSpPr>
        <p:sp>
          <p:nvSpPr>
            <p:cNvPr id="42" name="矩形 41">
              <a:extLst>
                <a:ext uri="{FF2B5EF4-FFF2-40B4-BE49-F238E27FC236}">
                  <a16:creationId xmlns:a16="http://schemas.microsoft.com/office/drawing/2014/main" id="{56E0A685-9AD9-DEC2-2E4C-68D1CF3F4710}"/>
                </a:ext>
              </a:extLst>
            </p:cNvPr>
            <p:cNvSpPr/>
            <p:nvPr/>
          </p:nvSpPr>
          <p:spPr>
            <a:xfrm>
              <a:off x="5971574" y="5801504"/>
              <a:ext cx="1739579" cy="338554"/>
            </a:xfrm>
            <a:prstGeom prst="rect">
              <a:avLst/>
            </a:prstGeom>
          </p:spPr>
          <p:txBody>
            <a:bodyPr wrap="none">
              <a:spAutoFit/>
            </a:bodyPr>
            <a:lstStyle/>
            <a:p>
              <a:r>
                <a:rPr lang="en-US" altLang="zh-CN" sz="1600" b="0" i="0" dirty="0">
                  <a:solidFill>
                    <a:schemeClr val="bg1"/>
                  </a:solidFill>
                  <a:effectLst/>
                  <a:latin typeface="源意明体" pitchFamily="2" charset="-122"/>
                  <a:ea typeface="源意明体" pitchFamily="2" charset="-122"/>
                </a:rPr>
                <a:t>0779</a:t>
              </a:r>
              <a:r>
                <a:rPr lang="en-US" altLang="zh-CN" sz="1600" dirty="0">
                  <a:solidFill>
                    <a:schemeClr val="bg1"/>
                  </a:solidFill>
                  <a:latin typeface="源意明体" pitchFamily="2" charset="-122"/>
                  <a:ea typeface="源意明体" pitchFamily="2" charset="-122"/>
                </a:rPr>
                <a:t>-66993488</a:t>
              </a:r>
            </a:p>
          </p:txBody>
        </p:sp>
        <p:grpSp>
          <p:nvGrpSpPr>
            <p:cNvPr id="43" name="组合 42">
              <a:extLst>
                <a:ext uri="{FF2B5EF4-FFF2-40B4-BE49-F238E27FC236}">
                  <a16:creationId xmlns:a16="http://schemas.microsoft.com/office/drawing/2014/main" id="{91121099-CD4F-C08D-FDDF-97FF25ECDAE3}"/>
                </a:ext>
              </a:extLst>
            </p:cNvPr>
            <p:cNvGrpSpPr/>
            <p:nvPr/>
          </p:nvGrpSpPr>
          <p:grpSpPr>
            <a:xfrm>
              <a:off x="5134021" y="5500580"/>
              <a:ext cx="649943" cy="649943"/>
              <a:chOff x="1636501" y="4702981"/>
              <a:chExt cx="1095888" cy="1095888"/>
            </a:xfrm>
          </p:grpSpPr>
          <p:sp>
            <p:nvSpPr>
              <p:cNvPr id="44" name="椭圆 43">
                <a:extLst>
                  <a:ext uri="{FF2B5EF4-FFF2-40B4-BE49-F238E27FC236}">
                    <a16:creationId xmlns:a16="http://schemas.microsoft.com/office/drawing/2014/main" id="{545EEA6D-1A12-876C-2EB5-7D5F8F8D4B8E}"/>
                  </a:ext>
                </a:extLst>
              </p:cNvPr>
              <p:cNvSpPr/>
              <p:nvPr/>
            </p:nvSpPr>
            <p:spPr>
              <a:xfrm>
                <a:off x="1807951" y="4874431"/>
                <a:ext cx="752988" cy="7529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nvGrpSpPr>
              <p:cNvPr id="46" name="组合 45">
                <a:extLst>
                  <a:ext uri="{FF2B5EF4-FFF2-40B4-BE49-F238E27FC236}">
                    <a16:creationId xmlns:a16="http://schemas.microsoft.com/office/drawing/2014/main" id="{FB835D13-2AF1-1C1E-F6E8-E8ED80C0D1F0}"/>
                  </a:ext>
                </a:extLst>
              </p:cNvPr>
              <p:cNvGrpSpPr/>
              <p:nvPr/>
            </p:nvGrpSpPr>
            <p:grpSpPr>
              <a:xfrm>
                <a:off x="1964439" y="5018985"/>
                <a:ext cx="454228" cy="437498"/>
                <a:chOff x="13004800" y="4468813"/>
                <a:chExt cx="2543175" cy="2449512"/>
              </a:xfrm>
              <a:solidFill>
                <a:schemeClr val="bg1"/>
              </a:solidFill>
            </p:grpSpPr>
            <p:sp>
              <p:nvSpPr>
                <p:cNvPr id="51" name="Freeform 40">
                  <a:extLst>
                    <a:ext uri="{FF2B5EF4-FFF2-40B4-BE49-F238E27FC236}">
                      <a16:creationId xmlns:a16="http://schemas.microsoft.com/office/drawing/2014/main" id="{8BB56E86-7EA7-F85F-EAEE-70A9D82CACFC}"/>
                    </a:ext>
                  </a:extLst>
                </p:cNvPr>
                <p:cNvSpPr>
                  <a:spLocks noEditPoints="1"/>
                </p:cNvSpPr>
                <p:nvPr/>
              </p:nvSpPr>
              <p:spPr bwMode="auto">
                <a:xfrm>
                  <a:off x="13004800" y="4468813"/>
                  <a:ext cx="2543175" cy="2449512"/>
                </a:xfrm>
                <a:custGeom>
                  <a:avLst/>
                  <a:gdLst>
                    <a:gd name="T0" fmla="*/ 194 w 673"/>
                    <a:gd name="T1" fmla="*/ 558 h 648"/>
                    <a:gd name="T2" fmla="*/ 33 w 673"/>
                    <a:gd name="T3" fmla="*/ 627 h 648"/>
                    <a:gd name="T4" fmla="*/ 160 w 673"/>
                    <a:gd name="T5" fmla="*/ 637 h 648"/>
                    <a:gd name="T6" fmla="*/ 17 w 673"/>
                    <a:gd name="T7" fmla="*/ 647 h 648"/>
                    <a:gd name="T8" fmla="*/ 17 w 673"/>
                    <a:gd name="T9" fmla="*/ 139 h 648"/>
                    <a:gd name="T10" fmla="*/ 531 w 673"/>
                    <a:gd name="T11" fmla="*/ 127 h 648"/>
                    <a:gd name="T12" fmla="*/ 612 w 673"/>
                    <a:gd name="T13" fmla="*/ 4 h 648"/>
                    <a:gd name="T14" fmla="*/ 662 w 673"/>
                    <a:gd name="T15" fmla="*/ 156 h 648"/>
                    <a:gd name="T16" fmla="*/ 596 w 673"/>
                    <a:gd name="T17" fmla="*/ 21 h 648"/>
                    <a:gd name="T18" fmla="*/ 652 w 673"/>
                    <a:gd name="T19" fmla="*/ 515 h 648"/>
                    <a:gd name="T20" fmla="*/ 652 w 673"/>
                    <a:gd name="T21" fmla="*/ 204 h 648"/>
                    <a:gd name="T22" fmla="*/ 672 w 673"/>
                    <a:gd name="T23" fmla="*/ 213 h 648"/>
                    <a:gd name="T24" fmla="*/ 216 w 673"/>
                    <a:gd name="T25" fmla="*/ 647 h 648"/>
                    <a:gd name="T26" fmla="*/ 208 w 673"/>
                    <a:gd name="T27" fmla="*/ 628 h 648"/>
                    <a:gd name="T28" fmla="*/ 366 w 673"/>
                    <a:gd name="T29" fmla="*/ 627 h 648"/>
                    <a:gd name="T30" fmla="*/ 131 w 673"/>
                    <a:gd name="T31" fmla="*/ 406 h 648"/>
                    <a:gd name="T32" fmla="*/ 256 w 673"/>
                    <a:gd name="T33" fmla="*/ 405 h 648"/>
                    <a:gd name="T34" fmla="*/ 228 w 673"/>
                    <a:gd name="T35" fmla="*/ 482 h 648"/>
                    <a:gd name="T36" fmla="*/ 413 w 673"/>
                    <a:gd name="T37" fmla="*/ 352 h 648"/>
                    <a:gd name="T38" fmla="*/ 21 w 673"/>
                    <a:gd name="T39" fmla="*/ 493 h 648"/>
                    <a:gd name="T40" fmla="*/ 104 w 673"/>
                    <a:gd name="T41" fmla="*/ 543 h 648"/>
                    <a:gd name="T42" fmla="*/ 389 w 673"/>
                    <a:gd name="T43" fmla="*/ 532 h 648"/>
                    <a:gd name="T44" fmla="*/ 417 w 673"/>
                    <a:gd name="T45" fmla="*/ 626 h 648"/>
                    <a:gd name="T46" fmla="*/ 523 w 673"/>
                    <a:gd name="T47" fmla="*/ 492 h 648"/>
                    <a:gd name="T48" fmla="*/ 523 w 673"/>
                    <a:gd name="T49" fmla="*/ 457 h 648"/>
                    <a:gd name="T50" fmla="*/ 495 w 673"/>
                    <a:gd name="T51" fmla="*/ 302 h 648"/>
                    <a:gd name="T52" fmla="*/ 530 w 673"/>
                    <a:gd name="T53" fmla="*/ 193 h 648"/>
                    <a:gd name="T54" fmla="*/ 294 w 673"/>
                    <a:gd name="T55" fmla="*/ 251 h 648"/>
                    <a:gd name="T56" fmla="*/ 295 w 673"/>
                    <a:gd name="T57" fmla="*/ 211 h 648"/>
                    <a:gd name="T58" fmla="*/ 170 w 673"/>
                    <a:gd name="T59" fmla="*/ 251 h 648"/>
                    <a:gd name="T60" fmla="*/ 20 w 673"/>
                    <a:gd name="T61" fmla="*/ 283 h 648"/>
                    <a:gd name="T62" fmla="*/ 457 w 673"/>
                    <a:gd name="T63" fmla="*/ 304 h 648"/>
                    <a:gd name="T64" fmla="*/ 294 w 673"/>
                    <a:gd name="T65" fmla="*/ 496 h 648"/>
                    <a:gd name="T66" fmla="*/ 20 w 673"/>
                    <a:gd name="T67" fmla="*/ 543 h 648"/>
                    <a:gd name="T68" fmla="*/ 449 w 673"/>
                    <a:gd name="T69" fmla="*/ 627 h 648"/>
                    <a:gd name="T70" fmla="*/ 652 w 673"/>
                    <a:gd name="T71" fmla="*/ 561 h 648"/>
                    <a:gd name="T72" fmla="*/ 21 w 673"/>
                    <a:gd name="T73" fmla="*/ 160 h 648"/>
                    <a:gd name="T74" fmla="*/ 255 w 673"/>
                    <a:gd name="T75" fmla="*/ 168 h 648"/>
                    <a:gd name="T76" fmla="*/ 334 w 673"/>
                    <a:gd name="T77" fmla="*/ 160 h 648"/>
                    <a:gd name="T78" fmla="*/ 471 w 673"/>
                    <a:gd name="T79" fmla="*/ 230 h 648"/>
                    <a:gd name="T80" fmla="*/ 531 w 673"/>
                    <a:gd name="T81" fmla="*/ 160 h 648"/>
                    <a:gd name="T82" fmla="*/ 236 w 673"/>
                    <a:gd name="T83" fmla="*/ 404 h 648"/>
                    <a:gd name="T84" fmla="*/ 151 w 673"/>
                    <a:gd name="T85" fmla="*/ 405 h 648"/>
                    <a:gd name="T86" fmla="*/ 531 w 673"/>
                    <a:gd name="T87" fmla="*/ 304 h 648"/>
                    <a:gd name="T88" fmla="*/ 458 w 673"/>
                    <a:gd name="T89" fmla="*/ 450 h 648"/>
                    <a:gd name="T90" fmla="*/ 531 w 673"/>
                    <a:gd name="T91" fmla="*/ 30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73" h="648">
                      <a:moveTo>
                        <a:pt x="366" y="627"/>
                      </a:moveTo>
                      <a:cubicBezTo>
                        <a:pt x="366" y="597"/>
                        <a:pt x="366" y="569"/>
                        <a:pt x="366" y="542"/>
                      </a:cubicBezTo>
                      <a:cubicBezTo>
                        <a:pt x="309" y="547"/>
                        <a:pt x="252" y="554"/>
                        <a:pt x="194" y="558"/>
                      </a:cubicBezTo>
                      <a:cubicBezTo>
                        <a:pt x="137" y="562"/>
                        <a:pt x="79" y="563"/>
                        <a:pt x="20" y="566"/>
                      </a:cubicBezTo>
                      <a:cubicBezTo>
                        <a:pt x="20" y="586"/>
                        <a:pt x="20" y="606"/>
                        <a:pt x="20" y="627"/>
                      </a:cubicBezTo>
                      <a:cubicBezTo>
                        <a:pt x="25" y="627"/>
                        <a:pt x="29" y="627"/>
                        <a:pt x="33" y="627"/>
                      </a:cubicBezTo>
                      <a:cubicBezTo>
                        <a:pt x="69" y="627"/>
                        <a:pt x="106" y="627"/>
                        <a:pt x="143" y="627"/>
                      </a:cubicBezTo>
                      <a:cubicBezTo>
                        <a:pt x="146" y="627"/>
                        <a:pt x="149" y="626"/>
                        <a:pt x="152" y="627"/>
                      </a:cubicBezTo>
                      <a:cubicBezTo>
                        <a:pt x="155" y="630"/>
                        <a:pt x="159" y="633"/>
                        <a:pt x="160" y="637"/>
                      </a:cubicBezTo>
                      <a:cubicBezTo>
                        <a:pt x="160" y="640"/>
                        <a:pt x="155" y="645"/>
                        <a:pt x="152" y="646"/>
                      </a:cubicBezTo>
                      <a:cubicBezTo>
                        <a:pt x="146" y="648"/>
                        <a:pt x="139" y="647"/>
                        <a:pt x="133" y="647"/>
                      </a:cubicBezTo>
                      <a:cubicBezTo>
                        <a:pt x="94" y="647"/>
                        <a:pt x="56" y="647"/>
                        <a:pt x="17" y="647"/>
                      </a:cubicBezTo>
                      <a:cubicBezTo>
                        <a:pt x="2" y="647"/>
                        <a:pt x="0" y="645"/>
                        <a:pt x="0" y="630"/>
                      </a:cubicBezTo>
                      <a:cubicBezTo>
                        <a:pt x="0" y="472"/>
                        <a:pt x="0" y="314"/>
                        <a:pt x="0" y="156"/>
                      </a:cubicBezTo>
                      <a:cubicBezTo>
                        <a:pt x="0" y="141"/>
                        <a:pt x="1" y="139"/>
                        <a:pt x="17" y="139"/>
                      </a:cubicBezTo>
                      <a:cubicBezTo>
                        <a:pt x="183" y="139"/>
                        <a:pt x="350" y="139"/>
                        <a:pt x="516" y="139"/>
                      </a:cubicBezTo>
                      <a:cubicBezTo>
                        <a:pt x="520" y="139"/>
                        <a:pt x="525" y="139"/>
                        <a:pt x="530" y="139"/>
                      </a:cubicBezTo>
                      <a:cubicBezTo>
                        <a:pt x="530" y="135"/>
                        <a:pt x="531" y="131"/>
                        <a:pt x="531" y="127"/>
                      </a:cubicBezTo>
                      <a:cubicBezTo>
                        <a:pt x="531" y="91"/>
                        <a:pt x="531" y="55"/>
                        <a:pt x="531" y="18"/>
                      </a:cubicBezTo>
                      <a:cubicBezTo>
                        <a:pt x="531" y="3"/>
                        <a:pt x="533" y="0"/>
                        <a:pt x="548" y="1"/>
                      </a:cubicBezTo>
                      <a:cubicBezTo>
                        <a:pt x="570" y="1"/>
                        <a:pt x="591" y="0"/>
                        <a:pt x="612" y="4"/>
                      </a:cubicBezTo>
                      <a:cubicBezTo>
                        <a:pt x="646" y="10"/>
                        <a:pt x="671" y="41"/>
                        <a:pt x="672" y="76"/>
                      </a:cubicBezTo>
                      <a:cubicBezTo>
                        <a:pt x="673" y="99"/>
                        <a:pt x="672" y="122"/>
                        <a:pt x="672" y="144"/>
                      </a:cubicBezTo>
                      <a:cubicBezTo>
                        <a:pt x="672" y="151"/>
                        <a:pt x="669" y="156"/>
                        <a:pt x="662" y="156"/>
                      </a:cubicBezTo>
                      <a:cubicBezTo>
                        <a:pt x="654" y="156"/>
                        <a:pt x="652" y="151"/>
                        <a:pt x="652" y="144"/>
                      </a:cubicBezTo>
                      <a:cubicBezTo>
                        <a:pt x="652" y="123"/>
                        <a:pt x="652" y="102"/>
                        <a:pt x="652" y="82"/>
                      </a:cubicBezTo>
                      <a:cubicBezTo>
                        <a:pt x="652" y="48"/>
                        <a:pt x="629" y="24"/>
                        <a:pt x="596" y="21"/>
                      </a:cubicBezTo>
                      <a:cubicBezTo>
                        <a:pt x="582" y="20"/>
                        <a:pt x="567" y="21"/>
                        <a:pt x="552" y="21"/>
                      </a:cubicBezTo>
                      <a:cubicBezTo>
                        <a:pt x="552" y="177"/>
                        <a:pt x="552" y="332"/>
                        <a:pt x="552" y="488"/>
                      </a:cubicBezTo>
                      <a:cubicBezTo>
                        <a:pt x="587" y="489"/>
                        <a:pt x="623" y="483"/>
                        <a:pt x="652" y="515"/>
                      </a:cubicBezTo>
                      <a:cubicBezTo>
                        <a:pt x="652" y="509"/>
                        <a:pt x="652" y="506"/>
                        <a:pt x="652" y="502"/>
                      </a:cubicBezTo>
                      <a:cubicBezTo>
                        <a:pt x="652" y="405"/>
                        <a:pt x="652" y="309"/>
                        <a:pt x="652" y="212"/>
                      </a:cubicBezTo>
                      <a:cubicBezTo>
                        <a:pt x="652" y="209"/>
                        <a:pt x="651" y="206"/>
                        <a:pt x="652" y="204"/>
                      </a:cubicBezTo>
                      <a:cubicBezTo>
                        <a:pt x="655" y="200"/>
                        <a:pt x="659" y="197"/>
                        <a:pt x="662" y="194"/>
                      </a:cubicBezTo>
                      <a:cubicBezTo>
                        <a:pt x="666" y="197"/>
                        <a:pt x="669" y="200"/>
                        <a:pt x="672" y="204"/>
                      </a:cubicBezTo>
                      <a:cubicBezTo>
                        <a:pt x="673" y="206"/>
                        <a:pt x="672" y="210"/>
                        <a:pt x="672" y="213"/>
                      </a:cubicBezTo>
                      <a:cubicBezTo>
                        <a:pt x="672" y="329"/>
                        <a:pt x="672" y="445"/>
                        <a:pt x="672" y="561"/>
                      </a:cubicBezTo>
                      <a:cubicBezTo>
                        <a:pt x="672" y="613"/>
                        <a:pt x="639" y="647"/>
                        <a:pt x="588" y="647"/>
                      </a:cubicBezTo>
                      <a:cubicBezTo>
                        <a:pt x="464" y="647"/>
                        <a:pt x="340" y="647"/>
                        <a:pt x="216" y="647"/>
                      </a:cubicBezTo>
                      <a:cubicBezTo>
                        <a:pt x="213" y="647"/>
                        <a:pt x="209" y="647"/>
                        <a:pt x="207" y="646"/>
                      </a:cubicBezTo>
                      <a:cubicBezTo>
                        <a:pt x="204" y="644"/>
                        <a:pt x="200" y="640"/>
                        <a:pt x="201" y="637"/>
                      </a:cubicBezTo>
                      <a:cubicBezTo>
                        <a:pt x="201" y="634"/>
                        <a:pt x="204" y="630"/>
                        <a:pt x="208" y="628"/>
                      </a:cubicBezTo>
                      <a:cubicBezTo>
                        <a:pt x="210" y="626"/>
                        <a:pt x="214" y="627"/>
                        <a:pt x="217" y="627"/>
                      </a:cubicBezTo>
                      <a:cubicBezTo>
                        <a:pt x="263" y="627"/>
                        <a:pt x="308" y="627"/>
                        <a:pt x="353" y="627"/>
                      </a:cubicBezTo>
                      <a:cubicBezTo>
                        <a:pt x="357" y="627"/>
                        <a:pt x="360" y="627"/>
                        <a:pt x="366" y="627"/>
                      </a:cubicBezTo>
                      <a:close/>
                      <a:moveTo>
                        <a:pt x="167" y="488"/>
                      </a:moveTo>
                      <a:cubicBezTo>
                        <a:pt x="164" y="482"/>
                        <a:pt x="161" y="478"/>
                        <a:pt x="159" y="475"/>
                      </a:cubicBezTo>
                      <a:cubicBezTo>
                        <a:pt x="146" y="454"/>
                        <a:pt x="135" y="431"/>
                        <a:pt x="131" y="406"/>
                      </a:cubicBezTo>
                      <a:cubicBezTo>
                        <a:pt x="127" y="380"/>
                        <a:pt x="136" y="358"/>
                        <a:pt x="158" y="343"/>
                      </a:cubicBezTo>
                      <a:cubicBezTo>
                        <a:pt x="181" y="328"/>
                        <a:pt x="205" y="328"/>
                        <a:pt x="228" y="342"/>
                      </a:cubicBezTo>
                      <a:cubicBezTo>
                        <a:pt x="250" y="357"/>
                        <a:pt x="261" y="378"/>
                        <a:pt x="256" y="405"/>
                      </a:cubicBezTo>
                      <a:cubicBezTo>
                        <a:pt x="253" y="421"/>
                        <a:pt x="247" y="436"/>
                        <a:pt x="241" y="451"/>
                      </a:cubicBezTo>
                      <a:cubicBezTo>
                        <a:pt x="236" y="462"/>
                        <a:pt x="230" y="471"/>
                        <a:pt x="224" y="482"/>
                      </a:cubicBezTo>
                      <a:cubicBezTo>
                        <a:pt x="226" y="482"/>
                        <a:pt x="227" y="482"/>
                        <a:pt x="228" y="482"/>
                      </a:cubicBezTo>
                      <a:cubicBezTo>
                        <a:pt x="276" y="476"/>
                        <a:pt x="325" y="471"/>
                        <a:pt x="373" y="464"/>
                      </a:cubicBezTo>
                      <a:cubicBezTo>
                        <a:pt x="376" y="464"/>
                        <a:pt x="379" y="459"/>
                        <a:pt x="380" y="456"/>
                      </a:cubicBezTo>
                      <a:cubicBezTo>
                        <a:pt x="391" y="421"/>
                        <a:pt x="402" y="386"/>
                        <a:pt x="413" y="352"/>
                      </a:cubicBezTo>
                      <a:cubicBezTo>
                        <a:pt x="419" y="335"/>
                        <a:pt x="427" y="320"/>
                        <a:pt x="433" y="304"/>
                      </a:cubicBezTo>
                      <a:cubicBezTo>
                        <a:pt x="295" y="304"/>
                        <a:pt x="158" y="304"/>
                        <a:pt x="21" y="304"/>
                      </a:cubicBezTo>
                      <a:cubicBezTo>
                        <a:pt x="21" y="367"/>
                        <a:pt x="21" y="429"/>
                        <a:pt x="21" y="493"/>
                      </a:cubicBezTo>
                      <a:cubicBezTo>
                        <a:pt x="69" y="491"/>
                        <a:pt x="117" y="489"/>
                        <a:pt x="167" y="488"/>
                      </a:cubicBezTo>
                      <a:close/>
                      <a:moveTo>
                        <a:pt x="20" y="543"/>
                      </a:moveTo>
                      <a:cubicBezTo>
                        <a:pt x="49" y="543"/>
                        <a:pt x="77" y="544"/>
                        <a:pt x="104" y="543"/>
                      </a:cubicBezTo>
                      <a:cubicBezTo>
                        <a:pt x="155" y="540"/>
                        <a:pt x="207" y="537"/>
                        <a:pt x="258" y="532"/>
                      </a:cubicBezTo>
                      <a:cubicBezTo>
                        <a:pt x="297" y="529"/>
                        <a:pt x="336" y="523"/>
                        <a:pt x="375" y="518"/>
                      </a:cubicBezTo>
                      <a:cubicBezTo>
                        <a:pt x="385" y="517"/>
                        <a:pt x="389" y="522"/>
                        <a:pt x="389" y="532"/>
                      </a:cubicBezTo>
                      <a:cubicBezTo>
                        <a:pt x="388" y="539"/>
                        <a:pt x="387" y="547"/>
                        <a:pt x="387" y="555"/>
                      </a:cubicBezTo>
                      <a:cubicBezTo>
                        <a:pt x="387" y="579"/>
                        <a:pt x="387" y="603"/>
                        <a:pt x="387" y="626"/>
                      </a:cubicBezTo>
                      <a:cubicBezTo>
                        <a:pt x="397" y="626"/>
                        <a:pt x="407" y="626"/>
                        <a:pt x="417" y="626"/>
                      </a:cubicBezTo>
                      <a:cubicBezTo>
                        <a:pt x="418" y="593"/>
                        <a:pt x="420" y="560"/>
                        <a:pt x="422" y="528"/>
                      </a:cubicBezTo>
                      <a:cubicBezTo>
                        <a:pt x="423" y="512"/>
                        <a:pt x="425" y="511"/>
                        <a:pt x="440" y="508"/>
                      </a:cubicBezTo>
                      <a:cubicBezTo>
                        <a:pt x="468" y="503"/>
                        <a:pt x="496" y="497"/>
                        <a:pt x="523" y="492"/>
                      </a:cubicBezTo>
                      <a:cubicBezTo>
                        <a:pt x="526" y="491"/>
                        <a:pt x="530" y="488"/>
                        <a:pt x="531" y="486"/>
                      </a:cubicBezTo>
                      <a:cubicBezTo>
                        <a:pt x="531" y="476"/>
                        <a:pt x="531" y="466"/>
                        <a:pt x="531" y="456"/>
                      </a:cubicBezTo>
                      <a:cubicBezTo>
                        <a:pt x="527" y="456"/>
                        <a:pt x="525" y="457"/>
                        <a:pt x="523" y="457"/>
                      </a:cubicBezTo>
                      <a:cubicBezTo>
                        <a:pt x="498" y="462"/>
                        <a:pt x="474" y="467"/>
                        <a:pt x="449" y="472"/>
                      </a:cubicBezTo>
                      <a:cubicBezTo>
                        <a:pt x="436" y="474"/>
                        <a:pt x="431" y="469"/>
                        <a:pt x="435" y="456"/>
                      </a:cubicBezTo>
                      <a:cubicBezTo>
                        <a:pt x="448" y="402"/>
                        <a:pt x="468" y="351"/>
                        <a:pt x="495" y="302"/>
                      </a:cubicBezTo>
                      <a:cubicBezTo>
                        <a:pt x="502" y="289"/>
                        <a:pt x="510" y="280"/>
                        <a:pt x="526" y="283"/>
                      </a:cubicBezTo>
                      <a:cubicBezTo>
                        <a:pt x="527" y="284"/>
                        <a:pt x="528" y="283"/>
                        <a:pt x="530" y="283"/>
                      </a:cubicBezTo>
                      <a:cubicBezTo>
                        <a:pt x="530" y="253"/>
                        <a:pt x="530" y="225"/>
                        <a:pt x="530" y="193"/>
                      </a:cubicBezTo>
                      <a:cubicBezTo>
                        <a:pt x="519" y="208"/>
                        <a:pt x="508" y="219"/>
                        <a:pt x="501" y="232"/>
                      </a:cubicBezTo>
                      <a:cubicBezTo>
                        <a:pt x="492" y="247"/>
                        <a:pt x="481" y="252"/>
                        <a:pt x="464" y="251"/>
                      </a:cubicBezTo>
                      <a:cubicBezTo>
                        <a:pt x="408" y="250"/>
                        <a:pt x="351" y="251"/>
                        <a:pt x="294" y="251"/>
                      </a:cubicBezTo>
                      <a:cubicBezTo>
                        <a:pt x="289" y="251"/>
                        <a:pt x="283" y="248"/>
                        <a:pt x="280" y="245"/>
                      </a:cubicBezTo>
                      <a:cubicBezTo>
                        <a:pt x="278" y="242"/>
                        <a:pt x="281" y="236"/>
                        <a:pt x="283" y="232"/>
                      </a:cubicBezTo>
                      <a:cubicBezTo>
                        <a:pt x="286" y="225"/>
                        <a:pt x="292" y="218"/>
                        <a:pt x="295" y="211"/>
                      </a:cubicBezTo>
                      <a:cubicBezTo>
                        <a:pt x="304" y="196"/>
                        <a:pt x="309" y="179"/>
                        <a:pt x="310" y="160"/>
                      </a:cubicBezTo>
                      <a:cubicBezTo>
                        <a:pt x="298" y="160"/>
                        <a:pt x="287" y="160"/>
                        <a:pt x="277" y="160"/>
                      </a:cubicBezTo>
                      <a:cubicBezTo>
                        <a:pt x="267" y="217"/>
                        <a:pt x="227" y="251"/>
                        <a:pt x="170" y="251"/>
                      </a:cubicBezTo>
                      <a:cubicBezTo>
                        <a:pt x="124" y="251"/>
                        <a:pt x="78" y="251"/>
                        <a:pt x="32" y="251"/>
                      </a:cubicBezTo>
                      <a:cubicBezTo>
                        <a:pt x="29" y="251"/>
                        <a:pt x="25" y="251"/>
                        <a:pt x="20" y="251"/>
                      </a:cubicBezTo>
                      <a:cubicBezTo>
                        <a:pt x="20" y="262"/>
                        <a:pt x="20" y="272"/>
                        <a:pt x="20" y="283"/>
                      </a:cubicBezTo>
                      <a:cubicBezTo>
                        <a:pt x="25" y="283"/>
                        <a:pt x="29" y="283"/>
                        <a:pt x="33" y="283"/>
                      </a:cubicBezTo>
                      <a:cubicBezTo>
                        <a:pt x="170" y="283"/>
                        <a:pt x="307" y="283"/>
                        <a:pt x="444" y="284"/>
                      </a:cubicBezTo>
                      <a:cubicBezTo>
                        <a:pt x="461" y="284"/>
                        <a:pt x="464" y="289"/>
                        <a:pt x="457" y="304"/>
                      </a:cubicBezTo>
                      <a:cubicBezTo>
                        <a:pt x="429" y="357"/>
                        <a:pt x="410" y="412"/>
                        <a:pt x="398" y="469"/>
                      </a:cubicBezTo>
                      <a:cubicBezTo>
                        <a:pt x="397" y="478"/>
                        <a:pt x="393" y="482"/>
                        <a:pt x="384" y="483"/>
                      </a:cubicBezTo>
                      <a:cubicBezTo>
                        <a:pt x="354" y="487"/>
                        <a:pt x="324" y="492"/>
                        <a:pt x="294" y="496"/>
                      </a:cubicBezTo>
                      <a:cubicBezTo>
                        <a:pt x="211" y="505"/>
                        <a:pt x="128" y="511"/>
                        <a:pt x="45" y="512"/>
                      </a:cubicBezTo>
                      <a:cubicBezTo>
                        <a:pt x="37" y="512"/>
                        <a:pt x="29" y="512"/>
                        <a:pt x="20" y="512"/>
                      </a:cubicBezTo>
                      <a:cubicBezTo>
                        <a:pt x="20" y="523"/>
                        <a:pt x="20" y="533"/>
                        <a:pt x="20" y="543"/>
                      </a:cubicBezTo>
                      <a:close/>
                      <a:moveTo>
                        <a:pt x="440" y="528"/>
                      </a:moveTo>
                      <a:cubicBezTo>
                        <a:pt x="440" y="558"/>
                        <a:pt x="439" y="587"/>
                        <a:pt x="438" y="616"/>
                      </a:cubicBezTo>
                      <a:cubicBezTo>
                        <a:pt x="438" y="625"/>
                        <a:pt x="441" y="627"/>
                        <a:pt x="449" y="627"/>
                      </a:cubicBezTo>
                      <a:cubicBezTo>
                        <a:pt x="495" y="627"/>
                        <a:pt x="541" y="627"/>
                        <a:pt x="587" y="627"/>
                      </a:cubicBezTo>
                      <a:cubicBezTo>
                        <a:pt x="594" y="627"/>
                        <a:pt x="601" y="626"/>
                        <a:pt x="608" y="625"/>
                      </a:cubicBezTo>
                      <a:cubicBezTo>
                        <a:pt x="636" y="617"/>
                        <a:pt x="655" y="589"/>
                        <a:pt x="652" y="561"/>
                      </a:cubicBezTo>
                      <a:cubicBezTo>
                        <a:pt x="648" y="531"/>
                        <a:pt x="623" y="510"/>
                        <a:pt x="591" y="508"/>
                      </a:cubicBezTo>
                      <a:cubicBezTo>
                        <a:pt x="540" y="505"/>
                        <a:pt x="492" y="521"/>
                        <a:pt x="440" y="528"/>
                      </a:cubicBezTo>
                      <a:close/>
                      <a:moveTo>
                        <a:pt x="21" y="160"/>
                      </a:moveTo>
                      <a:cubicBezTo>
                        <a:pt x="21" y="184"/>
                        <a:pt x="21" y="207"/>
                        <a:pt x="21" y="230"/>
                      </a:cubicBezTo>
                      <a:cubicBezTo>
                        <a:pt x="75" y="230"/>
                        <a:pt x="129" y="232"/>
                        <a:pt x="183" y="230"/>
                      </a:cubicBezTo>
                      <a:cubicBezTo>
                        <a:pt x="219" y="229"/>
                        <a:pt x="247" y="202"/>
                        <a:pt x="255" y="168"/>
                      </a:cubicBezTo>
                      <a:cubicBezTo>
                        <a:pt x="256" y="165"/>
                        <a:pt x="255" y="163"/>
                        <a:pt x="256" y="160"/>
                      </a:cubicBezTo>
                      <a:cubicBezTo>
                        <a:pt x="177" y="160"/>
                        <a:pt x="99" y="160"/>
                        <a:pt x="21" y="160"/>
                      </a:cubicBezTo>
                      <a:close/>
                      <a:moveTo>
                        <a:pt x="334" y="160"/>
                      </a:moveTo>
                      <a:cubicBezTo>
                        <a:pt x="326" y="185"/>
                        <a:pt x="318" y="207"/>
                        <a:pt x="311" y="230"/>
                      </a:cubicBezTo>
                      <a:cubicBezTo>
                        <a:pt x="311" y="230"/>
                        <a:pt x="312" y="231"/>
                        <a:pt x="313" y="231"/>
                      </a:cubicBezTo>
                      <a:cubicBezTo>
                        <a:pt x="366" y="231"/>
                        <a:pt x="418" y="231"/>
                        <a:pt x="471" y="230"/>
                      </a:cubicBezTo>
                      <a:cubicBezTo>
                        <a:pt x="475" y="230"/>
                        <a:pt x="479" y="227"/>
                        <a:pt x="482" y="224"/>
                      </a:cubicBezTo>
                      <a:cubicBezTo>
                        <a:pt x="496" y="206"/>
                        <a:pt x="510" y="188"/>
                        <a:pt x="523" y="170"/>
                      </a:cubicBezTo>
                      <a:cubicBezTo>
                        <a:pt x="526" y="167"/>
                        <a:pt x="528" y="164"/>
                        <a:pt x="531" y="160"/>
                      </a:cubicBezTo>
                      <a:cubicBezTo>
                        <a:pt x="463" y="160"/>
                        <a:pt x="397" y="160"/>
                        <a:pt x="334" y="160"/>
                      </a:cubicBezTo>
                      <a:close/>
                      <a:moveTo>
                        <a:pt x="192" y="487"/>
                      </a:moveTo>
                      <a:cubicBezTo>
                        <a:pt x="216" y="462"/>
                        <a:pt x="229" y="435"/>
                        <a:pt x="236" y="404"/>
                      </a:cubicBezTo>
                      <a:cubicBezTo>
                        <a:pt x="240" y="386"/>
                        <a:pt x="233" y="369"/>
                        <a:pt x="218" y="359"/>
                      </a:cubicBezTo>
                      <a:cubicBezTo>
                        <a:pt x="203" y="350"/>
                        <a:pt x="184" y="350"/>
                        <a:pt x="170" y="359"/>
                      </a:cubicBezTo>
                      <a:cubicBezTo>
                        <a:pt x="154" y="370"/>
                        <a:pt x="147" y="387"/>
                        <a:pt x="151" y="405"/>
                      </a:cubicBezTo>
                      <a:cubicBezTo>
                        <a:pt x="157" y="431"/>
                        <a:pt x="169" y="455"/>
                        <a:pt x="184" y="476"/>
                      </a:cubicBezTo>
                      <a:cubicBezTo>
                        <a:pt x="187" y="479"/>
                        <a:pt x="189" y="483"/>
                        <a:pt x="192" y="487"/>
                      </a:cubicBezTo>
                      <a:close/>
                      <a:moveTo>
                        <a:pt x="531" y="304"/>
                      </a:moveTo>
                      <a:cubicBezTo>
                        <a:pt x="523" y="304"/>
                        <a:pt x="518" y="302"/>
                        <a:pt x="514" y="310"/>
                      </a:cubicBezTo>
                      <a:cubicBezTo>
                        <a:pt x="490" y="352"/>
                        <a:pt x="472" y="396"/>
                        <a:pt x="459" y="443"/>
                      </a:cubicBezTo>
                      <a:cubicBezTo>
                        <a:pt x="458" y="445"/>
                        <a:pt x="458" y="447"/>
                        <a:pt x="458" y="450"/>
                      </a:cubicBezTo>
                      <a:cubicBezTo>
                        <a:pt x="481" y="445"/>
                        <a:pt x="502" y="441"/>
                        <a:pt x="523" y="436"/>
                      </a:cubicBezTo>
                      <a:cubicBezTo>
                        <a:pt x="526" y="435"/>
                        <a:pt x="531" y="431"/>
                        <a:pt x="531" y="429"/>
                      </a:cubicBezTo>
                      <a:cubicBezTo>
                        <a:pt x="531" y="388"/>
                        <a:pt x="531" y="346"/>
                        <a:pt x="531" y="3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52" name="Freeform 41">
                  <a:extLst>
                    <a:ext uri="{FF2B5EF4-FFF2-40B4-BE49-F238E27FC236}">
                      <a16:creationId xmlns:a16="http://schemas.microsoft.com/office/drawing/2014/main" id="{DB6A9F64-6740-E8BB-B64C-08F24127D056}"/>
                    </a:ext>
                  </a:extLst>
                </p:cNvPr>
                <p:cNvSpPr>
                  <a:spLocks/>
                </p:cNvSpPr>
                <p:nvPr/>
              </p:nvSpPr>
              <p:spPr bwMode="auto">
                <a:xfrm>
                  <a:off x="14384338" y="5719763"/>
                  <a:ext cx="90488" cy="95250"/>
                </a:xfrm>
                <a:custGeom>
                  <a:avLst/>
                  <a:gdLst>
                    <a:gd name="T0" fmla="*/ 11 w 24"/>
                    <a:gd name="T1" fmla="*/ 0 h 25"/>
                    <a:gd name="T2" fmla="*/ 24 w 24"/>
                    <a:gd name="T3" fmla="*/ 12 h 25"/>
                    <a:gd name="T4" fmla="*/ 12 w 24"/>
                    <a:gd name="T5" fmla="*/ 25 h 25"/>
                    <a:gd name="T6" fmla="*/ 0 w 24"/>
                    <a:gd name="T7" fmla="*/ 13 h 25"/>
                    <a:gd name="T8" fmla="*/ 11 w 24"/>
                    <a:gd name="T9" fmla="*/ 0 h 25"/>
                  </a:gdLst>
                  <a:ahLst/>
                  <a:cxnLst>
                    <a:cxn ang="0">
                      <a:pos x="T0" y="T1"/>
                    </a:cxn>
                    <a:cxn ang="0">
                      <a:pos x="T2" y="T3"/>
                    </a:cxn>
                    <a:cxn ang="0">
                      <a:pos x="T4" y="T5"/>
                    </a:cxn>
                    <a:cxn ang="0">
                      <a:pos x="T6" y="T7"/>
                    </a:cxn>
                    <a:cxn ang="0">
                      <a:pos x="T8" y="T9"/>
                    </a:cxn>
                  </a:cxnLst>
                  <a:rect l="0" t="0" r="r" b="b"/>
                  <a:pathLst>
                    <a:path w="24" h="25">
                      <a:moveTo>
                        <a:pt x="11" y="0"/>
                      </a:moveTo>
                      <a:cubicBezTo>
                        <a:pt x="19" y="1"/>
                        <a:pt x="24" y="5"/>
                        <a:pt x="24" y="12"/>
                      </a:cubicBezTo>
                      <a:cubicBezTo>
                        <a:pt x="24" y="19"/>
                        <a:pt x="20" y="24"/>
                        <a:pt x="12" y="25"/>
                      </a:cubicBezTo>
                      <a:cubicBezTo>
                        <a:pt x="5" y="25"/>
                        <a:pt x="0" y="20"/>
                        <a:pt x="0" y="13"/>
                      </a:cubicBezTo>
                      <a:cubicBezTo>
                        <a:pt x="0" y="5"/>
                        <a:pt x="4"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sp>
              <p:nvSpPr>
                <p:cNvPr id="53" name="Freeform 42">
                  <a:extLst>
                    <a:ext uri="{FF2B5EF4-FFF2-40B4-BE49-F238E27FC236}">
                      <a16:creationId xmlns:a16="http://schemas.microsoft.com/office/drawing/2014/main" id="{1A375BF3-47C8-3992-D656-D325B8F9483E}"/>
                    </a:ext>
                  </a:extLst>
                </p:cNvPr>
                <p:cNvSpPr>
                  <a:spLocks/>
                </p:cNvSpPr>
                <p:nvPr/>
              </p:nvSpPr>
              <p:spPr bwMode="auto">
                <a:xfrm>
                  <a:off x="14784388" y="6554788"/>
                  <a:ext cx="90488" cy="92075"/>
                </a:xfrm>
                <a:custGeom>
                  <a:avLst/>
                  <a:gdLst>
                    <a:gd name="T0" fmla="*/ 24 w 24"/>
                    <a:gd name="T1" fmla="*/ 12 h 24"/>
                    <a:gd name="T2" fmla="*/ 12 w 24"/>
                    <a:gd name="T3" fmla="*/ 24 h 24"/>
                    <a:gd name="T4" fmla="*/ 1 w 24"/>
                    <a:gd name="T5" fmla="*/ 12 h 24"/>
                    <a:gd name="T6" fmla="*/ 12 w 24"/>
                    <a:gd name="T7" fmla="*/ 0 h 24"/>
                    <a:gd name="T8" fmla="*/ 24 w 24"/>
                    <a:gd name="T9" fmla="*/ 12 h 24"/>
                  </a:gdLst>
                  <a:ahLst/>
                  <a:cxnLst>
                    <a:cxn ang="0">
                      <a:pos x="T0" y="T1"/>
                    </a:cxn>
                    <a:cxn ang="0">
                      <a:pos x="T2" y="T3"/>
                    </a:cxn>
                    <a:cxn ang="0">
                      <a:pos x="T4" y="T5"/>
                    </a:cxn>
                    <a:cxn ang="0">
                      <a:pos x="T6" y="T7"/>
                    </a:cxn>
                    <a:cxn ang="0">
                      <a:pos x="T8" y="T9"/>
                    </a:cxn>
                  </a:cxnLst>
                  <a:rect l="0" t="0" r="r" b="b"/>
                  <a:pathLst>
                    <a:path w="24" h="24">
                      <a:moveTo>
                        <a:pt x="24" y="12"/>
                      </a:moveTo>
                      <a:cubicBezTo>
                        <a:pt x="23" y="19"/>
                        <a:pt x="19" y="24"/>
                        <a:pt x="12" y="24"/>
                      </a:cubicBezTo>
                      <a:cubicBezTo>
                        <a:pt x="5" y="24"/>
                        <a:pt x="0" y="19"/>
                        <a:pt x="1" y="12"/>
                      </a:cubicBezTo>
                      <a:cubicBezTo>
                        <a:pt x="1" y="4"/>
                        <a:pt x="5" y="0"/>
                        <a:pt x="12" y="0"/>
                      </a:cubicBezTo>
                      <a:cubicBezTo>
                        <a:pt x="20" y="0"/>
                        <a:pt x="23" y="5"/>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源意明体" pitchFamily="2" charset="-122"/>
                    <a:ea typeface="源意明体" pitchFamily="2" charset="-122"/>
                  </a:endParaRPr>
                </a:p>
              </p:txBody>
            </p:sp>
          </p:grpSp>
          <p:sp>
            <p:nvSpPr>
              <p:cNvPr id="50" name="椭圆 49">
                <a:extLst>
                  <a:ext uri="{FF2B5EF4-FFF2-40B4-BE49-F238E27FC236}">
                    <a16:creationId xmlns:a16="http://schemas.microsoft.com/office/drawing/2014/main" id="{5839F94A-0145-2195-5CA4-D523D86BC874}"/>
                  </a:ext>
                </a:extLst>
              </p:cNvPr>
              <p:cNvSpPr/>
              <p:nvPr/>
            </p:nvSpPr>
            <p:spPr>
              <a:xfrm>
                <a:off x="1636501" y="4702981"/>
                <a:ext cx="1095888" cy="1095888"/>
              </a:xfrm>
              <a:prstGeom prst="ellipse">
                <a:avLst/>
              </a:prstGeom>
              <a:noFill/>
              <a:ln w="9525">
                <a:gradFill>
                  <a:gsLst>
                    <a:gs pos="0">
                      <a:schemeClr val="bg1">
                        <a:alpha val="6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sp>
          <p:nvSpPr>
            <p:cNvPr id="54" name="矩形 53">
              <a:extLst>
                <a:ext uri="{FF2B5EF4-FFF2-40B4-BE49-F238E27FC236}">
                  <a16:creationId xmlns:a16="http://schemas.microsoft.com/office/drawing/2014/main" id="{0AFDBE47-4159-3603-2632-0C3A696CF656}"/>
                </a:ext>
              </a:extLst>
            </p:cNvPr>
            <p:cNvSpPr/>
            <p:nvPr/>
          </p:nvSpPr>
          <p:spPr>
            <a:xfrm>
              <a:off x="5971574" y="5487146"/>
              <a:ext cx="1107996" cy="369332"/>
            </a:xfrm>
            <a:prstGeom prst="rect">
              <a:avLst/>
            </a:prstGeom>
          </p:spPr>
          <p:txBody>
            <a:bodyPr wrap="none">
              <a:spAutoFit/>
            </a:bodyPr>
            <a:lstStyle/>
            <a:p>
              <a:r>
                <a:rPr lang="zh-CN" altLang="en-US" b="1" dirty="0">
                  <a:solidFill>
                    <a:schemeClr val="bg1"/>
                  </a:solidFill>
                  <a:latin typeface="源意明体" pitchFamily="2" charset="-122"/>
                  <a:ea typeface="源意明体" pitchFamily="2" charset="-122"/>
                </a:rPr>
                <a:t>联系电话</a:t>
              </a:r>
              <a:endParaRPr lang="en-US" altLang="zh-CN" b="1" dirty="0">
                <a:solidFill>
                  <a:schemeClr val="bg1"/>
                </a:solidFill>
                <a:latin typeface="源意明体" pitchFamily="2" charset="-122"/>
                <a:ea typeface="源意明体" pitchFamily="2" charset="-122"/>
              </a:endParaRPr>
            </a:p>
          </p:txBody>
        </p:sp>
      </p:grpSp>
      <p:grpSp>
        <p:nvGrpSpPr>
          <p:cNvPr id="59" name="组合 58">
            <a:extLst>
              <a:ext uri="{FF2B5EF4-FFF2-40B4-BE49-F238E27FC236}">
                <a16:creationId xmlns:a16="http://schemas.microsoft.com/office/drawing/2014/main" id="{0243F089-4BBA-87EC-5B95-AC072889FCC6}"/>
              </a:ext>
            </a:extLst>
          </p:cNvPr>
          <p:cNvGrpSpPr/>
          <p:nvPr/>
        </p:nvGrpSpPr>
        <p:grpSpPr>
          <a:xfrm>
            <a:off x="9224206" y="4989057"/>
            <a:ext cx="1358675" cy="1582144"/>
            <a:chOff x="9640716" y="5017771"/>
            <a:chExt cx="1358675" cy="1582144"/>
          </a:xfrm>
        </p:grpSpPr>
        <p:grpSp>
          <p:nvGrpSpPr>
            <p:cNvPr id="58" name="组合 57">
              <a:extLst>
                <a:ext uri="{FF2B5EF4-FFF2-40B4-BE49-F238E27FC236}">
                  <a16:creationId xmlns:a16="http://schemas.microsoft.com/office/drawing/2014/main" id="{D4B4CB01-5C36-75E5-1A83-B06318D9BABE}"/>
                </a:ext>
              </a:extLst>
            </p:cNvPr>
            <p:cNvGrpSpPr/>
            <p:nvPr/>
          </p:nvGrpSpPr>
          <p:grpSpPr>
            <a:xfrm>
              <a:off x="9640716" y="5017771"/>
              <a:ext cx="1358675" cy="1582144"/>
              <a:chOff x="6808353" y="1386900"/>
              <a:chExt cx="5086899" cy="5923569"/>
            </a:xfrm>
          </p:grpSpPr>
          <p:sp>
            <p:nvSpPr>
              <p:cNvPr id="55" name="矩形: 圆角 54">
                <a:extLst>
                  <a:ext uri="{FF2B5EF4-FFF2-40B4-BE49-F238E27FC236}">
                    <a16:creationId xmlns:a16="http://schemas.microsoft.com/office/drawing/2014/main" id="{7CBE87B5-0D04-62A2-11AB-E5077AF23A18}"/>
                  </a:ext>
                </a:extLst>
              </p:cNvPr>
              <p:cNvSpPr/>
              <p:nvPr/>
            </p:nvSpPr>
            <p:spPr>
              <a:xfrm>
                <a:off x="7386320" y="1386900"/>
                <a:ext cx="3930968" cy="3930967"/>
              </a:xfrm>
              <a:prstGeom prst="roundRect">
                <a:avLst>
                  <a:gd name="adj" fmla="val 2193"/>
                </a:avLst>
              </a:prstGeom>
              <a:solidFill>
                <a:schemeClr val="bg1"/>
              </a:solidFill>
              <a:ln>
                <a:solidFill>
                  <a:schemeClr val="accent1"/>
                </a:solidFill>
              </a:ln>
              <a:effectLst>
                <a:outerShdw blurRad="635000" dist="203200" dir="2700000" sx="98000" sy="98000" algn="tl" rotWithShape="0">
                  <a:schemeClr val="accent1">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源意明体" pitchFamily="2" charset="-122"/>
                  <a:ea typeface="源意明体" pitchFamily="2" charset="-122"/>
                </a:endParaRPr>
              </a:p>
            </p:txBody>
          </p:sp>
          <p:sp>
            <p:nvSpPr>
              <p:cNvPr id="56" name="文本框 55">
                <a:extLst>
                  <a:ext uri="{FF2B5EF4-FFF2-40B4-BE49-F238E27FC236}">
                    <a16:creationId xmlns:a16="http://schemas.microsoft.com/office/drawing/2014/main" id="{51A644C1-6E39-543C-8F2B-CD6DAA000F43}"/>
                  </a:ext>
                </a:extLst>
              </p:cNvPr>
              <p:cNvSpPr txBox="1"/>
              <p:nvPr/>
            </p:nvSpPr>
            <p:spPr>
              <a:xfrm>
                <a:off x="6808353" y="5581989"/>
                <a:ext cx="5086899" cy="1728480"/>
              </a:xfrm>
              <a:prstGeom prst="rect">
                <a:avLst/>
              </a:prstGeom>
              <a:noFill/>
            </p:spPr>
            <p:txBody>
              <a:bodyPr wrap="square" rtlCol="0">
                <a:spAutoFit/>
              </a:bodyPr>
              <a:lstStyle/>
              <a:p>
                <a:pPr algn="ctr"/>
                <a:r>
                  <a:rPr lang="zh-CN" altLang="en-US" sz="1200" dirty="0">
                    <a:solidFill>
                      <a:schemeClr val="bg1">
                        <a:alpha val="71000"/>
                      </a:schemeClr>
                    </a:solidFill>
                    <a:latin typeface="源意明体" pitchFamily="2" charset="-122"/>
                    <a:ea typeface="源意明体" pitchFamily="2" charset="-122"/>
                  </a:rPr>
                  <a:t>扫码关注我们</a:t>
                </a:r>
                <a:endParaRPr lang="en-US" altLang="zh-CN" sz="1200" dirty="0">
                  <a:solidFill>
                    <a:schemeClr val="bg1">
                      <a:alpha val="71000"/>
                    </a:schemeClr>
                  </a:solidFill>
                  <a:latin typeface="源意明体" pitchFamily="2" charset="-122"/>
                  <a:ea typeface="源意明体" pitchFamily="2" charset="-122"/>
                </a:endParaRPr>
              </a:p>
              <a:p>
                <a:pPr algn="ctr"/>
                <a:r>
                  <a:rPr lang="zh-CN" altLang="en-US" sz="1200" dirty="0">
                    <a:solidFill>
                      <a:schemeClr val="bg1">
                        <a:alpha val="71000"/>
                      </a:schemeClr>
                    </a:solidFill>
                    <a:latin typeface="源意明体" pitchFamily="2" charset="-122"/>
                    <a:ea typeface="源意明体" pitchFamily="2" charset="-122"/>
                  </a:rPr>
                  <a:t>了解更多资讯</a:t>
                </a:r>
              </a:p>
            </p:txBody>
          </p:sp>
        </p:grpSp>
        <p:pic>
          <p:nvPicPr>
            <p:cNvPr id="1026" name="Picture 2" descr="二维码png的搜索结果_360图片">
              <a:extLst>
                <a:ext uri="{FF2B5EF4-FFF2-40B4-BE49-F238E27FC236}">
                  <a16:creationId xmlns:a16="http://schemas.microsoft.com/office/drawing/2014/main" id="{6869141B-6BDA-BF36-D49A-211AA74BF08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838710" y="5067539"/>
              <a:ext cx="962689" cy="95039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03021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源意明体" pitchFamily="2" charset="-122"/>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源意明体" pitchFamily="2" charset="-122"/>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源意明体" pitchFamily="2" charset="-122"/>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源意明体" pitchFamily="2" charset="-122"/>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源意明体" pitchFamily="2" charset="-122"/>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源意明体" pitchFamily="2" charset="-122"/>
                <a:ea typeface="源意明体" pitchFamily="2"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384779"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源意明体" pitchFamily="2"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源意明体" pitchFamily="2" charset="-122"/>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源意明体" pitchFamily="2"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2125931" cy="523220"/>
          </a:xfrm>
          <a:prstGeom prst="rect">
            <a:avLst/>
          </a:prstGeom>
          <a:noFill/>
        </p:spPr>
        <p:txBody>
          <a:bodyPr wrap="square" rtlCol="0">
            <a:spAutoFit/>
          </a:bodyPr>
          <a:lstStyle/>
          <a:p>
            <a:r>
              <a:rPr lang="en-US" altLang="zh-CN" sz="2800" dirty="0" err="1">
                <a:gradFill>
                  <a:gsLst>
                    <a:gs pos="0">
                      <a:schemeClr val="bg1"/>
                    </a:gs>
                    <a:gs pos="100000">
                      <a:srgbClr val="00FFFF"/>
                    </a:gs>
                  </a:gsLst>
                  <a:lin ang="2700000" scaled="1"/>
                </a:gradFill>
                <a:latin typeface="源意明体" pitchFamily="2" charset="-122"/>
                <a:ea typeface="源意明体" pitchFamily="2" charset="-122"/>
              </a:rPr>
              <a:t>Choas</a:t>
            </a:r>
            <a:r>
              <a:rPr lang="en-US" altLang="zh-CN" sz="2800" dirty="0">
                <a:gradFill>
                  <a:gsLst>
                    <a:gs pos="0">
                      <a:schemeClr val="bg1"/>
                    </a:gs>
                    <a:gs pos="100000">
                      <a:srgbClr val="00FFFF"/>
                    </a:gs>
                  </a:gsLst>
                  <a:lin ang="2700000" scaled="1"/>
                </a:gradFill>
                <a:latin typeface="源意明体" pitchFamily="2" charset="-122"/>
                <a:ea typeface="源意明体" pitchFamily="2" charset="-122"/>
              </a:rPr>
              <a:t>’</a:t>
            </a:r>
            <a:r>
              <a:rPr lang="zh-CN" altLang="en-US" sz="2800" dirty="0">
                <a:gradFill>
                  <a:gsLst>
                    <a:gs pos="0">
                      <a:schemeClr val="bg1"/>
                    </a:gs>
                    <a:gs pos="100000">
                      <a:srgbClr val="00FFFF"/>
                    </a:gs>
                  </a:gsLst>
                  <a:lin ang="2700000" scaled="1"/>
                </a:gradFill>
                <a:latin typeface="源意明体" pitchFamily="2" charset="-122"/>
                <a:ea typeface="源意明体" pitchFamily="2" charset="-122"/>
              </a:rPr>
              <a:t>超</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7478833" y="866316"/>
            <a:ext cx="1866500" cy="261610"/>
          </a:xfrm>
          <a:prstGeom prst="rect">
            <a:avLst/>
          </a:prstGeom>
          <a:noFill/>
        </p:spPr>
        <p:txBody>
          <a:bodyPr wrap="square" rtlCol="0">
            <a:spAutoFit/>
          </a:bodyPr>
          <a:lstStyle/>
          <a:p>
            <a:r>
              <a:rPr lang="en-US" altLang="zh-CN" sz="1100" spc="600" dirty="0">
                <a:solidFill>
                  <a:srgbClr val="FFFED8">
                    <a:alpha val="22000"/>
                  </a:srgbClr>
                </a:solidFill>
                <a:latin typeface="源意明体" pitchFamily="2" charset="-122"/>
                <a:ea typeface="源意明体" pitchFamily="2" charset="-122"/>
              </a:rPr>
              <a:t>chao</a:t>
            </a:r>
            <a:endParaRPr lang="zh-CN" altLang="en-US" sz="1100" spc="600" dirty="0">
              <a:solidFill>
                <a:srgbClr val="FFFED8">
                  <a:alpha val="22000"/>
                </a:srgbClr>
              </a:solidFill>
              <a:latin typeface="源意明体" pitchFamily="2" charset="-122"/>
              <a:ea typeface="源意明体" pitchFamily="2"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287057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源意明体" pitchFamily="2" charset="-122"/>
                <a:ea typeface="源意明体" pitchFamily="2" charset="-122"/>
              </a:rPr>
              <a:t>一名有梦想的</a:t>
            </a:r>
            <a:r>
              <a:rPr lang="en-US" altLang="zh-CN" spc="100" dirty="0">
                <a:gradFill>
                  <a:gsLst>
                    <a:gs pos="0">
                      <a:schemeClr val="bg1"/>
                    </a:gs>
                    <a:gs pos="100000">
                      <a:srgbClr val="00FFFF"/>
                    </a:gs>
                  </a:gsLst>
                  <a:lin ang="2700000" scaled="1"/>
                </a:gradFill>
                <a:latin typeface="源意明体" pitchFamily="2" charset="-122"/>
                <a:ea typeface="源意明体" pitchFamily="2" charset="-122"/>
              </a:rPr>
              <a:t>PPT</a:t>
            </a:r>
            <a:r>
              <a:rPr lang="zh-CN" altLang="en-US" spc="100" dirty="0">
                <a:gradFill>
                  <a:gsLst>
                    <a:gs pos="0">
                      <a:schemeClr val="bg1"/>
                    </a:gs>
                    <a:gs pos="100000">
                      <a:srgbClr val="00FFFF"/>
                    </a:gs>
                  </a:gsLst>
                  <a:lin ang="2700000" scaled="1"/>
                </a:gradFill>
                <a:latin typeface="源意明体" pitchFamily="2" charset="-122"/>
                <a:ea typeface="源意明体" pitchFamily="2" charset="-122"/>
              </a:rPr>
              <a:t>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源意明体" pitchFamily="2" charset="-122"/>
                <a:ea typeface="源意明体" pitchFamily="2" charset="-122"/>
              </a:rPr>
              <a:t>商业定制欢迎加微信</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60961"/>
            <a:ext cx="2114751" cy="307777"/>
          </a:xfrm>
          <a:prstGeom prst="rect">
            <a:avLst/>
          </a:prstGeom>
          <a:noFill/>
        </p:spPr>
        <p:txBody>
          <a:bodyPr wrap="square" rtlCol="0">
            <a:spAutoFit/>
          </a:bodyPr>
          <a:lstStyle/>
          <a:p>
            <a:pPr algn="ctr"/>
            <a:r>
              <a:rPr lang="zh-CN" altLang="en-US" sz="1400" b="1" spc="100" dirty="0">
                <a:solidFill>
                  <a:srgbClr val="00FFFF"/>
                </a:solidFill>
                <a:latin typeface="源意明体" pitchFamily="2" charset="-122"/>
                <a:ea typeface="源意明体" pitchFamily="2" charset="-122"/>
              </a:rPr>
              <a:t>微信：</a:t>
            </a:r>
            <a:r>
              <a:rPr lang="en-US" altLang="zh-CN" sz="1400" b="1" spc="100" dirty="0">
                <a:gradFill>
                  <a:gsLst>
                    <a:gs pos="0">
                      <a:schemeClr val="bg1"/>
                    </a:gs>
                    <a:gs pos="100000">
                      <a:srgbClr val="00FFFF"/>
                    </a:gs>
                  </a:gsLst>
                  <a:lin ang="2700000" scaled="1"/>
                </a:gradFill>
                <a:latin typeface="源意明体" pitchFamily="2" charset="-122"/>
                <a:ea typeface="源意明体" pitchFamily="2" charset="-122"/>
              </a:rPr>
              <a:t> Ycgyc815821</a:t>
            </a:r>
            <a:endParaRPr lang="zh-CN" altLang="en-US" sz="1400" b="1" spc="100" dirty="0">
              <a:solidFill>
                <a:srgbClr val="00FFFF"/>
              </a:solidFill>
              <a:latin typeface="源意明体" pitchFamily="2" charset="-122"/>
              <a:ea typeface="源意明体" pitchFamily="2"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源意明体" pitchFamily="2" charset="-122"/>
              <a:ea typeface="源意明体" pitchFamily="2" charset="-122"/>
            </a:endParaRPr>
          </a:p>
        </p:txBody>
      </p:sp>
      <p:sp>
        <p:nvSpPr>
          <p:cNvPr id="7" name="任意多边形: 形状 6">
            <a:extLst>
              <a:ext uri="{FF2B5EF4-FFF2-40B4-BE49-F238E27FC236}">
                <a16:creationId xmlns:a16="http://schemas.microsoft.com/office/drawing/2014/main" id="{9F01A0C1-71FD-F707-3129-869F94D82047}"/>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源意明体" pitchFamily="2" charset="-122"/>
              <a:ea typeface="源意明体" pitchFamily="2" charset="-122"/>
            </a:endParaRPr>
          </a:p>
        </p:txBody>
      </p:sp>
      <p:grpSp>
        <p:nvGrpSpPr>
          <p:cNvPr id="10" name="组合 9">
            <a:extLst>
              <a:ext uri="{FF2B5EF4-FFF2-40B4-BE49-F238E27FC236}">
                <a16:creationId xmlns:a16="http://schemas.microsoft.com/office/drawing/2014/main" id="{6762C8B0-4E29-B7D9-4B6C-27C5E03C5C88}"/>
              </a:ext>
            </a:extLst>
          </p:cNvPr>
          <p:cNvGrpSpPr/>
          <p:nvPr/>
        </p:nvGrpSpPr>
        <p:grpSpPr>
          <a:xfrm>
            <a:off x="5687024" y="3513604"/>
            <a:ext cx="2986750" cy="533098"/>
            <a:chOff x="4966041" y="1707044"/>
            <a:chExt cx="3859333" cy="688843"/>
          </a:xfrm>
          <a:solidFill>
            <a:srgbClr val="00FFFF"/>
          </a:solidFill>
        </p:grpSpPr>
        <p:sp>
          <p:nvSpPr>
            <p:cNvPr id="13" name="文本框 12">
              <a:extLst>
                <a:ext uri="{FF2B5EF4-FFF2-40B4-BE49-F238E27FC236}">
                  <a16:creationId xmlns:a16="http://schemas.microsoft.com/office/drawing/2014/main" id="{3C533C69-F0C8-D015-C6DD-1F4B9D2F55B7}"/>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源意明体" pitchFamily="2" charset="-122"/>
                <a:ea typeface="源意明体" pitchFamily="2" charset="-122"/>
              </a:endParaRPr>
            </a:p>
          </p:txBody>
        </p:sp>
        <p:grpSp>
          <p:nvGrpSpPr>
            <p:cNvPr id="16" name="组合 15">
              <a:extLst>
                <a:ext uri="{FF2B5EF4-FFF2-40B4-BE49-F238E27FC236}">
                  <a16:creationId xmlns:a16="http://schemas.microsoft.com/office/drawing/2014/main" id="{8C674702-F84A-8ED4-769A-BACB43678993}"/>
                </a:ext>
              </a:extLst>
            </p:cNvPr>
            <p:cNvGrpSpPr/>
            <p:nvPr/>
          </p:nvGrpSpPr>
          <p:grpSpPr>
            <a:xfrm>
              <a:off x="4980705" y="2314286"/>
              <a:ext cx="3813754" cy="81601"/>
              <a:chOff x="3955432" y="5643520"/>
              <a:chExt cx="3026445" cy="86703"/>
            </a:xfrm>
            <a:grpFill/>
          </p:grpSpPr>
          <p:sp>
            <p:nvSpPr>
              <p:cNvPr id="24" name="Rectangle 151">
                <a:extLst>
                  <a:ext uri="{FF2B5EF4-FFF2-40B4-BE49-F238E27FC236}">
                    <a16:creationId xmlns:a16="http://schemas.microsoft.com/office/drawing/2014/main" id="{DAA9C5CB-6596-CF34-9C1D-022A233536A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5" name="Rectangle 152">
                <a:extLst>
                  <a:ext uri="{FF2B5EF4-FFF2-40B4-BE49-F238E27FC236}">
                    <a16:creationId xmlns:a16="http://schemas.microsoft.com/office/drawing/2014/main" id="{6C05CB07-8396-5106-44A3-990494839A9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19" name="Rectangle 153">
                <a:extLst>
                  <a:ext uri="{FF2B5EF4-FFF2-40B4-BE49-F238E27FC236}">
                    <a16:creationId xmlns:a16="http://schemas.microsoft.com/office/drawing/2014/main" id="{FC46EDAC-4002-830E-F5F1-56F2FDB56CF3}"/>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22" name="Rectangle 154">
                <a:extLst>
                  <a:ext uri="{FF2B5EF4-FFF2-40B4-BE49-F238E27FC236}">
                    <a16:creationId xmlns:a16="http://schemas.microsoft.com/office/drawing/2014/main" id="{E09C159B-6956-F55E-8E39-E6469AE1167F}"/>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25" name="Rectangle 155">
                <a:extLst>
                  <a:ext uri="{FF2B5EF4-FFF2-40B4-BE49-F238E27FC236}">
                    <a16:creationId xmlns:a16="http://schemas.microsoft.com/office/drawing/2014/main" id="{9D304A63-2411-6A79-697C-A0757FC100B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40" name="Rectangle 156">
                <a:extLst>
                  <a:ext uri="{FF2B5EF4-FFF2-40B4-BE49-F238E27FC236}">
                    <a16:creationId xmlns:a16="http://schemas.microsoft.com/office/drawing/2014/main" id="{0AAA7632-1AA9-B298-F55D-AB579EA224D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41" name="Rectangle 157">
                <a:extLst>
                  <a:ext uri="{FF2B5EF4-FFF2-40B4-BE49-F238E27FC236}">
                    <a16:creationId xmlns:a16="http://schemas.microsoft.com/office/drawing/2014/main" id="{5E8C1D82-F9FF-E9C8-8FDC-3B846BD499A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42" name="Rectangle 158">
                <a:extLst>
                  <a:ext uri="{FF2B5EF4-FFF2-40B4-BE49-F238E27FC236}">
                    <a16:creationId xmlns:a16="http://schemas.microsoft.com/office/drawing/2014/main" id="{94488D19-0631-EBA4-BFE8-4C615809AD40}"/>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43" name="Rectangle 159">
                <a:extLst>
                  <a:ext uri="{FF2B5EF4-FFF2-40B4-BE49-F238E27FC236}">
                    <a16:creationId xmlns:a16="http://schemas.microsoft.com/office/drawing/2014/main" id="{A98C0A7A-9A0E-39B4-9415-7526EE8CA9D8}"/>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44" name="Rectangle 160">
                <a:extLst>
                  <a:ext uri="{FF2B5EF4-FFF2-40B4-BE49-F238E27FC236}">
                    <a16:creationId xmlns:a16="http://schemas.microsoft.com/office/drawing/2014/main" id="{73FBE3CC-1B74-3102-6FC7-0FB16FB50473}"/>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45" name="Rectangle 161">
                <a:extLst>
                  <a:ext uri="{FF2B5EF4-FFF2-40B4-BE49-F238E27FC236}">
                    <a16:creationId xmlns:a16="http://schemas.microsoft.com/office/drawing/2014/main" id="{A4EEE54B-63D5-D743-D92F-FE24127C6948}"/>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46" name="Rectangle 162">
                <a:extLst>
                  <a:ext uri="{FF2B5EF4-FFF2-40B4-BE49-F238E27FC236}">
                    <a16:creationId xmlns:a16="http://schemas.microsoft.com/office/drawing/2014/main" id="{7161D2F7-CED9-44B9-4DF3-78661EB9ACC8}"/>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47" name="Rectangle 163">
                <a:extLst>
                  <a:ext uri="{FF2B5EF4-FFF2-40B4-BE49-F238E27FC236}">
                    <a16:creationId xmlns:a16="http://schemas.microsoft.com/office/drawing/2014/main" id="{AC6A806F-4D65-C75A-35DD-B95789DB2B9C}"/>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48" name="Rectangle 164">
                <a:extLst>
                  <a:ext uri="{FF2B5EF4-FFF2-40B4-BE49-F238E27FC236}">
                    <a16:creationId xmlns:a16="http://schemas.microsoft.com/office/drawing/2014/main" id="{4B36E5B6-D984-BB31-F763-CC913BA52D58}"/>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49" name="Rectangle 165">
                <a:extLst>
                  <a:ext uri="{FF2B5EF4-FFF2-40B4-BE49-F238E27FC236}">
                    <a16:creationId xmlns:a16="http://schemas.microsoft.com/office/drawing/2014/main" id="{406A8AB5-6090-76B4-1AB4-18AB2AFF13A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50" name="Rectangle 166">
                <a:extLst>
                  <a:ext uri="{FF2B5EF4-FFF2-40B4-BE49-F238E27FC236}">
                    <a16:creationId xmlns:a16="http://schemas.microsoft.com/office/drawing/2014/main" id="{FF1F2741-66A0-1550-1868-191146FBB38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51" name="Rectangle 167">
                <a:extLst>
                  <a:ext uri="{FF2B5EF4-FFF2-40B4-BE49-F238E27FC236}">
                    <a16:creationId xmlns:a16="http://schemas.microsoft.com/office/drawing/2014/main" id="{AC7CC25E-54CB-7F6C-AA1B-DB993849AE8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52" name="Rectangle 168">
                <a:extLst>
                  <a:ext uri="{FF2B5EF4-FFF2-40B4-BE49-F238E27FC236}">
                    <a16:creationId xmlns:a16="http://schemas.microsoft.com/office/drawing/2014/main" id="{20B9F20C-9E38-4D9F-F585-B22963B40D3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53" name="Rectangle 169">
                <a:extLst>
                  <a:ext uri="{FF2B5EF4-FFF2-40B4-BE49-F238E27FC236}">
                    <a16:creationId xmlns:a16="http://schemas.microsoft.com/office/drawing/2014/main" id="{4E88B0B4-559A-AD47-635E-CEC8B4B18E97}"/>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54" name="Rectangle 170">
                <a:extLst>
                  <a:ext uri="{FF2B5EF4-FFF2-40B4-BE49-F238E27FC236}">
                    <a16:creationId xmlns:a16="http://schemas.microsoft.com/office/drawing/2014/main" id="{F5DFB9ED-82EE-1053-C5B9-269FFB24F371}"/>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55" name="Rectangle 171">
                <a:extLst>
                  <a:ext uri="{FF2B5EF4-FFF2-40B4-BE49-F238E27FC236}">
                    <a16:creationId xmlns:a16="http://schemas.microsoft.com/office/drawing/2014/main" id="{CD57D23A-3BF1-B7F4-AE88-4F335841ED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56" name="Rectangle 172">
                <a:extLst>
                  <a:ext uri="{FF2B5EF4-FFF2-40B4-BE49-F238E27FC236}">
                    <a16:creationId xmlns:a16="http://schemas.microsoft.com/office/drawing/2014/main" id="{7C60250B-3198-8B1D-5DD3-6807DC0B6C2B}"/>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57" name="Rectangle 173">
                <a:extLst>
                  <a:ext uri="{FF2B5EF4-FFF2-40B4-BE49-F238E27FC236}">
                    <a16:creationId xmlns:a16="http://schemas.microsoft.com/office/drawing/2014/main" id="{48BA8DF8-44D0-14C0-8939-AF70ECDF9D6D}"/>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58" name="Rectangle 174">
                <a:extLst>
                  <a:ext uri="{FF2B5EF4-FFF2-40B4-BE49-F238E27FC236}">
                    <a16:creationId xmlns:a16="http://schemas.microsoft.com/office/drawing/2014/main" id="{FB0E8B41-29BA-4F22-6B7E-A2A61112449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59" name="Rectangle 175">
                <a:extLst>
                  <a:ext uri="{FF2B5EF4-FFF2-40B4-BE49-F238E27FC236}">
                    <a16:creationId xmlns:a16="http://schemas.microsoft.com/office/drawing/2014/main" id="{E10B70B9-F93C-8B0A-39CA-1301546E25A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60" name="Rectangle 176">
                <a:extLst>
                  <a:ext uri="{FF2B5EF4-FFF2-40B4-BE49-F238E27FC236}">
                    <a16:creationId xmlns:a16="http://schemas.microsoft.com/office/drawing/2014/main" id="{E86E7EB9-3768-6A9B-4247-3F54AC4D3FA1}"/>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61" name="Rectangle 177">
                <a:extLst>
                  <a:ext uri="{FF2B5EF4-FFF2-40B4-BE49-F238E27FC236}">
                    <a16:creationId xmlns:a16="http://schemas.microsoft.com/office/drawing/2014/main" id="{DDF32A4E-0B32-DC8C-B4B1-D8D5E5A1967D}"/>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62" name="Rectangle 178">
                <a:extLst>
                  <a:ext uri="{FF2B5EF4-FFF2-40B4-BE49-F238E27FC236}">
                    <a16:creationId xmlns:a16="http://schemas.microsoft.com/office/drawing/2014/main" id="{F7F37668-171A-3B6A-0E56-C087E04A8044}"/>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63" name="Rectangle 179">
                <a:extLst>
                  <a:ext uri="{FF2B5EF4-FFF2-40B4-BE49-F238E27FC236}">
                    <a16:creationId xmlns:a16="http://schemas.microsoft.com/office/drawing/2014/main" id="{58A4B5BC-D926-5FA6-A032-687C0CAF77F4}"/>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64" name="Rectangle 180">
                <a:extLst>
                  <a:ext uri="{FF2B5EF4-FFF2-40B4-BE49-F238E27FC236}">
                    <a16:creationId xmlns:a16="http://schemas.microsoft.com/office/drawing/2014/main" id="{4E492045-0512-1A1D-DFEB-FE70A24C3EF7}"/>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78" name="Rectangle 181">
                <a:extLst>
                  <a:ext uri="{FF2B5EF4-FFF2-40B4-BE49-F238E27FC236}">
                    <a16:creationId xmlns:a16="http://schemas.microsoft.com/office/drawing/2014/main" id="{566FE0CB-73C2-8B78-D6A3-8D5136F033A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79" name="Rectangle 182">
                <a:extLst>
                  <a:ext uri="{FF2B5EF4-FFF2-40B4-BE49-F238E27FC236}">
                    <a16:creationId xmlns:a16="http://schemas.microsoft.com/office/drawing/2014/main" id="{EB6A312E-B63E-8385-A673-08F30E7C16BB}"/>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80" name="Rectangle 183">
                <a:extLst>
                  <a:ext uri="{FF2B5EF4-FFF2-40B4-BE49-F238E27FC236}">
                    <a16:creationId xmlns:a16="http://schemas.microsoft.com/office/drawing/2014/main" id="{16B47ED2-423C-09BD-70AF-FA8E41ED67E6}"/>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81" name="Rectangle 184">
                <a:extLst>
                  <a:ext uri="{FF2B5EF4-FFF2-40B4-BE49-F238E27FC236}">
                    <a16:creationId xmlns:a16="http://schemas.microsoft.com/office/drawing/2014/main" id="{4623BDA8-3AFA-15AD-1404-C6D482DE06BC}"/>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87" name="Rectangle 185">
                <a:extLst>
                  <a:ext uri="{FF2B5EF4-FFF2-40B4-BE49-F238E27FC236}">
                    <a16:creationId xmlns:a16="http://schemas.microsoft.com/office/drawing/2014/main" id="{1DF828EE-50B7-8B06-AF75-9B2BEC382938}"/>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88" name="Rectangle 186">
                <a:extLst>
                  <a:ext uri="{FF2B5EF4-FFF2-40B4-BE49-F238E27FC236}">
                    <a16:creationId xmlns:a16="http://schemas.microsoft.com/office/drawing/2014/main" id="{05D9EBAC-6911-8728-A24B-A19DA35FA59C}"/>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89" name="Rectangle 187">
                <a:extLst>
                  <a:ext uri="{FF2B5EF4-FFF2-40B4-BE49-F238E27FC236}">
                    <a16:creationId xmlns:a16="http://schemas.microsoft.com/office/drawing/2014/main" id="{CEC57C45-A97D-458C-0687-FA8D7F5F8BA2}"/>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90" name="Rectangle 188">
                <a:extLst>
                  <a:ext uri="{FF2B5EF4-FFF2-40B4-BE49-F238E27FC236}">
                    <a16:creationId xmlns:a16="http://schemas.microsoft.com/office/drawing/2014/main" id="{97E5E644-5C71-7D07-709F-7148E6B22434}"/>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91" name="Rectangle 189">
                <a:extLst>
                  <a:ext uri="{FF2B5EF4-FFF2-40B4-BE49-F238E27FC236}">
                    <a16:creationId xmlns:a16="http://schemas.microsoft.com/office/drawing/2014/main" id="{04FF8F6F-DCCA-587A-5D2F-7E5E99D35E47}"/>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92" name="Rectangle 190">
                <a:extLst>
                  <a:ext uri="{FF2B5EF4-FFF2-40B4-BE49-F238E27FC236}">
                    <a16:creationId xmlns:a16="http://schemas.microsoft.com/office/drawing/2014/main" id="{58CE563D-41C7-E295-3ABB-F373B742EB4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93" name="Rectangle 191">
                <a:extLst>
                  <a:ext uri="{FF2B5EF4-FFF2-40B4-BE49-F238E27FC236}">
                    <a16:creationId xmlns:a16="http://schemas.microsoft.com/office/drawing/2014/main" id="{9C17E284-4CA4-918A-86A8-085D3BF375F5}"/>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94" name="Rectangle 192">
                <a:extLst>
                  <a:ext uri="{FF2B5EF4-FFF2-40B4-BE49-F238E27FC236}">
                    <a16:creationId xmlns:a16="http://schemas.microsoft.com/office/drawing/2014/main" id="{FBEAE566-ED01-3023-68B9-AC1F7BD2033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95" name="Rectangle 193">
                <a:extLst>
                  <a:ext uri="{FF2B5EF4-FFF2-40B4-BE49-F238E27FC236}">
                    <a16:creationId xmlns:a16="http://schemas.microsoft.com/office/drawing/2014/main" id="{08CE4173-0D8B-1EDD-B6C3-FE0ACABAAA79}"/>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96" name="Rectangle 194">
                <a:extLst>
                  <a:ext uri="{FF2B5EF4-FFF2-40B4-BE49-F238E27FC236}">
                    <a16:creationId xmlns:a16="http://schemas.microsoft.com/office/drawing/2014/main" id="{6C4FF350-2D34-2B23-192C-3426D4CD77C7}"/>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97" name="Rectangle 195">
                <a:extLst>
                  <a:ext uri="{FF2B5EF4-FFF2-40B4-BE49-F238E27FC236}">
                    <a16:creationId xmlns:a16="http://schemas.microsoft.com/office/drawing/2014/main" id="{EA69FAD3-14D9-5599-C63F-345A9B7F64A8}"/>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98" name="Rectangle 196">
                <a:extLst>
                  <a:ext uri="{FF2B5EF4-FFF2-40B4-BE49-F238E27FC236}">
                    <a16:creationId xmlns:a16="http://schemas.microsoft.com/office/drawing/2014/main" id="{87E9542D-2957-965F-4C74-CA02AB15908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99" name="Rectangle 197">
                <a:extLst>
                  <a:ext uri="{FF2B5EF4-FFF2-40B4-BE49-F238E27FC236}">
                    <a16:creationId xmlns:a16="http://schemas.microsoft.com/office/drawing/2014/main" id="{E40D0ADC-ABFB-8088-38A8-8F7C0D265C9F}"/>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00" name="Rectangle 198">
                <a:extLst>
                  <a:ext uri="{FF2B5EF4-FFF2-40B4-BE49-F238E27FC236}">
                    <a16:creationId xmlns:a16="http://schemas.microsoft.com/office/drawing/2014/main" id="{B731A1B4-46E0-1CBD-328F-222BA5AF9A23}"/>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01" name="Rectangle 199">
                <a:extLst>
                  <a:ext uri="{FF2B5EF4-FFF2-40B4-BE49-F238E27FC236}">
                    <a16:creationId xmlns:a16="http://schemas.microsoft.com/office/drawing/2014/main" id="{CBF2EE23-92B6-5A2C-49BE-9015A4E0D42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02" name="Rectangle 200">
                <a:extLst>
                  <a:ext uri="{FF2B5EF4-FFF2-40B4-BE49-F238E27FC236}">
                    <a16:creationId xmlns:a16="http://schemas.microsoft.com/office/drawing/2014/main" id="{EF0A19FE-2E34-ACD4-8AC3-CB8E3DBE5140}"/>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03" name="Rectangle 201">
                <a:extLst>
                  <a:ext uri="{FF2B5EF4-FFF2-40B4-BE49-F238E27FC236}">
                    <a16:creationId xmlns:a16="http://schemas.microsoft.com/office/drawing/2014/main" id="{EA17CE82-7BB0-7749-E313-29AD34E0FAA8}"/>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04" name="Rectangle 202">
                <a:extLst>
                  <a:ext uri="{FF2B5EF4-FFF2-40B4-BE49-F238E27FC236}">
                    <a16:creationId xmlns:a16="http://schemas.microsoft.com/office/drawing/2014/main" id="{7BE8809F-BFD3-1A68-1714-D38A1B179157}"/>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05" name="Rectangle 203">
                <a:extLst>
                  <a:ext uri="{FF2B5EF4-FFF2-40B4-BE49-F238E27FC236}">
                    <a16:creationId xmlns:a16="http://schemas.microsoft.com/office/drawing/2014/main" id="{28540261-1986-F494-FC2E-BD922240367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06" name="Rectangle 204">
                <a:extLst>
                  <a:ext uri="{FF2B5EF4-FFF2-40B4-BE49-F238E27FC236}">
                    <a16:creationId xmlns:a16="http://schemas.microsoft.com/office/drawing/2014/main" id="{2AC8A21D-382C-209C-AA19-EF3A423A59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07" name="Rectangle 205">
                <a:extLst>
                  <a:ext uri="{FF2B5EF4-FFF2-40B4-BE49-F238E27FC236}">
                    <a16:creationId xmlns:a16="http://schemas.microsoft.com/office/drawing/2014/main" id="{4AC83707-085B-78BA-409A-080D6C4226BF}"/>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08" name="Rectangle 206">
                <a:extLst>
                  <a:ext uri="{FF2B5EF4-FFF2-40B4-BE49-F238E27FC236}">
                    <a16:creationId xmlns:a16="http://schemas.microsoft.com/office/drawing/2014/main" id="{52D4847B-8EBE-ABEC-2145-1D15D5BCC1D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09" name="Rectangle 207">
                <a:extLst>
                  <a:ext uri="{FF2B5EF4-FFF2-40B4-BE49-F238E27FC236}">
                    <a16:creationId xmlns:a16="http://schemas.microsoft.com/office/drawing/2014/main" id="{B31482F9-937E-9203-8914-CDEB1A09716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10" name="Rectangle 208">
                <a:extLst>
                  <a:ext uri="{FF2B5EF4-FFF2-40B4-BE49-F238E27FC236}">
                    <a16:creationId xmlns:a16="http://schemas.microsoft.com/office/drawing/2014/main" id="{33D77C12-0B8E-EDBD-16E1-8DF055B047C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11" name="Rectangle 209">
                <a:extLst>
                  <a:ext uri="{FF2B5EF4-FFF2-40B4-BE49-F238E27FC236}">
                    <a16:creationId xmlns:a16="http://schemas.microsoft.com/office/drawing/2014/main" id="{478BC9FA-7CD0-9262-CFA5-7803A1452EB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12" name="Rectangle 210">
                <a:extLst>
                  <a:ext uri="{FF2B5EF4-FFF2-40B4-BE49-F238E27FC236}">
                    <a16:creationId xmlns:a16="http://schemas.microsoft.com/office/drawing/2014/main" id="{0F79DED3-549C-2BAF-9174-6F57E6C114F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13" name="Rectangle 211">
                <a:extLst>
                  <a:ext uri="{FF2B5EF4-FFF2-40B4-BE49-F238E27FC236}">
                    <a16:creationId xmlns:a16="http://schemas.microsoft.com/office/drawing/2014/main" id="{AFBFC7F8-B2DC-6693-26E9-4280BBC1A2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14" name="Rectangle 212">
                <a:extLst>
                  <a:ext uri="{FF2B5EF4-FFF2-40B4-BE49-F238E27FC236}">
                    <a16:creationId xmlns:a16="http://schemas.microsoft.com/office/drawing/2014/main" id="{B6E8F014-670A-27A4-796A-A08931C215B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15" name="Rectangle 213">
                <a:extLst>
                  <a:ext uri="{FF2B5EF4-FFF2-40B4-BE49-F238E27FC236}">
                    <a16:creationId xmlns:a16="http://schemas.microsoft.com/office/drawing/2014/main" id="{DB67E4E4-C9F4-C03A-9F38-19E5892B79E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16" name="Rectangle 214">
                <a:extLst>
                  <a:ext uri="{FF2B5EF4-FFF2-40B4-BE49-F238E27FC236}">
                    <a16:creationId xmlns:a16="http://schemas.microsoft.com/office/drawing/2014/main" id="{D215B05A-D096-ACA2-7736-15E418FA2701}"/>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17" name="Rectangle 215">
                <a:extLst>
                  <a:ext uri="{FF2B5EF4-FFF2-40B4-BE49-F238E27FC236}">
                    <a16:creationId xmlns:a16="http://schemas.microsoft.com/office/drawing/2014/main" id="{D638F860-188D-B27C-41F2-1C262549C96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18" name="Rectangle 216">
                <a:extLst>
                  <a:ext uri="{FF2B5EF4-FFF2-40B4-BE49-F238E27FC236}">
                    <a16:creationId xmlns:a16="http://schemas.microsoft.com/office/drawing/2014/main" id="{6A93E32C-8F51-EB87-8C48-C42FF620862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19" name="Rectangle 217">
                <a:extLst>
                  <a:ext uri="{FF2B5EF4-FFF2-40B4-BE49-F238E27FC236}">
                    <a16:creationId xmlns:a16="http://schemas.microsoft.com/office/drawing/2014/main" id="{0763683D-E0B8-DC69-0A35-9A32C7F6C4B7}"/>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20" name="Rectangle 218">
                <a:extLst>
                  <a:ext uri="{FF2B5EF4-FFF2-40B4-BE49-F238E27FC236}">
                    <a16:creationId xmlns:a16="http://schemas.microsoft.com/office/drawing/2014/main" id="{7F4BB813-186F-74CA-5A06-8442068F3C86}"/>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21" name="Rectangle 219">
                <a:extLst>
                  <a:ext uri="{FF2B5EF4-FFF2-40B4-BE49-F238E27FC236}">
                    <a16:creationId xmlns:a16="http://schemas.microsoft.com/office/drawing/2014/main" id="{CCE59EE9-E72A-85FE-0CF4-99A80FB81FC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22" name="Rectangle 220">
                <a:extLst>
                  <a:ext uri="{FF2B5EF4-FFF2-40B4-BE49-F238E27FC236}">
                    <a16:creationId xmlns:a16="http://schemas.microsoft.com/office/drawing/2014/main" id="{14316271-EA7D-7C59-AEFE-11AD91A50026}"/>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23" name="Rectangle 221">
                <a:extLst>
                  <a:ext uri="{FF2B5EF4-FFF2-40B4-BE49-F238E27FC236}">
                    <a16:creationId xmlns:a16="http://schemas.microsoft.com/office/drawing/2014/main" id="{BDF29127-1DB5-007B-173D-6DF5D683C0D4}"/>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24" name="Rectangle 222">
                <a:extLst>
                  <a:ext uri="{FF2B5EF4-FFF2-40B4-BE49-F238E27FC236}">
                    <a16:creationId xmlns:a16="http://schemas.microsoft.com/office/drawing/2014/main" id="{8E183D11-5B85-BEA0-54F0-B257059E1B40}"/>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25" name="Rectangle 223">
                <a:extLst>
                  <a:ext uri="{FF2B5EF4-FFF2-40B4-BE49-F238E27FC236}">
                    <a16:creationId xmlns:a16="http://schemas.microsoft.com/office/drawing/2014/main" id="{C0E819A9-AD2D-D4C3-7437-FD8DF0FCBC92}"/>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26" name="Rectangle 224">
                <a:extLst>
                  <a:ext uri="{FF2B5EF4-FFF2-40B4-BE49-F238E27FC236}">
                    <a16:creationId xmlns:a16="http://schemas.microsoft.com/office/drawing/2014/main" id="{34015C17-3681-5600-E78A-B9B48F3BC6F1}"/>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27" name="Rectangle 225">
                <a:extLst>
                  <a:ext uri="{FF2B5EF4-FFF2-40B4-BE49-F238E27FC236}">
                    <a16:creationId xmlns:a16="http://schemas.microsoft.com/office/drawing/2014/main" id="{8C761BA8-A632-4254-1BD0-F331CADC40B3}"/>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28" name="Rectangle 226">
                <a:extLst>
                  <a:ext uri="{FF2B5EF4-FFF2-40B4-BE49-F238E27FC236}">
                    <a16:creationId xmlns:a16="http://schemas.microsoft.com/office/drawing/2014/main" id="{A46A77F0-ED80-DEF2-22F4-3593C4EBEFC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29" name="Rectangle 227">
                <a:extLst>
                  <a:ext uri="{FF2B5EF4-FFF2-40B4-BE49-F238E27FC236}">
                    <a16:creationId xmlns:a16="http://schemas.microsoft.com/office/drawing/2014/main" id="{1E41875E-A15B-C582-459C-F80847D85955}"/>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230" name="Rectangle 228">
                <a:extLst>
                  <a:ext uri="{FF2B5EF4-FFF2-40B4-BE49-F238E27FC236}">
                    <a16:creationId xmlns:a16="http://schemas.microsoft.com/office/drawing/2014/main" id="{FBC02848-87C0-1401-D681-F7C789B2173D}"/>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grpSp>
        <p:cxnSp>
          <p:nvCxnSpPr>
            <p:cNvPr id="22" name="直接连接符 21">
              <a:extLst>
                <a:ext uri="{FF2B5EF4-FFF2-40B4-BE49-F238E27FC236}">
                  <a16:creationId xmlns:a16="http://schemas.microsoft.com/office/drawing/2014/main" id="{9F56518C-B6FC-E728-1E79-BC0A53D4EE67}"/>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31" name="任意多边形: 形状 230">
            <a:extLst>
              <a:ext uri="{FF2B5EF4-FFF2-40B4-BE49-F238E27FC236}">
                <a16:creationId xmlns:a16="http://schemas.microsoft.com/office/drawing/2014/main" id="{06E7624A-C6C6-C5D7-285E-3D8EB05224F0}"/>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源意明体" pitchFamily="2" charset="-122"/>
              <a:ea typeface="源意明体" pitchFamily="2" charset="-122"/>
            </a:endParaRPr>
          </a:p>
        </p:txBody>
      </p:sp>
      <p:sp>
        <p:nvSpPr>
          <p:cNvPr id="232" name="任意多边形: 形状 231">
            <a:extLst>
              <a:ext uri="{FF2B5EF4-FFF2-40B4-BE49-F238E27FC236}">
                <a16:creationId xmlns:a16="http://schemas.microsoft.com/office/drawing/2014/main" id="{B49264D8-EBD2-4213-FC11-DB5A4A160550}"/>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源意明体" pitchFamily="2" charset="-122"/>
              <a:ea typeface="源意明体" pitchFamily="2" charset="-122"/>
            </a:endParaRPr>
          </a:p>
        </p:txBody>
      </p:sp>
      <p:sp>
        <p:nvSpPr>
          <p:cNvPr id="233" name="文本框 232">
            <a:extLst>
              <a:ext uri="{FF2B5EF4-FFF2-40B4-BE49-F238E27FC236}">
                <a16:creationId xmlns:a16="http://schemas.microsoft.com/office/drawing/2014/main" id="{2DF5332B-D312-7D7A-514D-CDBBECE358C1}"/>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源意明体" pitchFamily="2" charset="-122"/>
              <a:ea typeface="源意明体" pitchFamily="2" charset="-122"/>
              <a:cs typeface="阿里巴巴普惠体 B" panose="00020600040101010101" pitchFamily="18" charset="-122"/>
            </a:endParaRPr>
          </a:p>
        </p:txBody>
      </p:sp>
      <p:pic>
        <p:nvPicPr>
          <p:cNvPr id="236" name="图片 235" descr="QR 代码&#10;&#10;描述已自动生成">
            <a:extLst>
              <a:ext uri="{FF2B5EF4-FFF2-40B4-BE49-F238E27FC236}">
                <a16:creationId xmlns:a16="http://schemas.microsoft.com/office/drawing/2014/main" id="{3913DFAE-DB38-5BB4-252E-CA12230DE671}"/>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3000509" y="675414"/>
            <a:ext cx="1821910" cy="1821910"/>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221FA2-FA39-3F93-15B2-01C2B2763B4C}"/>
              </a:ext>
            </a:extLst>
          </p:cNvPr>
          <p:cNvSpPr/>
          <p:nvPr/>
        </p:nvSpPr>
        <p:spPr>
          <a:xfrm>
            <a:off x="658813" y="3568382"/>
            <a:ext cx="3831498" cy="933332"/>
          </a:xfrm>
          <a:prstGeom prst="rect">
            <a:avLst/>
          </a:prstGeom>
        </p:spPr>
        <p:txBody>
          <a:bodyPr wrap="none">
            <a:spAutoFit/>
          </a:bodyPr>
          <a:lstStyle/>
          <a:p>
            <a:r>
              <a:rPr kumimoji="0" lang="en-US" altLang="zh-CN" sz="1400" b="0" i="0" u="none" strike="noStrike" kern="1200" cap="none" spc="0" normalizeH="0" baseline="0" noProof="0" dirty="0" err="1">
                <a:ln>
                  <a:noFill/>
                </a:ln>
                <a:solidFill>
                  <a:srgbClr val="FF0000"/>
                </a:solidFill>
                <a:effectLst/>
                <a:uLnTx/>
                <a:uFillTx/>
                <a:latin typeface="OPPOSans H"/>
                <a:ea typeface="OPPOSans H"/>
                <a:cs typeface="+mn-cs"/>
              </a:rPr>
              <a:t>choas‘</a:t>
            </a:r>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超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11E30FD8-C8BF-5443-595C-309EF209E12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3053479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图片 2" descr="图片包含 游戏机, 窗帘, 电脑&#10;&#10;描述已自动生成">
            <a:extLst>
              <a:ext uri="{FF2B5EF4-FFF2-40B4-BE49-F238E27FC236}">
                <a16:creationId xmlns:a16="http://schemas.microsoft.com/office/drawing/2014/main" id="{306A8260-3553-A65E-0187-950A8FC5F531}"/>
              </a:ext>
            </a:extLst>
          </p:cNvPr>
          <p:cNvPicPr>
            <a:picLocks noChangeAspect="1"/>
          </p:cNvPicPr>
          <p:nvPr/>
        </p:nvPicPr>
        <p:blipFill rotWithShape="1">
          <a:blip r:embed="rId2" cstate="screen">
            <a:duotone>
              <a:prstClr val="black"/>
              <a:schemeClr val="accent2">
                <a:tint val="45000"/>
                <a:satMod val="400000"/>
              </a:schemeClr>
            </a:duotone>
            <a:extLst>
              <a:ext uri="{28A0092B-C50C-407E-A947-70E740481C1C}">
                <a14:useLocalDpi xmlns:a14="http://schemas.microsoft.com/office/drawing/2010/main"/>
              </a:ext>
            </a:extLst>
          </a:blip>
          <a:srcRect/>
          <a:stretch/>
        </p:blipFill>
        <p:spPr>
          <a:xfrm>
            <a:off x="-27057" y="-99391"/>
            <a:ext cx="12345937" cy="6957391"/>
          </a:xfrm>
          <a:prstGeom prst="rect">
            <a:avLst/>
          </a:prstGeom>
        </p:spPr>
      </p:pic>
      <p:sp>
        <p:nvSpPr>
          <p:cNvPr id="7" name="矩形 6">
            <a:extLst>
              <a:ext uri="{FF2B5EF4-FFF2-40B4-BE49-F238E27FC236}">
                <a16:creationId xmlns:a16="http://schemas.microsoft.com/office/drawing/2014/main" id="{4AC8078E-E1AD-7658-8DBF-6BA913E77089}"/>
              </a:ext>
            </a:extLst>
          </p:cNvPr>
          <p:cNvSpPr/>
          <p:nvPr/>
        </p:nvSpPr>
        <p:spPr>
          <a:xfrm>
            <a:off x="0" y="0"/>
            <a:ext cx="347305" cy="347305"/>
          </a:xfrm>
          <a:prstGeom prst="rect">
            <a:avLst/>
          </a:prstGeom>
          <a:solidFill>
            <a:srgbClr val="002060">
              <a:alpha val="50000"/>
            </a:srgbClr>
          </a:solidFill>
          <a:ln w="10927"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grpSp>
        <p:nvGrpSpPr>
          <p:cNvPr id="18" name="组合 17">
            <a:extLst>
              <a:ext uri="{FF2B5EF4-FFF2-40B4-BE49-F238E27FC236}">
                <a16:creationId xmlns:a16="http://schemas.microsoft.com/office/drawing/2014/main" id="{8584927F-DDE2-DB92-724E-BF87FDA7F02E}"/>
              </a:ext>
            </a:extLst>
          </p:cNvPr>
          <p:cNvGrpSpPr/>
          <p:nvPr/>
        </p:nvGrpSpPr>
        <p:grpSpPr>
          <a:xfrm>
            <a:off x="4896832" y="448087"/>
            <a:ext cx="2593956" cy="1341353"/>
            <a:chOff x="4896832" y="517405"/>
            <a:chExt cx="2593956" cy="1341353"/>
          </a:xfrm>
        </p:grpSpPr>
        <p:sp>
          <p:nvSpPr>
            <p:cNvPr id="418" name="矩形 417">
              <a:extLst>
                <a:ext uri="{FF2B5EF4-FFF2-40B4-BE49-F238E27FC236}">
                  <a16:creationId xmlns:a16="http://schemas.microsoft.com/office/drawing/2014/main" id="{F7A89910-0EE4-4857-93CB-E1A876899CA0}"/>
                </a:ext>
              </a:extLst>
            </p:cNvPr>
            <p:cNvSpPr/>
            <p:nvPr/>
          </p:nvSpPr>
          <p:spPr>
            <a:xfrm>
              <a:off x="5458646" y="1550981"/>
              <a:ext cx="1274709" cy="307777"/>
            </a:xfrm>
            <a:prstGeom prst="rect">
              <a:avLst/>
            </a:prstGeom>
          </p:spPr>
          <p:txBody>
            <a:bodyPr wrap="none">
              <a:spAutoFit/>
            </a:bodyPr>
            <a:lstStyle/>
            <a:p>
              <a:pPr algn="ctr"/>
              <a:r>
                <a:rPr lang="zh-CN" altLang="en-US" sz="1400" dirty="0">
                  <a:solidFill>
                    <a:schemeClr val="bg1"/>
                  </a:solidFill>
                  <a:latin typeface="源意明体" pitchFamily="2" charset="-122"/>
                  <a:ea typeface="源意明体" pitchFamily="2" charset="-122"/>
                </a:rPr>
                <a:t> </a:t>
              </a:r>
              <a:r>
                <a:rPr lang="en-US" altLang="zh-CN" sz="1400" dirty="0">
                  <a:solidFill>
                    <a:schemeClr val="bg1"/>
                  </a:solidFill>
                  <a:latin typeface="源意明体" pitchFamily="2" charset="-122"/>
                  <a:ea typeface="源意明体" pitchFamily="2" charset="-122"/>
                </a:rPr>
                <a:t>CONTENTS</a:t>
              </a:r>
              <a:endParaRPr lang="zh-CN" altLang="en-US" sz="1400" dirty="0">
                <a:solidFill>
                  <a:schemeClr val="bg1"/>
                </a:solidFill>
                <a:latin typeface="源意明体" pitchFamily="2" charset="-122"/>
                <a:ea typeface="源意明体" pitchFamily="2" charset="-122"/>
              </a:endParaRPr>
            </a:p>
          </p:txBody>
        </p:sp>
        <p:sp>
          <p:nvSpPr>
            <p:cNvPr id="5" name="平行四边形 4">
              <a:extLst>
                <a:ext uri="{FF2B5EF4-FFF2-40B4-BE49-F238E27FC236}">
                  <a16:creationId xmlns:a16="http://schemas.microsoft.com/office/drawing/2014/main" id="{EEAE376A-FA4D-42B0-8538-6DEC6A8DB288}"/>
                </a:ext>
              </a:extLst>
            </p:cNvPr>
            <p:cNvSpPr>
              <a:spLocks/>
            </p:cNvSpPr>
            <p:nvPr/>
          </p:nvSpPr>
          <p:spPr>
            <a:xfrm>
              <a:off x="6333654" y="1128640"/>
              <a:ext cx="1066423" cy="223406"/>
            </a:xfrm>
            <a:prstGeom prst="parallelogram">
              <a:avLst/>
            </a:prstGeom>
            <a:gradFill flip="none" rotWithShape="1">
              <a:gsLst>
                <a:gs pos="0">
                  <a:srgbClr val="19F3AE"/>
                </a:gs>
                <a:gs pos="100000">
                  <a:srgbClr val="19F3AE">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259" name="平行四边形 258">
              <a:extLst>
                <a:ext uri="{FF2B5EF4-FFF2-40B4-BE49-F238E27FC236}">
                  <a16:creationId xmlns:a16="http://schemas.microsoft.com/office/drawing/2014/main" id="{71E04828-FA0E-4D47-977D-AF9CDD7A038B}"/>
                </a:ext>
              </a:extLst>
            </p:cNvPr>
            <p:cNvSpPr>
              <a:spLocks/>
            </p:cNvSpPr>
            <p:nvPr/>
          </p:nvSpPr>
          <p:spPr>
            <a:xfrm flipH="1">
              <a:off x="5029577" y="899992"/>
              <a:ext cx="1066423" cy="223406"/>
            </a:xfrm>
            <a:prstGeom prst="parallelogram">
              <a:avLst/>
            </a:prstGeom>
            <a:gradFill flip="none" rotWithShape="1">
              <a:gsLst>
                <a:gs pos="0">
                  <a:schemeClr val="accent2"/>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374" name="文本框 373">
              <a:extLst>
                <a:ext uri="{FF2B5EF4-FFF2-40B4-BE49-F238E27FC236}">
                  <a16:creationId xmlns:a16="http://schemas.microsoft.com/office/drawing/2014/main" id="{3FD869B8-E712-492D-8E3E-E16D38C7E546}"/>
                </a:ext>
              </a:extLst>
            </p:cNvPr>
            <p:cNvSpPr txBox="1"/>
            <p:nvPr/>
          </p:nvSpPr>
          <p:spPr>
            <a:xfrm>
              <a:off x="5430044" y="517405"/>
              <a:ext cx="1521686" cy="1015663"/>
            </a:xfrm>
            <a:prstGeom prst="rect">
              <a:avLst/>
            </a:prstGeom>
            <a:noFill/>
            <a:scene3d>
              <a:camera prst="orthographicFront"/>
              <a:lightRig rig="threePt" dir="t"/>
            </a:scene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150" normalizeH="0" baseline="0" noProof="0" dirty="0">
                  <a:ln>
                    <a:noFill/>
                  </a:ln>
                  <a:gradFill flip="none" rotWithShape="1">
                    <a:gsLst>
                      <a:gs pos="0">
                        <a:schemeClr val="accent1"/>
                      </a:gs>
                      <a:gs pos="100000">
                        <a:schemeClr val="accent2"/>
                      </a:gs>
                    </a:gsLst>
                    <a:lin ang="5400000" scaled="1"/>
                    <a:tileRect/>
                  </a:gradFill>
                  <a:effectLst>
                    <a:outerShdw blurRad="63500" dist="25400" sx="102000" sy="102000" algn="ctr" rotWithShape="0">
                      <a:prstClr val="black">
                        <a:alpha val="40000"/>
                      </a:prstClr>
                    </a:outerShdw>
                  </a:effectLst>
                  <a:uLnTx/>
                  <a:uFillTx/>
                  <a:latin typeface="字体圈欣意冠黑体" panose="00000500000000000000" pitchFamily="2" charset="-122"/>
                  <a:ea typeface="字体圈欣意冠黑体" panose="00000500000000000000" pitchFamily="2" charset="-122"/>
                  <a:cs typeface="阿里巴巴普惠体 B" panose="00020600040101010101" pitchFamily="18" charset="-122"/>
                </a:rPr>
                <a:t>目录</a:t>
              </a:r>
            </a:p>
          </p:txBody>
        </p:sp>
        <p:sp>
          <p:nvSpPr>
            <p:cNvPr id="260" name="平行四边形 259">
              <a:extLst>
                <a:ext uri="{FF2B5EF4-FFF2-40B4-BE49-F238E27FC236}">
                  <a16:creationId xmlns:a16="http://schemas.microsoft.com/office/drawing/2014/main" id="{C456CA97-797E-4016-AD15-14235AE5321B}"/>
                </a:ext>
              </a:extLst>
            </p:cNvPr>
            <p:cNvSpPr>
              <a:spLocks/>
            </p:cNvSpPr>
            <p:nvPr/>
          </p:nvSpPr>
          <p:spPr>
            <a:xfrm flipH="1">
              <a:off x="4896832" y="1248390"/>
              <a:ext cx="1066423" cy="103656"/>
            </a:xfrm>
            <a:prstGeom prst="parallelogram">
              <a:avLst/>
            </a:prstGeom>
            <a:gradFill flip="none" rotWithShape="1">
              <a:gsLst>
                <a:gs pos="0">
                  <a:schemeClr val="accent2">
                    <a:alpha val="63000"/>
                  </a:schemeClr>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261" name="平行四边形 260">
              <a:extLst>
                <a:ext uri="{FF2B5EF4-FFF2-40B4-BE49-F238E27FC236}">
                  <a16:creationId xmlns:a16="http://schemas.microsoft.com/office/drawing/2014/main" id="{F1FF18F6-11F0-41EC-B173-950723FE6159}"/>
                </a:ext>
              </a:extLst>
            </p:cNvPr>
            <p:cNvSpPr>
              <a:spLocks/>
            </p:cNvSpPr>
            <p:nvPr/>
          </p:nvSpPr>
          <p:spPr>
            <a:xfrm>
              <a:off x="6424365" y="899992"/>
              <a:ext cx="1066423" cy="103656"/>
            </a:xfrm>
            <a:prstGeom prst="parallelogram">
              <a:avLst/>
            </a:prstGeom>
            <a:gradFill flip="none" rotWithShape="1">
              <a:gsLst>
                <a:gs pos="0">
                  <a:srgbClr val="19F3AE">
                    <a:alpha val="37000"/>
                  </a:srgbClr>
                </a:gs>
                <a:gs pos="100000">
                  <a:srgbClr val="19F3AE">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pic>
        <p:nvPicPr>
          <p:cNvPr id="219" name="图片 218">
            <a:extLst>
              <a:ext uri="{FF2B5EF4-FFF2-40B4-BE49-F238E27FC236}">
                <a16:creationId xmlns:a16="http://schemas.microsoft.com/office/drawing/2014/main" id="{D4507574-8D5A-49D7-81CA-4ADC5626BCE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672655" y="4275763"/>
            <a:ext cx="2519345" cy="2552165"/>
          </a:xfrm>
          <a:custGeom>
            <a:avLst/>
            <a:gdLst>
              <a:gd name="connsiteX0" fmla="*/ 0 w 2519345"/>
              <a:gd name="connsiteY0" fmla="*/ 0 h 2552165"/>
              <a:gd name="connsiteX1" fmla="*/ 2519345 w 2519345"/>
              <a:gd name="connsiteY1" fmla="*/ 0 h 2552165"/>
              <a:gd name="connsiteX2" fmla="*/ 2519345 w 2519345"/>
              <a:gd name="connsiteY2" fmla="*/ 2552165 h 2552165"/>
              <a:gd name="connsiteX3" fmla="*/ 0 w 2519345"/>
              <a:gd name="connsiteY3" fmla="*/ 2552165 h 2552165"/>
            </a:gdLst>
            <a:ahLst/>
            <a:cxnLst>
              <a:cxn ang="0">
                <a:pos x="connsiteX0" y="connsiteY0"/>
              </a:cxn>
              <a:cxn ang="0">
                <a:pos x="connsiteX1" y="connsiteY1"/>
              </a:cxn>
              <a:cxn ang="0">
                <a:pos x="connsiteX2" y="connsiteY2"/>
              </a:cxn>
              <a:cxn ang="0">
                <a:pos x="connsiteX3" y="connsiteY3"/>
              </a:cxn>
            </a:cxnLst>
            <a:rect l="l" t="t" r="r" b="b"/>
            <a:pathLst>
              <a:path w="2519345" h="2552165">
                <a:moveTo>
                  <a:pt x="0" y="0"/>
                </a:moveTo>
                <a:lnTo>
                  <a:pt x="2519345" y="0"/>
                </a:lnTo>
                <a:lnTo>
                  <a:pt x="2519345" y="2552165"/>
                </a:lnTo>
                <a:lnTo>
                  <a:pt x="0" y="2552165"/>
                </a:lnTo>
                <a:close/>
              </a:path>
            </a:pathLst>
          </a:custGeom>
        </p:spPr>
      </p:pic>
      <p:pic>
        <p:nvPicPr>
          <p:cNvPr id="215" name="图片 214">
            <a:extLst>
              <a:ext uri="{FF2B5EF4-FFF2-40B4-BE49-F238E27FC236}">
                <a16:creationId xmlns:a16="http://schemas.microsoft.com/office/drawing/2014/main" id="{427D164E-C7EB-469D-910B-0D2CFB5BDFAF}"/>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30073"/>
            <a:ext cx="2519345" cy="2338412"/>
          </a:xfrm>
          <a:custGeom>
            <a:avLst/>
            <a:gdLst>
              <a:gd name="connsiteX0" fmla="*/ 0 w 2519345"/>
              <a:gd name="connsiteY0" fmla="*/ 0 h 2338412"/>
              <a:gd name="connsiteX1" fmla="*/ 2519345 w 2519345"/>
              <a:gd name="connsiteY1" fmla="*/ 0 h 2338412"/>
              <a:gd name="connsiteX2" fmla="*/ 2519345 w 2519345"/>
              <a:gd name="connsiteY2" fmla="*/ 2338412 h 2338412"/>
              <a:gd name="connsiteX3" fmla="*/ 0 w 2519345"/>
              <a:gd name="connsiteY3" fmla="*/ 2338412 h 2338412"/>
            </a:gdLst>
            <a:ahLst/>
            <a:cxnLst>
              <a:cxn ang="0">
                <a:pos x="connsiteX0" y="connsiteY0"/>
              </a:cxn>
              <a:cxn ang="0">
                <a:pos x="connsiteX1" y="connsiteY1"/>
              </a:cxn>
              <a:cxn ang="0">
                <a:pos x="connsiteX2" y="connsiteY2"/>
              </a:cxn>
              <a:cxn ang="0">
                <a:pos x="connsiteX3" y="connsiteY3"/>
              </a:cxn>
            </a:cxnLst>
            <a:rect l="l" t="t" r="r" b="b"/>
            <a:pathLst>
              <a:path w="2519345" h="2338412">
                <a:moveTo>
                  <a:pt x="0" y="0"/>
                </a:moveTo>
                <a:lnTo>
                  <a:pt x="2519345" y="0"/>
                </a:lnTo>
                <a:lnTo>
                  <a:pt x="2519345" y="2338412"/>
                </a:lnTo>
                <a:lnTo>
                  <a:pt x="0" y="2338412"/>
                </a:lnTo>
                <a:close/>
              </a:path>
            </a:pathLst>
          </a:custGeom>
        </p:spPr>
      </p:pic>
      <p:grpSp>
        <p:nvGrpSpPr>
          <p:cNvPr id="17" name="组合 16">
            <a:extLst>
              <a:ext uri="{FF2B5EF4-FFF2-40B4-BE49-F238E27FC236}">
                <a16:creationId xmlns:a16="http://schemas.microsoft.com/office/drawing/2014/main" id="{9B7F2573-5E5C-2937-8B9D-1BB92289B3FE}"/>
              </a:ext>
            </a:extLst>
          </p:cNvPr>
          <p:cNvGrpSpPr/>
          <p:nvPr/>
        </p:nvGrpSpPr>
        <p:grpSpPr>
          <a:xfrm>
            <a:off x="1223824" y="2192034"/>
            <a:ext cx="1639995" cy="2008675"/>
            <a:chOff x="1355277" y="732929"/>
            <a:chExt cx="1639995" cy="2008675"/>
          </a:xfrm>
        </p:grpSpPr>
        <p:sp>
          <p:nvSpPr>
            <p:cNvPr id="9" name="矩形: 圆角 8">
              <a:extLst>
                <a:ext uri="{FF2B5EF4-FFF2-40B4-BE49-F238E27FC236}">
                  <a16:creationId xmlns:a16="http://schemas.microsoft.com/office/drawing/2014/main" id="{1CFAF876-83E7-C437-AE1C-5FCEE7AF3158}"/>
                </a:ext>
              </a:extLst>
            </p:cNvPr>
            <p:cNvSpPr/>
            <p:nvPr/>
          </p:nvSpPr>
          <p:spPr>
            <a:xfrm>
              <a:off x="1355277" y="1128747"/>
              <a:ext cx="1639995" cy="1456150"/>
            </a:xfrm>
            <a:prstGeom prst="roundRect">
              <a:avLst>
                <a:gd name="adj" fmla="val 10585"/>
              </a:avLst>
            </a:prstGeom>
            <a:gradFill>
              <a:gsLst>
                <a:gs pos="0">
                  <a:srgbClr val="19F3AE">
                    <a:alpha val="80000"/>
                  </a:srgbClr>
                </a:gs>
                <a:gs pos="100000">
                  <a:srgbClr val="0FA4F1">
                    <a:alpha val="70000"/>
                  </a:srgbClr>
                </a:gs>
              </a:gsLst>
              <a:lin ang="2700000" scaled="1"/>
            </a:gradFill>
            <a:ln>
              <a:noFill/>
            </a:ln>
            <a:effectLst>
              <a:outerShdw blurRad="317500" dist="482600" dir="5400000" sx="85000" sy="85000" algn="t" rotWithShape="0">
                <a:srgbClr val="95D3B5">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11" name="椭圆 10">
              <a:extLst>
                <a:ext uri="{FF2B5EF4-FFF2-40B4-BE49-F238E27FC236}">
                  <a16:creationId xmlns:a16="http://schemas.microsoft.com/office/drawing/2014/main" id="{7DAA28BC-B288-6CF6-4E9F-609AE756E2E0}"/>
                </a:ext>
              </a:extLst>
            </p:cNvPr>
            <p:cNvSpPr>
              <a:spLocks noChangeAspect="1"/>
            </p:cNvSpPr>
            <p:nvPr/>
          </p:nvSpPr>
          <p:spPr>
            <a:xfrm rot="10800000" flipH="1">
              <a:off x="1723198" y="732929"/>
              <a:ext cx="936000" cy="936000"/>
            </a:xfrm>
            <a:prstGeom prst="ellipse">
              <a:avLst/>
            </a:prstGeom>
            <a:solidFill>
              <a:schemeClr val="bg1"/>
            </a:solidFill>
            <a:ln w="12700" cap="flat" cmpd="sng" algn="ctr">
              <a:noFill/>
              <a:prstDash val="solid"/>
              <a:miter lim="800000"/>
            </a:ln>
            <a:effectLst>
              <a:outerShdw blurRad="254000" dist="330200" dir="5400000" sx="85000" sy="85000" algn="t" rotWithShape="0">
                <a:srgbClr val="039C64">
                  <a:alpha val="2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源意明体" pitchFamily="2" charset="-122"/>
                <a:ea typeface="思源黑体 CN Regular"/>
                <a:cs typeface="+mn-cs"/>
              </a:endParaRPr>
            </a:p>
          </p:txBody>
        </p:sp>
        <p:sp>
          <p:nvSpPr>
            <p:cNvPr id="12" name="椭圆 11">
              <a:extLst>
                <a:ext uri="{FF2B5EF4-FFF2-40B4-BE49-F238E27FC236}">
                  <a16:creationId xmlns:a16="http://schemas.microsoft.com/office/drawing/2014/main" id="{A7DFEBF7-A34F-7852-F472-CF2A1EB65C96}"/>
                </a:ext>
              </a:extLst>
            </p:cNvPr>
            <p:cNvSpPr/>
            <p:nvPr/>
          </p:nvSpPr>
          <p:spPr>
            <a:xfrm rot="10800000" flipH="1">
              <a:off x="1792797" y="783866"/>
              <a:ext cx="810418" cy="810418"/>
            </a:xfrm>
            <a:prstGeom prst="ellipse">
              <a:avLst/>
            </a:prstGeom>
            <a:gradFill flip="none" rotWithShape="1">
              <a:gsLst>
                <a:gs pos="19000">
                  <a:srgbClr val="0FA4F1"/>
                </a:gs>
                <a:gs pos="74000">
                  <a:srgbClr val="19F3AE"/>
                </a:gs>
              </a:gsLst>
              <a:lin ang="18600000" scaled="0"/>
              <a:tileRect/>
            </a:gradFill>
            <a:ln w="12700" cap="flat" cmpd="sng" algn="ctr">
              <a:noFill/>
              <a:prstDash val="solid"/>
              <a:miter lim="800000"/>
            </a:ln>
            <a:effectLst>
              <a:outerShdw blurRad="254000" dist="330200" dir="5400000" sx="85000" sy="85000" algn="t" rotWithShape="0">
                <a:srgbClr val="039C64">
                  <a:alpha val="2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源意明体" pitchFamily="2" charset="-122"/>
                <a:ea typeface="思源黑体 CN Regular"/>
                <a:cs typeface="+mn-cs"/>
              </a:endParaRPr>
            </a:p>
          </p:txBody>
        </p:sp>
        <p:sp>
          <p:nvSpPr>
            <p:cNvPr id="13" name="文本1">
              <a:extLst>
                <a:ext uri="{FF2B5EF4-FFF2-40B4-BE49-F238E27FC236}">
                  <a16:creationId xmlns:a16="http://schemas.microsoft.com/office/drawing/2014/main" id="{A4D3AF30-C231-354E-DB20-6D7D525700C9}"/>
                </a:ext>
              </a:extLst>
            </p:cNvPr>
            <p:cNvSpPr txBox="1"/>
            <p:nvPr/>
          </p:nvSpPr>
          <p:spPr>
            <a:xfrm>
              <a:off x="1538204" y="1753119"/>
              <a:ext cx="1231107"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bg1"/>
                  </a:solidFill>
                  <a:effectLst>
                    <a:outerShdw blurRad="38100" dist="25400" sx="102000" sy="102000" algn="ctr" rotWithShape="0">
                      <a:prstClr val="black">
                        <a:alpha val="40000"/>
                      </a:prstClr>
                    </a:outerShdw>
                  </a:effectLst>
                  <a:latin typeface="源意明体" pitchFamily="2" charset="-122"/>
                  <a:ea typeface="源意明体" pitchFamily="2" charset="-122"/>
                </a:rPr>
                <a:t>报道</a:t>
              </a:r>
              <a:r>
                <a:rPr kumimoji="0" lang="zh-CN" altLang="en-US" sz="24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源意明体" pitchFamily="2" charset="-122"/>
                  <a:ea typeface="源意明体" pitchFamily="2" charset="-122"/>
                  <a:cs typeface="+mn-cs"/>
                </a:rPr>
                <a:t>概况</a:t>
              </a:r>
              <a:endParaRPr kumimoji="0" lang="zh-HK" altLang="en-US" sz="24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源意明体" pitchFamily="2" charset="-122"/>
                <a:ea typeface="源意明体" pitchFamily="2" charset="-122"/>
                <a:cs typeface="+mn-cs"/>
              </a:endParaRPr>
            </a:p>
          </p:txBody>
        </p:sp>
        <p:grpSp>
          <p:nvGrpSpPr>
            <p:cNvPr id="96" name="图形 18">
              <a:extLst>
                <a:ext uri="{FF2B5EF4-FFF2-40B4-BE49-F238E27FC236}">
                  <a16:creationId xmlns:a16="http://schemas.microsoft.com/office/drawing/2014/main" id="{78E0F8B2-A77E-45F7-9398-458DBC6E7214}"/>
                </a:ext>
              </a:extLst>
            </p:cNvPr>
            <p:cNvGrpSpPr/>
            <p:nvPr/>
          </p:nvGrpSpPr>
          <p:grpSpPr>
            <a:xfrm>
              <a:off x="2024354" y="1015423"/>
              <a:ext cx="347305" cy="347305"/>
              <a:chOff x="797198" y="2261939"/>
              <a:chExt cx="987386" cy="987386"/>
            </a:xfrm>
            <a:solidFill>
              <a:schemeClr val="bg1"/>
            </a:solidFill>
            <a:effectLst>
              <a:outerShdw blurRad="12700" dist="12700" dir="2700000" algn="tl" rotWithShape="0">
                <a:prstClr val="black">
                  <a:alpha val="40000"/>
                </a:prstClr>
              </a:outerShdw>
            </a:effectLst>
          </p:grpSpPr>
          <p:sp>
            <p:nvSpPr>
              <p:cNvPr id="97" name="任意多边形: 形状 96">
                <a:extLst>
                  <a:ext uri="{FF2B5EF4-FFF2-40B4-BE49-F238E27FC236}">
                    <a16:creationId xmlns:a16="http://schemas.microsoft.com/office/drawing/2014/main" id="{96CC2575-CB7C-4F82-A624-6B2277902012}"/>
                  </a:ext>
                </a:extLst>
              </p:cNvPr>
              <p:cNvSpPr/>
              <p:nvPr/>
            </p:nvSpPr>
            <p:spPr>
              <a:xfrm>
                <a:off x="812625" y="2277366"/>
                <a:ext cx="956530" cy="956530"/>
              </a:xfrm>
              <a:custGeom>
                <a:avLst/>
                <a:gdLst>
                  <a:gd name="connsiteX0" fmla="*/ 956530 w 956530"/>
                  <a:gd name="connsiteY0" fmla="*/ 0 h 956530"/>
                  <a:gd name="connsiteX1" fmla="*/ 370270 w 956530"/>
                  <a:gd name="connsiteY1" fmla="*/ 0 h 956530"/>
                  <a:gd name="connsiteX2" fmla="*/ 370270 w 956530"/>
                  <a:gd name="connsiteY2" fmla="*/ 61712 h 956530"/>
                  <a:gd name="connsiteX3" fmla="*/ 308558 w 956530"/>
                  <a:gd name="connsiteY3" fmla="*/ 61712 h 956530"/>
                  <a:gd name="connsiteX4" fmla="*/ 308558 w 956530"/>
                  <a:gd name="connsiteY4" fmla="*/ 123423 h 956530"/>
                  <a:gd name="connsiteX5" fmla="*/ 246847 w 956530"/>
                  <a:gd name="connsiteY5" fmla="*/ 123423 h 956530"/>
                  <a:gd name="connsiteX6" fmla="*/ 246847 w 956530"/>
                  <a:gd name="connsiteY6" fmla="*/ 246847 h 956530"/>
                  <a:gd name="connsiteX7" fmla="*/ 209233 w 956530"/>
                  <a:gd name="connsiteY7" fmla="*/ 246847 h 956530"/>
                  <a:gd name="connsiteX8" fmla="*/ 199776 w 956530"/>
                  <a:gd name="connsiteY8" fmla="*/ 282917 h 956530"/>
                  <a:gd name="connsiteX9" fmla="*/ 146581 w 956530"/>
                  <a:gd name="connsiteY9" fmla="*/ 304994 h 956530"/>
                  <a:gd name="connsiteX10" fmla="*/ 114336 w 956530"/>
                  <a:gd name="connsiteY10" fmla="*/ 286172 h 956530"/>
                  <a:gd name="connsiteX11" fmla="*/ 39310 w 956530"/>
                  <a:gd name="connsiteY11" fmla="*/ 361167 h 956530"/>
                  <a:gd name="connsiteX12" fmla="*/ 58148 w 956530"/>
                  <a:gd name="connsiteY12" fmla="*/ 393412 h 956530"/>
                  <a:gd name="connsiteX13" fmla="*/ 36070 w 956530"/>
                  <a:gd name="connsiteY13" fmla="*/ 446607 h 956530"/>
                  <a:gd name="connsiteX14" fmla="*/ 0 w 956530"/>
                  <a:gd name="connsiteY14" fmla="*/ 456080 h 956530"/>
                  <a:gd name="connsiteX15" fmla="*/ 0 w 956530"/>
                  <a:gd name="connsiteY15" fmla="*/ 562162 h 956530"/>
                  <a:gd name="connsiteX16" fmla="*/ 36070 w 956530"/>
                  <a:gd name="connsiteY16" fmla="*/ 571619 h 956530"/>
                  <a:gd name="connsiteX17" fmla="*/ 58148 w 956530"/>
                  <a:gd name="connsiteY17" fmla="*/ 624815 h 956530"/>
                  <a:gd name="connsiteX18" fmla="*/ 39310 w 956530"/>
                  <a:gd name="connsiteY18" fmla="*/ 657059 h 956530"/>
                  <a:gd name="connsiteX19" fmla="*/ 114321 w 956530"/>
                  <a:gd name="connsiteY19" fmla="*/ 732070 h 956530"/>
                  <a:gd name="connsiteX20" fmla="*/ 146565 w 956530"/>
                  <a:gd name="connsiteY20" fmla="*/ 713232 h 956530"/>
                  <a:gd name="connsiteX21" fmla="*/ 199761 w 956530"/>
                  <a:gd name="connsiteY21" fmla="*/ 735309 h 956530"/>
                  <a:gd name="connsiteX22" fmla="*/ 209233 w 956530"/>
                  <a:gd name="connsiteY22" fmla="*/ 771395 h 956530"/>
                  <a:gd name="connsiteX23" fmla="*/ 246847 w 956530"/>
                  <a:gd name="connsiteY23" fmla="*/ 771395 h 956530"/>
                  <a:gd name="connsiteX24" fmla="*/ 246847 w 956530"/>
                  <a:gd name="connsiteY24" fmla="*/ 956530 h 956530"/>
                  <a:gd name="connsiteX25" fmla="*/ 833107 w 956530"/>
                  <a:gd name="connsiteY25" fmla="*/ 956530 h 956530"/>
                  <a:gd name="connsiteX26" fmla="*/ 833107 w 956530"/>
                  <a:gd name="connsiteY26" fmla="*/ 894819 h 956530"/>
                  <a:gd name="connsiteX27" fmla="*/ 894819 w 956530"/>
                  <a:gd name="connsiteY27" fmla="*/ 894819 h 956530"/>
                  <a:gd name="connsiteX28" fmla="*/ 894819 w 956530"/>
                  <a:gd name="connsiteY28" fmla="*/ 833107 h 956530"/>
                  <a:gd name="connsiteX29" fmla="*/ 956530 w 956530"/>
                  <a:gd name="connsiteY29" fmla="*/ 833107 h 956530"/>
                  <a:gd name="connsiteX30" fmla="*/ 233023 w 956530"/>
                  <a:gd name="connsiteY30" fmla="*/ 740540 h 956530"/>
                  <a:gd name="connsiteX31" fmla="*/ 224939 w 956530"/>
                  <a:gd name="connsiteY31" fmla="*/ 709715 h 956530"/>
                  <a:gd name="connsiteX32" fmla="*/ 215883 w 956530"/>
                  <a:gd name="connsiteY32" fmla="*/ 707601 h 956530"/>
                  <a:gd name="connsiteX33" fmla="*/ 154788 w 956530"/>
                  <a:gd name="connsiteY33" fmla="*/ 682237 h 956530"/>
                  <a:gd name="connsiteX34" fmla="*/ 146889 w 956530"/>
                  <a:gd name="connsiteY34" fmla="*/ 677316 h 956530"/>
                  <a:gd name="connsiteX35" fmla="*/ 119319 w 956530"/>
                  <a:gd name="connsiteY35" fmla="*/ 693423 h 956530"/>
                  <a:gd name="connsiteX36" fmla="*/ 77957 w 956530"/>
                  <a:gd name="connsiteY36" fmla="*/ 652060 h 956530"/>
                  <a:gd name="connsiteX37" fmla="*/ 94064 w 956530"/>
                  <a:gd name="connsiteY37" fmla="*/ 624491 h 956530"/>
                  <a:gd name="connsiteX38" fmla="*/ 89142 w 956530"/>
                  <a:gd name="connsiteY38" fmla="*/ 616592 h 956530"/>
                  <a:gd name="connsiteX39" fmla="*/ 63779 w 956530"/>
                  <a:gd name="connsiteY39" fmla="*/ 555497 h 956530"/>
                  <a:gd name="connsiteX40" fmla="*/ 61681 w 956530"/>
                  <a:gd name="connsiteY40" fmla="*/ 546456 h 956530"/>
                  <a:gd name="connsiteX41" fmla="*/ 30856 w 956530"/>
                  <a:gd name="connsiteY41" fmla="*/ 538372 h 956530"/>
                  <a:gd name="connsiteX42" fmla="*/ 30856 w 956530"/>
                  <a:gd name="connsiteY42" fmla="*/ 479885 h 956530"/>
                  <a:gd name="connsiteX43" fmla="*/ 61681 w 956530"/>
                  <a:gd name="connsiteY43" fmla="*/ 471785 h 956530"/>
                  <a:gd name="connsiteX44" fmla="*/ 63794 w 956530"/>
                  <a:gd name="connsiteY44" fmla="*/ 462745 h 956530"/>
                  <a:gd name="connsiteX45" fmla="*/ 89158 w 956530"/>
                  <a:gd name="connsiteY45" fmla="*/ 401666 h 956530"/>
                  <a:gd name="connsiteX46" fmla="*/ 94079 w 956530"/>
                  <a:gd name="connsiteY46" fmla="*/ 393766 h 956530"/>
                  <a:gd name="connsiteX47" fmla="*/ 77973 w 956530"/>
                  <a:gd name="connsiteY47" fmla="*/ 366181 h 956530"/>
                  <a:gd name="connsiteX48" fmla="*/ 119335 w 956530"/>
                  <a:gd name="connsiteY48" fmla="*/ 324835 h 956530"/>
                  <a:gd name="connsiteX49" fmla="*/ 146905 w 956530"/>
                  <a:gd name="connsiteY49" fmla="*/ 340926 h 956530"/>
                  <a:gd name="connsiteX50" fmla="*/ 154804 w 956530"/>
                  <a:gd name="connsiteY50" fmla="*/ 336020 h 956530"/>
                  <a:gd name="connsiteX51" fmla="*/ 215883 w 956530"/>
                  <a:gd name="connsiteY51" fmla="*/ 310672 h 956530"/>
                  <a:gd name="connsiteX52" fmla="*/ 224954 w 956530"/>
                  <a:gd name="connsiteY52" fmla="*/ 308558 h 956530"/>
                  <a:gd name="connsiteX53" fmla="*/ 233023 w 956530"/>
                  <a:gd name="connsiteY53" fmla="*/ 277702 h 956530"/>
                  <a:gd name="connsiteX54" fmla="*/ 246847 w 956530"/>
                  <a:gd name="connsiteY54" fmla="*/ 277702 h 956530"/>
                  <a:gd name="connsiteX55" fmla="*/ 246847 w 956530"/>
                  <a:gd name="connsiteY55" fmla="*/ 340201 h 956530"/>
                  <a:gd name="connsiteX56" fmla="*/ 92567 w 956530"/>
                  <a:gd name="connsiteY56" fmla="*/ 509121 h 956530"/>
                  <a:gd name="connsiteX57" fmla="*/ 246847 w 956530"/>
                  <a:gd name="connsiteY57" fmla="*/ 678041 h 956530"/>
                  <a:gd name="connsiteX58" fmla="*/ 246847 w 956530"/>
                  <a:gd name="connsiteY58" fmla="*/ 740540 h 956530"/>
                  <a:gd name="connsiteX59" fmla="*/ 169707 w 956530"/>
                  <a:gd name="connsiteY59" fmla="*/ 509121 h 956530"/>
                  <a:gd name="connsiteX60" fmla="*/ 246847 w 956530"/>
                  <a:gd name="connsiteY60" fmla="*/ 600300 h 956530"/>
                  <a:gd name="connsiteX61" fmla="*/ 246847 w 956530"/>
                  <a:gd name="connsiteY61" fmla="*/ 647062 h 956530"/>
                  <a:gd name="connsiteX62" fmla="*/ 123423 w 956530"/>
                  <a:gd name="connsiteY62" fmla="*/ 509121 h 956530"/>
                  <a:gd name="connsiteX63" fmla="*/ 246847 w 956530"/>
                  <a:gd name="connsiteY63" fmla="*/ 371180 h 956530"/>
                  <a:gd name="connsiteX64" fmla="*/ 246847 w 956530"/>
                  <a:gd name="connsiteY64" fmla="*/ 417942 h 956530"/>
                  <a:gd name="connsiteX65" fmla="*/ 169707 w 956530"/>
                  <a:gd name="connsiteY65" fmla="*/ 509121 h 956530"/>
                  <a:gd name="connsiteX66" fmla="*/ 246847 w 956530"/>
                  <a:gd name="connsiteY66" fmla="*/ 449600 h 956530"/>
                  <a:gd name="connsiteX67" fmla="*/ 246847 w 956530"/>
                  <a:gd name="connsiteY67" fmla="*/ 568642 h 956530"/>
                  <a:gd name="connsiteX68" fmla="*/ 200563 w 956530"/>
                  <a:gd name="connsiteY68" fmla="*/ 509121 h 956530"/>
                  <a:gd name="connsiteX69" fmla="*/ 246847 w 956530"/>
                  <a:gd name="connsiteY69" fmla="*/ 449600 h 956530"/>
                  <a:gd name="connsiteX70" fmla="*/ 277702 w 956530"/>
                  <a:gd name="connsiteY70" fmla="*/ 925674 h 956530"/>
                  <a:gd name="connsiteX71" fmla="*/ 277702 w 956530"/>
                  <a:gd name="connsiteY71" fmla="*/ 154279 h 956530"/>
                  <a:gd name="connsiteX72" fmla="*/ 678828 w 956530"/>
                  <a:gd name="connsiteY72" fmla="*/ 154279 h 956530"/>
                  <a:gd name="connsiteX73" fmla="*/ 678828 w 956530"/>
                  <a:gd name="connsiteY73" fmla="*/ 277702 h 956530"/>
                  <a:gd name="connsiteX74" fmla="*/ 802251 w 956530"/>
                  <a:gd name="connsiteY74" fmla="*/ 277702 h 956530"/>
                  <a:gd name="connsiteX75" fmla="*/ 802251 w 956530"/>
                  <a:gd name="connsiteY75" fmla="*/ 925674 h 956530"/>
                  <a:gd name="connsiteX76" fmla="*/ 709684 w 956530"/>
                  <a:gd name="connsiteY76" fmla="*/ 176094 h 956530"/>
                  <a:gd name="connsiteX77" fmla="*/ 780436 w 956530"/>
                  <a:gd name="connsiteY77" fmla="*/ 246847 h 956530"/>
                  <a:gd name="connsiteX78" fmla="*/ 709684 w 956530"/>
                  <a:gd name="connsiteY78" fmla="*/ 246847 h 956530"/>
                  <a:gd name="connsiteX79" fmla="*/ 863963 w 956530"/>
                  <a:gd name="connsiteY79" fmla="*/ 863963 h 956530"/>
                  <a:gd name="connsiteX80" fmla="*/ 833107 w 956530"/>
                  <a:gd name="connsiteY80" fmla="*/ 863963 h 956530"/>
                  <a:gd name="connsiteX81" fmla="*/ 833107 w 956530"/>
                  <a:gd name="connsiteY81" fmla="*/ 255887 h 956530"/>
                  <a:gd name="connsiteX82" fmla="*/ 700643 w 956530"/>
                  <a:gd name="connsiteY82" fmla="*/ 123423 h 956530"/>
                  <a:gd name="connsiteX83" fmla="*/ 339414 w 956530"/>
                  <a:gd name="connsiteY83" fmla="*/ 123423 h 956530"/>
                  <a:gd name="connsiteX84" fmla="*/ 339414 w 956530"/>
                  <a:gd name="connsiteY84" fmla="*/ 92567 h 956530"/>
                  <a:gd name="connsiteX85" fmla="*/ 863963 w 956530"/>
                  <a:gd name="connsiteY85" fmla="*/ 92567 h 956530"/>
                  <a:gd name="connsiteX86" fmla="*/ 925674 w 956530"/>
                  <a:gd name="connsiteY86" fmla="*/ 802251 h 956530"/>
                  <a:gd name="connsiteX87" fmla="*/ 894819 w 956530"/>
                  <a:gd name="connsiteY87" fmla="*/ 802251 h 956530"/>
                  <a:gd name="connsiteX88" fmla="*/ 894819 w 956530"/>
                  <a:gd name="connsiteY88" fmla="*/ 61712 h 956530"/>
                  <a:gd name="connsiteX89" fmla="*/ 401126 w 956530"/>
                  <a:gd name="connsiteY89" fmla="*/ 61712 h 956530"/>
                  <a:gd name="connsiteX90" fmla="*/ 401126 w 956530"/>
                  <a:gd name="connsiteY90" fmla="*/ 30856 h 956530"/>
                  <a:gd name="connsiteX91" fmla="*/ 925674 w 956530"/>
                  <a:gd name="connsiteY91" fmla="*/ 30856 h 95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956530" h="956530">
                    <a:moveTo>
                      <a:pt x="956530" y="0"/>
                    </a:moveTo>
                    <a:lnTo>
                      <a:pt x="370270" y="0"/>
                    </a:lnTo>
                    <a:lnTo>
                      <a:pt x="370270" y="61712"/>
                    </a:lnTo>
                    <a:lnTo>
                      <a:pt x="308558" y="61712"/>
                    </a:lnTo>
                    <a:lnTo>
                      <a:pt x="308558" y="123423"/>
                    </a:lnTo>
                    <a:lnTo>
                      <a:pt x="246847" y="123423"/>
                    </a:lnTo>
                    <a:lnTo>
                      <a:pt x="246847" y="246847"/>
                    </a:lnTo>
                    <a:lnTo>
                      <a:pt x="209233" y="246847"/>
                    </a:lnTo>
                    <a:lnTo>
                      <a:pt x="199776" y="282917"/>
                    </a:lnTo>
                    <a:cubicBezTo>
                      <a:pt x="181216" y="288039"/>
                      <a:pt x="163397" y="295429"/>
                      <a:pt x="146581" y="304994"/>
                    </a:cubicBezTo>
                    <a:lnTo>
                      <a:pt x="114336" y="286172"/>
                    </a:lnTo>
                    <a:lnTo>
                      <a:pt x="39310" y="361167"/>
                    </a:lnTo>
                    <a:lnTo>
                      <a:pt x="58148" y="393412"/>
                    </a:lnTo>
                    <a:cubicBezTo>
                      <a:pt x="48598" y="410213"/>
                      <a:pt x="41193" y="428032"/>
                      <a:pt x="36070" y="446607"/>
                    </a:cubicBezTo>
                    <a:lnTo>
                      <a:pt x="0" y="456080"/>
                    </a:lnTo>
                    <a:lnTo>
                      <a:pt x="0" y="562162"/>
                    </a:lnTo>
                    <a:lnTo>
                      <a:pt x="36070" y="571619"/>
                    </a:lnTo>
                    <a:cubicBezTo>
                      <a:pt x="41193" y="590195"/>
                      <a:pt x="48598" y="608014"/>
                      <a:pt x="58148" y="624815"/>
                    </a:cubicBezTo>
                    <a:lnTo>
                      <a:pt x="39310" y="657059"/>
                    </a:lnTo>
                    <a:lnTo>
                      <a:pt x="114321" y="732070"/>
                    </a:lnTo>
                    <a:lnTo>
                      <a:pt x="146565" y="713232"/>
                    </a:lnTo>
                    <a:cubicBezTo>
                      <a:pt x="163366" y="722782"/>
                      <a:pt x="181185" y="730187"/>
                      <a:pt x="199761" y="735309"/>
                    </a:cubicBezTo>
                    <a:lnTo>
                      <a:pt x="209233" y="771395"/>
                    </a:lnTo>
                    <a:lnTo>
                      <a:pt x="246847" y="771395"/>
                    </a:lnTo>
                    <a:lnTo>
                      <a:pt x="246847" y="956530"/>
                    </a:lnTo>
                    <a:lnTo>
                      <a:pt x="833107" y="956530"/>
                    </a:lnTo>
                    <a:lnTo>
                      <a:pt x="833107" y="894819"/>
                    </a:lnTo>
                    <a:lnTo>
                      <a:pt x="894819" y="894819"/>
                    </a:lnTo>
                    <a:lnTo>
                      <a:pt x="894819" y="833107"/>
                    </a:lnTo>
                    <a:lnTo>
                      <a:pt x="956530" y="833107"/>
                    </a:lnTo>
                    <a:close/>
                    <a:moveTo>
                      <a:pt x="233023" y="740540"/>
                    </a:moveTo>
                    <a:lnTo>
                      <a:pt x="224939" y="709715"/>
                    </a:lnTo>
                    <a:lnTo>
                      <a:pt x="215883" y="707601"/>
                    </a:lnTo>
                    <a:cubicBezTo>
                      <a:pt x="194268" y="702556"/>
                      <a:pt x="173718" y="694024"/>
                      <a:pt x="154788" y="682237"/>
                    </a:cubicBezTo>
                    <a:lnTo>
                      <a:pt x="146889" y="677316"/>
                    </a:lnTo>
                    <a:lnTo>
                      <a:pt x="119319" y="693423"/>
                    </a:lnTo>
                    <a:lnTo>
                      <a:pt x="77957" y="652060"/>
                    </a:lnTo>
                    <a:lnTo>
                      <a:pt x="94064" y="624491"/>
                    </a:lnTo>
                    <a:lnTo>
                      <a:pt x="89142" y="616592"/>
                    </a:lnTo>
                    <a:cubicBezTo>
                      <a:pt x="77356" y="597662"/>
                      <a:pt x="68839" y="577112"/>
                      <a:pt x="63779" y="555497"/>
                    </a:cubicBezTo>
                    <a:lnTo>
                      <a:pt x="61681" y="546456"/>
                    </a:lnTo>
                    <a:lnTo>
                      <a:pt x="30856" y="538372"/>
                    </a:lnTo>
                    <a:lnTo>
                      <a:pt x="30856" y="479885"/>
                    </a:lnTo>
                    <a:lnTo>
                      <a:pt x="61681" y="471785"/>
                    </a:lnTo>
                    <a:lnTo>
                      <a:pt x="63794" y="462745"/>
                    </a:lnTo>
                    <a:cubicBezTo>
                      <a:pt x="68839" y="441130"/>
                      <a:pt x="77371" y="420580"/>
                      <a:pt x="89158" y="401666"/>
                    </a:cubicBezTo>
                    <a:lnTo>
                      <a:pt x="94079" y="393766"/>
                    </a:lnTo>
                    <a:lnTo>
                      <a:pt x="77973" y="366181"/>
                    </a:lnTo>
                    <a:lnTo>
                      <a:pt x="119335" y="324835"/>
                    </a:lnTo>
                    <a:lnTo>
                      <a:pt x="146905" y="340926"/>
                    </a:lnTo>
                    <a:lnTo>
                      <a:pt x="154804" y="336020"/>
                    </a:lnTo>
                    <a:cubicBezTo>
                      <a:pt x="173765" y="324217"/>
                      <a:pt x="194314" y="315701"/>
                      <a:pt x="215883" y="310672"/>
                    </a:cubicBezTo>
                    <a:lnTo>
                      <a:pt x="224954" y="308558"/>
                    </a:lnTo>
                    <a:lnTo>
                      <a:pt x="233023" y="277702"/>
                    </a:lnTo>
                    <a:lnTo>
                      <a:pt x="246847" y="277702"/>
                    </a:lnTo>
                    <a:lnTo>
                      <a:pt x="246847" y="340201"/>
                    </a:lnTo>
                    <a:cubicBezTo>
                      <a:pt x="160481" y="348023"/>
                      <a:pt x="92567" y="420750"/>
                      <a:pt x="92567" y="509121"/>
                    </a:cubicBezTo>
                    <a:cubicBezTo>
                      <a:pt x="92567" y="597492"/>
                      <a:pt x="160481" y="670219"/>
                      <a:pt x="246847" y="678041"/>
                    </a:cubicBezTo>
                    <a:lnTo>
                      <a:pt x="246847" y="740540"/>
                    </a:lnTo>
                    <a:close/>
                    <a:moveTo>
                      <a:pt x="169707" y="509121"/>
                    </a:moveTo>
                    <a:cubicBezTo>
                      <a:pt x="169707" y="554896"/>
                      <a:pt x="203139" y="592910"/>
                      <a:pt x="246847" y="600300"/>
                    </a:cubicBezTo>
                    <a:lnTo>
                      <a:pt x="246847" y="647062"/>
                    </a:lnTo>
                    <a:cubicBezTo>
                      <a:pt x="177529" y="639363"/>
                      <a:pt x="123423" y="580475"/>
                      <a:pt x="123423" y="509121"/>
                    </a:cubicBezTo>
                    <a:cubicBezTo>
                      <a:pt x="123423" y="437782"/>
                      <a:pt x="177529" y="378879"/>
                      <a:pt x="246847" y="371180"/>
                    </a:cubicBezTo>
                    <a:lnTo>
                      <a:pt x="246847" y="417942"/>
                    </a:lnTo>
                    <a:cubicBezTo>
                      <a:pt x="203139" y="425332"/>
                      <a:pt x="169707" y="463346"/>
                      <a:pt x="169707" y="509121"/>
                    </a:cubicBezTo>
                    <a:close/>
                    <a:moveTo>
                      <a:pt x="246847" y="449600"/>
                    </a:moveTo>
                    <a:lnTo>
                      <a:pt x="246847" y="568642"/>
                    </a:lnTo>
                    <a:cubicBezTo>
                      <a:pt x="220295" y="561746"/>
                      <a:pt x="200563" y="537801"/>
                      <a:pt x="200563" y="509121"/>
                    </a:cubicBezTo>
                    <a:cubicBezTo>
                      <a:pt x="200563" y="480456"/>
                      <a:pt x="220295" y="456496"/>
                      <a:pt x="246847" y="449600"/>
                    </a:cubicBezTo>
                    <a:close/>
                    <a:moveTo>
                      <a:pt x="277702" y="925674"/>
                    </a:moveTo>
                    <a:lnTo>
                      <a:pt x="277702" y="154279"/>
                    </a:lnTo>
                    <a:lnTo>
                      <a:pt x="678828" y="154279"/>
                    </a:lnTo>
                    <a:lnTo>
                      <a:pt x="678828" y="277702"/>
                    </a:lnTo>
                    <a:lnTo>
                      <a:pt x="802251" y="277702"/>
                    </a:lnTo>
                    <a:lnTo>
                      <a:pt x="802251" y="925674"/>
                    </a:lnTo>
                    <a:close/>
                    <a:moveTo>
                      <a:pt x="709684" y="176094"/>
                    </a:moveTo>
                    <a:lnTo>
                      <a:pt x="780436" y="246847"/>
                    </a:lnTo>
                    <a:lnTo>
                      <a:pt x="709684" y="246847"/>
                    </a:lnTo>
                    <a:close/>
                    <a:moveTo>
                      <a:pt x="863963" y="863963"/>
                    </a:moveTo>
                    <a:lnTo>
                      <a:pt x="833107" y="863963"/>
                    </a:lnTo>
                    <a:lnTo>
                      <a:pt x="833107" y="255887"/>
                    </a:lnTo>
                    <a:lnTo>
                      <a:pt x="700643" y="123423"/>
                    </a:lnTo>
                    <a:lnTo>
                      <a:pt x="339414" y="123423"/>
                    </a:lnTo>
                    <a:lnTo>
                      <a:pt x="339414" y="92567"/>
                    </a:lnTo>
                    <a:lnTo>
                      <a:pt x="863963" y="92567"/>
                    </a:lnTo>
                    <a:close/>
                    <a:moveTo>
                      <a:pt x="925674" y="802251"/>
                    </a:moveTo>
                    <a:lnTo>
                      <a:pt x="894819" y="802251"/>
                    </a:lnTo>
                    <a:lnTo>
                      <a:pt x="894819" y="61712"/>
                    </a:lnTo>
                    <a:lnTo>
                      <a:pt x="401126" y="61712"/>
                    </a:lnTo>
                    <a:lnTo>
                      <a:pt x="401126" y="30856"/>
                    </a:lnTo>
                    <a:lnTo>
                      <a:pt x="925674"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8" name="任意多边形: 形状 97">
                <a:extLst>
                  <a:ext uri="{FF2B5EF4-FFF2-40B4-BE49-F238E27FC236}">
                    <a16:creationId xmlns:a16="http://schemas.microsoft.com/office/drawing/2014/main" id="{0B4D6CAD-04CD-4D2C-A29E-1E5887E1288E}"/>
                  </a:ext>
                </a:extLst>
              </p:cNvPr>
              <p:cNvSpPr/>
              <p:nvPr/>
            </p:nvSpPr>
            <p:spPr>
              <a:xfrm>
                <a:off x="1121184" y="2709348"/>
                <a:ext cx="215990" cy="215990"/>
              </a:xfrm>
              <a:custGeom>
                <a:avLst/>
                <a:gdLst>
                  <a:gd name="connsiteX0" fmla="*/ 0 w 215990"/>
                  <a:gd name="connsiteY0" fmla="*/ 215991 h 215990"/>
                  <a:gd name="connsiteX1" fmla="*/ 215991 w 215990"/>
                  <a:gd name="connsiteY1" fmla="*/ 215991 h 215990"/>
                  <a:gd name="connsiteX2" fmla="*/ 215991 w 215990"/>
                  <a:gd name="connsiteY2" fmla="*/ 0 h 215990"/>
                  <a:gd name="connsiteX3" fmla="*/ 0 w 215990"/>
                  <a:gd name="connsiteY3" fmla="*/ 0 h 215990"/>
                  <a:gd name="connsiteX4" fmla="*/ 30856 w 215990"/>
                  <a:gd name="connsiteY4" fmla="*/ 30856 h 215990"/>
                  <a:gd name="connsiteX5" fmla="*/ 185135 w 215990"/>
                  <a:gd name="connsiteY5" fmla="*/ 30856 h 215990"/>
                  <a:gd name="connsiteX6" fmla="*/ 185135 w 215990"/>
                  <a:gd name="connsiteY6" fmla="*/ 185135 h 215990"/>
                  <a:gd name="connsiteX7" fmla="*/ 30856 w 215990"/>
                  <a:gd name="connsiteY7" fmla="*/ 185135 h 2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990" h="215990">
                    <a:moveTo>
                      <a:pt x="0" y="215991"/>
                    </a:moveTo>
                    <a:lnTo>
                      <a:pt x="215991" y="215991"/>
                    </a:lnTo>
                    <a:lnTo>
                      <a:pt x="215991" y="0"/>
                    </a:lnTo>
                    <a:lnTo>
                      <a:pt x="0" y="0"/>
                    </a:lnTo>
                    <a:close/>
                    <a:moveTo>
                      <a:pt x="30856" y="30856"/>
                    </a:moveTo>
                    <a:lnTo>
                      <a:pt x="185135" y="30856"/>
                    </a:lnTo>
                    <a:lnTo>
                      <a:pt x="185135" y="185135"/>
                    </a:lnTo>
                    <a:lnTo>
                      <a:pt x="30856" y="185135"/>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9" name="任意多边形: 形状 98">
                <a:extLst>
                  <a:ext uri="{FF2B5EF4-FFF2-40B4-BE49-F238E27FC236}">
                    <a16:creationId xmlns:a16="http://schemas.microsoft.com/office/drawing/2014/main" id="{6AC2CC97-E430-419A-8B6A-BB4457B68A2F}"/>
                  </a:ext>
                </a:extLst>
              </p:cNvPr>
              <p:cNvSpPr/>
              <p:nvPr/>
            </p:nvSpPr>
            <p:spPr>
              <a:xfrm>
                <a:off x="1368030" y="2771059"/>
                <a:ext cx="215990" cy="30855"/>
              </a:xfrm>
              <a:custGeom>
                <a:avLst/>
                <a:gdLst>
                  <a:gd name="connsiteX0" fmla="*/ 0 w 215990"/>
                  <a:gd name="connsiteY0" fmla="*/ 0 h 30855"/>
                  <a:gd name="connsiteX1" fmla="*/ 215991 w 215990"/>
                  <a:gd name="connsiteY1" fmla="*/ 0 h 30855"/>
                  <a:gd name="connsiteX2" fmla="*/ 215991 w 215990"/>
                  <a:gd name="connsiteY2" fmla="*/ 30856 h 30855"/>
                  <a:gd name="connsiteX3" fmla="*/ 0 w 215990"/>
                  <a:gd name="connsiteY3" fmla="*/ 30856 h 30855"/>
                </a:gdLst>
                <a:ahLst/>
                <a:cxnLst>
                  <a:cxn ang="0">
                    <a:pos x="connsiteX0" y="connsiteY0"/>
                  </a:cxn>
                  <a:cxn ang="0">
                    <a:pos x="connsiteX1" y="connsiteY1"/>
                  </a:cxn>
                  <a:cxn ang="0">
                    <a:pos x="connsiteX2" y="connsiteY2"/>
                  </a:cxn>
                  <a:cxn ang="0">
                    <a:pos x="connsiteX3" y="connsiteY3"/>
                  </a:cxn>
                </a:cxnLst>
                <a:rect l="l" t="t" r="r" b="b"/>
                <a:pathLst>
                  <a:path w="215990" h="30855">
                    <a:moveTo>
                      <a:pt x="0" y="0"/>
                    </a:moveTo>
                    <a:lnTo>
                      <a:pt x="215991" y="0"/>
                    </a:lnTo>
                    <a:lnTo>
                      <a:pt x="215991"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0" name="任意多边形: 形状 99">
                <a:extLst>
                  <a:ext uri="{FF2B5EF4-FFF2-40B4-BE49-F238E27FC236}">
                    <a16:creationId xmlns:a16="http://schemas.microsoft.com/office/drawing/2014/main" id="{BBDB3741-27D5-4854-80E7-34DE52D35E49}"/>
                  </a:ext>
                </a:extLst>
              </p:cNvPr>
              <p:cNvSpPr/>
              <p:nvPr/>
            </p:nvSpPr>
            <p:spPr>
              <a:xfrm>
                <a:off x="1368030" y="2709348"/>
                <a:ext cx="215990" cy="30855"/>
              </a:xfrm>
              <a:custGeom>
                <a:avLst/>
                <a:gdLst>
                  <a:gd name="connsiteX0" fmla="*/ 0 w 215990"/>
                  <a:gd name="connsiteY0" fmla="*/ 0 h 30855"/>
                  <a:gd name="connsiteX1" fmla="*/ 215991 w 215990"/>
                  <a:gd name="connsiteY1" fmla="*/ 0 h 30855"/>
                  <a:gd name="connsiteX2" fmla="*/ 215991 w 215990"/>
                  <a:gd name="connsiteY2" fmla="*/ 30856 h 30855"/>
                  <a:gd name="connsiteX3" fmla="*/ 0 w 215990"/>
                  <a:gd name="connsiteY3" fmla="*/ 30856 h 30855"/>
                </a:gdLst>
                <a:ahLst/>
                <a:cxnLst>
                  <a:cxn ang="0">
                    <a:pos x="connsiteX0" y="connsiteY0"/>
                  </a:cxn>
                  <a:cxn ang="0">
                    <a:pos x="connsiteX1" y="connsiteY1"/>
                  </a:cxn>
                  <a:cxn ang="0">
                    <a:pos x="connsiteX2" y="connsiteY2"/>
                  </a:cxn>
                  <a:cxn ang="0">
                    <a:pos x="connsiteX3" y="connsiteY3"/>
                  </a:cxn>
                </a:cxnLst>
                <a:rect l="l" t="t" r="r" b="b"/>
                <a:pathLst>
                  <a:path w="215990" h="30855">
                    <a:moveTo>
                      <a:pt x="0" y="0"/>
                    </a:moveTo>
                    <a:lnTo>
                      <a:pt x="215991" y="0"/>
                    </a:lnTo>
                    <a:lnTo>
                      <a:pt x="215991"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1" name="任意多边形: 形状 100">
                <a:extLst>
                  <a:ext uri="{FF2B5EF4-FFF2-40B4-BE49-F238E27FC236}">
                    <a16:creationId xmlns:a16="http://schemas.microsoft.com/office/drawing/2014/main" id="{1AD0BA3A-56BB-443D-B4DD-2A4AF8C7C2CA}"/>
                  </a:ext>
                </a:extLst>
              </p:cNvPr>
              <p:cNvSpPr/>
              <p:nvPr/>
            </p:nvSpPr>
            <p:spPr>
              <a:xfrm>
                <a:off x="1553165" y="283277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2" name="任意多边形: 形状 101">
                <a:extLst>
                  <a:ext uri="{FF2B5EF4-FFF2-40B4-BE49-F238E27FC236}">
                    <a16:creationId xmlns:a16="http://schemas.microsoft.com/office/drawing/2014/main" id="{36BA61F7-513F-4901-8B9E-AB7E45F61580}"/>
                  </a:ext>
                </a:extLst>
              </p:cNvPr>
              <p:cNvSpPr/>
              <p:nvPr/>
            </p:nvSpPr>
            <p:spPr>
              <a:xfrm>
                <a:off x="1368030" y="2832771"/>
                <a:ext cx="154279" cy="30855"/>
              </a:xfrm>
              <a:custGeom>
                <a:avLst/>
                <a:gdLst>
                  <a:gd name="connsiteX0" fmla="*/ 0 w 154279"/>
                  <a:gd name="connsiteY0" fmla="*/ 0 h 30855"/>
                  <a:gd name="connsiteX1" fmla="*/ 154279 w 154279"/>
                  <a:gd name="connsiteY1" fmla="*/ 0 h 30855"/>
                  <a:gd name="connsiteX2" fmla="*/ 154279 w 154279"/>
                  <a:gd name="connsiteY2" fmla="*/ 30856 h 30855"/>
                  <a:gd name="connsiteX3" fmla="*/ 0 w 154279"/>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54279" h="30855">
                    <a:moveTo>
                      <a:pt x="0" y="0"/>
                    </a:moveTo>
                    <a:lnTo>
                      <a:pt x="154279" y="0"/>
                    </a:lnTo>
                    <a:lnTo>
                      <a:pt x="154279"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3" name="任意多边形: 形状 102">
                <a:extLst>
                  <a:ext uri="{FF2B5EF4-FFF2-40B4-BE49-F238E27FC236}">
                    <a16:creationId xmlns:a16="http://schemas.microsoft.com/office/drawing/2014/main" id="{9B5739A5-32D7-4E1D-B8B2-E2CC4EE00CE3}"/>
                  </a:ext>
                </a:extLst>
              </p:cNvPr>
              <p:cNvSpPr/>
              <p:nvPr/>
            </p:nvSpPr>
            <p:spPr>
              <a:xfrm>
                <a:off x="1368030" y="2585925"/>
                <a:ext cx="215990" cy="30855"/>
              </a:xfrm>
              <a:custGeom>
                <a:avLst/>
                <a:gdLst>
                  <a:gd name="connsiteX0" fmla="*/ 0 w 215990"/>
                  <a:gd name="connsiteY0" fmla="*/ 0 h 30855"/>
                  <a:gd name="connsiteX1" fmla="*/ 215991 w 215990"/>
                  <a:gd name="connsiteY1" fmla="*/ 0 h 30855"/>
                  <a:gd name="connsiteX2" fmla="*/ 215991 w 215990"/>
                  <a:gd name="connsiteY2" fmla="*/ 30856 h 30855"/>
                  <a:gd name="connsiteX3" fmla="*/ 0 w 215990"/>
                  <a:gd name="connsiteY3" fmla="*/ 30856 h 30855"/>
                </a:gdLst>
                <a:ahLst/>
                <a:cxnLst>
                  <a:cxn ang="0">
                    <a:pos x="connsiteX0" y="connsiteY0"/>
                  </a:cxn>
                  <a:cxn ang="0">
                    <a:pos x="connsiteX1" y="connsiteY1"/>
                  </a:cxn>
                  <a:cxn ang="0">
                    <a:pos x="connsiteX2" y="connsiteY2"/>
                  </a:cxn>
                  <a:cxn ang="0">
                    <a:pos x="connsiteX3" y="connsiteY3"/>
                  </a:cxn>
                </a:cxnLst>
                <a:rect l="l" t="t" r="r" b="b"/>
                <a:pathLst>
                  <a:path w="215990" h="30855">
                    <a:moveTo>
                      <a:pt x="0" y="0"/>
                    </a:moveTo>
                    <a:lnTo>
                      <a:pt x="215991" y="0"/>
                    </a:lnTo>
                    <a:lnTo>
                      <a:pt x="215991"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4" name="任意多边形: 形状 103">
                <a:extLst>
                  <a:ext uri="{FF2B5EF4-FFF2-40B4-BE49-F238E27FC236}">
                    <a16:creationId xmlns:a16="http://schemas.microsoft.com/office/drawing/2014/main" id="{7BC1D5BB-8C15-4936-A933-8C2BAC47128E}"/>
                  </a:ext>
                </a:extLst>
              </p:cNvPr>
              <p:cNvSpPr/>
              <p:nvPr/>
            </p:nvSpPr>
            <p:spPr>
              <a:xfrm>
                <a:off x="1368030" y="2524213"/>
                <a:ext cx="92567" cy="30855"/>
              </a:xfrm>
              <a:custGeom>
                <a:avLst/>
                <a:gdLst>
                  <a:gd name="connsiteX0" fmla="*/ 0 w 92567"/>
                  <a:gd name="connsiteY0" fmla="*/ 0 h 30855"/>
                  <a:gd name="connsiteX1" fmla="*/ 92567 w 92567"/>
                  <a:gd name="connsiteY1" fmla="*/ 0 h 30855"/>
                  <a:gd name="connsiteX2" fmla="*/ 92567 w 92567"/>
                  <a:gd name="connsiteY2" fmla="*/ 30856 h 30855"/>
                  <a:gd name="connsiteX3" fmla="*/ 0 w 92567"/>
                  <a:gd name="connsiteY3" fmla="*/ 30856 h 30855"/>
                </a:gdLst>
                <a:ahLst/>
                <a:cxnLst>
                  <a:cxn ang="0">
                    <a:pos x="connsiteX0" y="connsiteY0"/>
                  </a:cxn>
                  <a:cxn ang="0">
                    <a:pos x="connsiteX1" y="connsiteY1"/>
                  </a:cxn>
                  <a:cxn ang="0">
                    <a:pos x="connsiteX2" y="connsiteY2"/>
                  </a:cxn>
                  <a:cxn ang="0">
                    <a:pos x="connsiteX3" y="connsiteY3"/>
                  </a:cxn>
                </a:cxnLst>
                <a:rect l="l" t="t" r="r" b="b"/>
                <a:pathLst>
                  <a:path w="92567" h="30855">
                    <a:moveTo>
                      <a:pt x="0" y="0"/>
                    </a:moveTo>
                    <a:lnTo>
                      <a:pt x="92567" y="0"/>
                    </a:lnTo>
                    <a:lnTo>
                      <a:pt x="92567"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5" name="任意多边形: 形状 104">
                <a:extLst>
                  <a:ext uri="{FF2B5EF4-FFF2-40B4-BE49-F238E27FC236}">
                    <a16:creationId xmlns:a16="http://schemas.microsoft.com/office/drawing/2014/main" id="{457CBA0E-9667-4D36-AC79-9162FA3F802A}"/>
                  </a:ext>
                </a:extLst>
              </p:cNvPr>
              <p:cNvSpPr/>
              <p:nvPr/>
            </p:nvSpPr>
            <p:spPr>
              <a:xfrm>
                <a:off x="1368030" y="2462501"/>
                <a:ext cx="92567" cy="30855"/>
              </a:xfrm>
              <a:custGeom>
                <a:avLst/>
                <a:gdLst>
                  <a:gd name="connsiteX0" fmla="*/ 0 w 92567"/>
                  <a:gd name="connsiteY0" fmla="*/ 0 h 30855"/>
                  <a:gd name="connsiteX1" fmla="*/ 92567 w 92567"/>
                  <a:gd name="connsiteY1" fmla="*/ 0 h 30855"/>
                  <a:gd name="connsiteX2" fmla="*/ 92567 w 92567"/>
                  <a:gd name="connsiteY2" fmla="*/ 30856 h 30855"/>
                  <a:gd name="connsiteX3" fmla="*/ 0 w 92567"/>
                  <a:gd name="connsiteY3" fmla="*/ 30856 h 30855"/>
                </a:gdLst>
                <a:ahLst/>
                <a:cxnLst>
                  <a:cxn ang="0">
                    <a:pos x="connsiteX0" y="connsiteY0"/>
                  </a:cxn>
                  <a:cxn ang="0">
                    <a:pos x="connsiteX1" y="connsiteY1"/>
                  </a:cxn>
                  <a:cxn ang="0">
                    <a:pos x="connsiteX2" y="connsiteY2"/>
                  </a:cxn>
                  <a:cxn ang="0">
                    <a:pos x="connsiteX3" y="connsiteY3"/>
                  </a:cxn>
                </a:cxnLst>
                <a:rect l="l" t="t" r="r" b="b"/>
                <a:pathLst>
                  <a:path w="92567" h="30855">
                    <a:moveTo>
                      <a:pt x="0" y="0"/>
                    </a:moveTo>
                    <a:lnTo>
                      <a:pt x="92567" y="0"/>
                    </a:lnTo>
                    <a:lnTo>
                      <a:pt x="92567"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6" name="任意多边形: 形状 105">
                <a:extLst>
                  <a:ext uri="{FF2B5EF4-FFF2-40B4-BE49-F238E27FC236}">
                    <a16:creationId xmlns:a16="http://schemas.microsoft.com/office/drawing/2014/main" id="{EE412727-B579-4EE7-A4CE-4DEEFB0505B1}"/>
                  </a:ext>
                </a:extLst>
              </p:cNvPr>
              <p:cNvSpPr/>
              <p:nvPr/>
            </p:nvSpPr>
            <p:spPr>
              <a:xfrm>
                <a:off x="1429742" y="2647636"/>
                <a:ext cx="154279" cy="30855"/>
              </a:xfrm>
              <a:custGeom>
                <a:avLst/>
                <a:gdLst>
                  <a:gd name="connsiteX0" fmla="*/ 0 w 154279"/>
                  <a:gd name="connsiteY0" fmla="*/ 0 h 30855"/>
                  <a:gd name="connsiteX1" fmla="*/ 154279 w 154279"/>
                  <a:gd name="connsiteY1" fmla="*/ 0 h 30855"/>
                  <a:gd name="connsiteX2" fmla="*/ 154279 w 154279"/>
                  <a:gd name="connsiteY2" fmla="*/ 30856 h 30855"/>
                  <a:gd name="connsiteX3" fmla="*/ 0 w 154279"/>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54279" h="30855">
                    <a:moveTo>
                      <a:pt x="0" y="0"/>
                    </a:moveTo>
                    <a:lnTo>
                      <a:pt x="154279" y="0"/>
                    </a:lnTo>
                    <a:lnTo>
                      <a:pt x="154279"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7" name="任意多边形: 形状 106">
                <a:extLst>
                  <a:ext uri="{FF2B5EF4-FFF2-40B4-BE49-F238E27FC236}">
                    <a16:creationId xmlns:a16="http://schemas.microsoft.com/office/drawing/2014/main" id="{63B17253-36B4-4921-96A1-1B40F06C89D1}"/>
                  </a:ext>
                </a:extLst>
              </p:cNvPr>
              <p:cNvSpPr/>
              <p:nvPr/>
            </p:nvSpPr>
            <p:spPr>
              <a:xfrm>
                <a:off x="1368030" y="2647636"/>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8" name="任意多边形: 形状 107">
                <a:extLst>
                  <a:ext uri="{FF2B5EF4-FFF2-40B4-BE49-F238E27FC236}">
                    <a16:creationId xmlns:a16="http://schemas.microsoft.com/office/drawing/2014/main" id="{C3E645B7-318D-4078-A834-CE8D59ECA1FD}"/>
                  </a:ext>
                </a:extLst>
              </p:cNvPr>
              <p:cNvSpPr/>
              <p:nvPr/>
            </p:nvSpPr>
            <p:spPr>
              <a:xfrm>
                <a:off x="1368030" y="2894483"/>
                <a:ext cx="215990" cy="30855"/>
              </a:xfrm>
              <a:custGeom>
                <a:avLst/>
                <a:gdLst>
                  <a:gd name="connsiteX0" fmla="*/ 0 w 215990"/>
                  <a:gd name="connsiteY0" fmla="*/ 0 h 30855"/>
                  <a:gd name="connsiteX1" fmla="*/ 215991 w 215990"/>
                  <a:gd name="connsiteY1" fmla="*/ 0 h 30855"/>
                  <a:gd name="connsiteX2" fmla="*/ 215991 w 215990"/>
                  <a:gd name="connsiteY2" fmla="*/ 30856 h 30855"/>
                  <a:gd name="connsiteX3" fmla="*/ 0 w 215990"/>
                  <a:gd name="connsiteY3" fmla="*/ 30856 h 30855"/>
                </a:gdLst>
                <a:ahLst/>
                <a:cxnLst>
                  <a:cxn ang="0">
                    <a:pos x="connsiteX0" y="connsiteY0"/>
                  </a:cxn>
                  <a:cxn ang="0">
                    <a:pos x="connsiteX1" y="connsiteY1"/>
                  </a:cxn>
                  <a:cxn ang="0">
                    <a:pos x="connsiteX2" y="connsiteY2"/>
                  </a:cxn>
                  <a:cxn ang="0">
                    <a:pos x="connsiteX3" y="connsiteY3"/>
                  </a:cxn>
                </a:cxnLst>
                <a:rect l="l" t="t" r="r" b="b"/>
                <a:pathLst>
                  <a:path w="215990" h="30855">
                    <a:moveTo>
                      <a:pt x="0" y="0"/>
                    </a:moveTo>
                    <a:lnTo>
                      <a:pt x="215991" y="0"/>
                    </a:lnTo>
                    <a:lnTo>
                      <a:pt x="215991"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09" name="任意多边形: 形状 108">
                <a:extLst>
                  <a:ext uri="{FF2B5EF4-FFF2-40B4-BE49-F238E27FC236}">
                    <a16:creationId xmlns:a16="http://schemas.microsoft.com/office/drawing/2014/main" id="{EB174998-34DB-43C4-90A8-779B05503EE3}"/>
                  </a:ext>
                </a:extLst>
              </p:cNvPr>
              <p:cNvSpPr/>
              <p:nvPr/>
            </p:nvSpPr>
            <p:spPr>
              <a:xfrm>
                <a:off x="1368030" y="2956194"/>
                <a:ext cx="215990" cy="215990"/>
              </a:xfrm>
              <a:custGeom>
                <a:avLst/>
                <a:gdLst>
                  <a:gd name="connsiteX0" fmla="*/ 0 w 215990"/>
                  <a:gd name="connsiteY0" fmla="*/ 215991 h 215990"/>
                  <a:gd name="connsiteX1" fmla="*/ 215991 w 215990"/>
                  <a:gd name="connsiteY1" fmla="*/ 215991 h 215990"/>
                  <a:gd name="connsiteX2" fmla="*/ 215991 w 215990"/>
                  <a:gd name="connsiteY2" fmla="*/ 0 h 215990"/>
                  <a:gd name="connsiteX3" fmla="*/ 0 w 215990"/>
                  <a:gd name="connsiteY3" fmla="*/ 0 h 215990"/>
                  <a:gd name="connsiteX4" fmla="*/ 30856 w 215990"/>
                  <a:gd name="connsiteY4" fmla="*/ 30856 h 215990"/>
                  <a:gd name="connsiteX5" fmla="*/ 185135 w 215990"/>
                  <a:gd name="connsiteY5" fmla="*/ 30856 h 215990"/>
                  <a:gd name="connsiteX6" fmla="*/ 185135 w 215990"/>
                  <a:gd name="connsiteY6" fmla="*/ 185135 h 215990"/>
                  <a:gd name="connsiteX7" fmla="*/ 30856 w 215990"/>
                  <a:gd name="connsiteY7" fmla="*/ 185135 h 2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990" h="215990">
                    <a:moveTo>
                      <a:pt x="0" y="215991"/>
                    </a:moveTo>
                    <a:lnTo>
                      <a:pt x="215991" y="215991"/>
                    </a:lnTo>
                    <a:lnTo>
                      <a:pt x="215991" y="0"/>
                    </a:lnTo>
                    <a:lnTo>
                      <a:pt x="0" y="0"/>
                    </a:lnTo>
                    <a:close/>
                    <a:moveTo>
                      <a:pt x="30856" y="30856"/>
                    </a:moveTo>
                    <a:lnTo>
                      <a:pt x="185135" y="30856"/>
                    </a:lnTo>
                    <a:lnTo>
                      <a:pt x="185135" y="185135"/>
                    </a:lnTo>
                    <a:lnTo>
                      <a:pt x="30856" y="185135"/>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10" name="任意多边形: 形状 109">
                <a:extLst>
                  <a:ext uri="{FF2B5EF4-FFF2-40B4-BE49-F238E27FC236}">
                    <a16:creationId xmlns:a16="http://schemas.microsoft.com/office/drawing/2014/main" id="{8FF9836B-3C00-43AE-9D35-FA5190816E53}"/>
                  </a:ext>
                </a:extLst>
              </p:cNvPr>
              <p:cNvSpPr/>
              <p:nvPr/>
            </p:nvSpPr>
            <p:spPr>
              <a:xfrm>
                <a:off x="1121184" y="3017906"/>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11" name="任意多边形: 形状 110">
                <a:extLst>
                  <a:ext uri="{FF2B5EF4-FFF2-40B4-BE49-F238E27FC236}">
                    <a16:creationId xmlns:a16="http://schemas.microsoft.com/office/drawing/2014/main" id="{EB762A80-0D99-44BF-BAE2-BD72E35C1E8B}"/>
                  </a:ext>
                </a:extLst>
              </p:cNvPr>
              <p:cNvSpPr/>
              <p:nvPr/>
            </p:nvSpPr>
            <p:spPr>
              <a:xfrm>
                <a:off x="1182895" y="3017906"/>
                <a:ext cx="154279" cy="30855"/>
              </a:xfrm>
              <a:custGeom>
                <a:avLst/>
                <a:gdLst>
                  <a:gd name="connsiteX0" fmla="*/ 0 w 154279"/>
                  <a:gd name="connsiteY0" fmla="*/ 0 h 30855"/>
                  <a:gd name="connsiteX1" fmla="*/ 154279 w 154279"/>
                  <a:gd name="connsiteY1" fmla="*/ 0 h 30855"/>
                  <a:gd name="connsiteX2" fmla="*/ 154279 w 154279"/>
                  <a:gd name="connsiteY2" fmla="*/ 30856 h 30855"/>
                  <a:gd name="connsiteX3" fmla="*/ 0 w 154279"/>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54279" h="30855">
                    <a:moveTo>
                      <a:pt x="0" y="0"/>
                    </a:moveTo>
                    <a:lnTo>
                      <a:pt x="154279" y="0"/>
                    </a:lnTo>
                    <a:lnTo>
                      <a:pt x="154279"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12" name="任意多边形: 形状 111">
                <a:extLst>
                  <a:ext uri="{FF2B5EF4-FFF2-40B4-BE49-F238E27FC236}">
                    <a16:creationId xmlns:a16="http://schemas.microsoft.com/office/drawing/2014/main" id="{A86B9801-D463-45CA-A7A8-B5AFE176E48A}"/>
                  </a:ext>
                </a:extLst>
              </p:cNvPr>
              <p:cNvSpPr/>
              <p:nvPr/>
            </p:nvSpPr>
            <p:spPr>
              <a:xfrm>
                <a:off x="1121184" y="2956194"/>
                <a:ext cx="215990" cy="30855"/>
              </a:xfrm>
              <a:custGeom>
                <a:avLst/>
                <a:gdLst>
                  <a:gd name="connsiteX0" fmla="*/ 0 w 215990"/>
                  <a:gd name="connsiteY0" fmla="*/ 0 h 30855"/>
                  <a:gd name="connsiteX1" fmla="*/ 215991 w 215990"/>
                  <a:gd name="connsiteY1" fmla="*/ 0 h 30855"/>
                  <a:gd name="connsiteX2" fmla="*/ 215991 w 215990"/>
                  <a:gd name="connsiteY2" fmla="*/ 30856 h 30855"/>
                  <a:gd name="connsiteX3" fmla="*/ 0 w 215990"/>
                  <a:gd name="connsiteY3" fmla="*/ 30856 h 30855"/>
                </a:gdLst>
                <a:ahLst/>
                <a:cxnLst>
                  <a:cxn ang="0">
                    <a:pos x="connsiteX0" y="connsiteY0"/>
                  </a:cxn>
                  <a:cxn ang="0">
                    <a:pos x="connsiteX1" y="connsiteY1"/>
                  </a:cxn>
                  <a:cxn ang="0">
                    <a:pos x="connsiteX2" y="connsiteY2"/>
                  </a:cxn>
                  <a:cxn ang="0">
                    <a:pos x="connsiteX3" y="connsiteY3"/>
                  </a:cxn>
                </a:cxnLst>
                <a:rect l="l" t="t" r="r" b="b"/>
                <a:pathLst>
                  <a:path w="215990" h="30855">
                    <a:moveTo>
                      <a:pt x="0" y="0"/>
                    </a:moveTo>
                    <a:lnTo>
                      <a:pt x="215991" y="0"/>
                    </a:lnTo>
                    <a:lnTo>
                      <a:pt x="215991"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13" name="任意多边形: 形状 112">
                <a:extLst>
                  <a:ext uri="{FF2B5EF4-FFF2-40B4-BE49-F238E27FC236}">
                    <a16:creationId xmlns:a16="http://schemas.microsoft.com/office/drawing/2014/main" id="{D20430C4-0C90-4EED-B9B6-498348D85832}"/>
                  </a:ext>
                </a:extLst>
              </p:cNvPr>
              <p:cNvSpPr/>
              <p:nvPr/>
            </p:nvSpPr>
            <p:spPr>
              <a:xfrm>
                <a:off x="1121184" y="3079618"/>
                <a:ext cx="215990" cy="30855"/>
              </a:xfrm>
              <a:custGeom>
                <a:avLst/>
                <a:gdLst>
                  <a:gd name="connsiteX0" fmla="*/ 0 w 215990"/>
                  <a:gd name="connsiteY0" fmla="*/ 0 h 30855"/>
                  <a:gd name="connsiteX1" fmla="*/ 215991 w 215990"/>
                  <a:gd name="connsiteY1" fmla="*/ 0 h 30855"/>
                  <a:gd name="connsiteX2" fmla="*/ 215991 w 215990"/>
                  <a:gd name="connsiteY2" fmla="*/ 30856 h 30855"/>
                  <a:gd name="connsiteX3" fmla="*/ 0 w 215990"/>
                  <a:gd name="connsiteY3" fmla="*/ 30856 h 30855"/>
                </a:gdLst>
                <a:ahLst/>
                <a:cxnLst>
                  <a:cxn ang="0">
                    <a:pos x="connsiteX0" y="connsiteY0"/>
                  </a:cxn>
                  <a:cxn ang="0">
                    <a:pos x="connsiteX1" y="connsiteY1"/>
                  </a:cxn>
                  <a:cxn ang="0">
                    <a:pos x="connsiteX2" y="connsiteY2"/>
                  </a:cxn>
                  <a:cxn ang="0">
                    <a:pos x="connsiteX3" y="connsiteY3"/>
                  </a:cxn>
                </a:cxnLst>
                <a:rect l="l" t="t" r="r" b="b"/>
                <a:pathLst>
                  <a:path w="215990" h="30855">
                    <a:moveTo>
                      <a:pt x="0" y="0"/>
                    </a:moveTo>
                    <a:lnTo>
                      <a:pt x="215991" y="0"/>
                    </a:lnTo>
                    <a:lnTo>
                      <a:pt x="215991"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14" name="任意多边形: 形状 113">
                <a:extLst>
                  <a:ext uri="{FF2B5EF4-FFF2-40B4-BE49-F238E27FC236}">
                    <a16:creationId xmlns:a16="http://schemas.microsoft.com/office/drawing/2014/main" id="{1D0BE7F6-D677-4F57-A718-52E8E052B754}"/>
                  </a:ext>
                </a:extLst>
              </p:cNvPr>
              <p:cNvSpPr/>
              <p:nvPr/>
            </p:nvSpPr>
            <p:spPr>
              <a:xfrm>
                <a:off x="1121184" y="3141329"/>
                <a:ext cx="154279" cy="30855"/>
              </a:xfrm>
              <a:custGeom>
                <a:avLst/>
                <a:gdLst>
                  <a:gd name="connsiteX0" fmla="*/ 0 w 154279"/>
                  <a:gd name="connsiteY0" fmla="*/ 0 h 30855"/>
                  <a:gd name="connsiteX1" fmla="*/ 154279 w 154279"/>
                  <a:gd name="connsiteY1" fmla="*/ 0 h 30855"/>
                  <a:gd name="connsiteX2" fmla="*/ 154279 w 154279"/>
                  <a:gd name="connsiteY2" fmla="*/ 30856 h 30855"/>
                  <a:gd name="connsiteX3" fmla="*/ 0 w 154279"/>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54279" h="30855">
                    <a:moveTo>
                      <a:pt x="0" y="0"/>
                    </a:moveTo>
                    <a:lnTo>
                      <a:pt x="154279" y="0"/>
                    </a:lnTo>
                    <a:lnTo>
                      <a:pt x="154279"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15" name="任意多边形: 形状 114">
                <a:extLst>
                  <a:ext uri="{FF2B5EF4-FFF2-40B4-BE49-F238E27FC236}">
                    <a16:creationId xmlns:a16="http://schemas.microsoft.com/office/drawing/2014/main" id="{F7714581-6A9C-4A64-AD37-C142E173370D}"/>
                  </a:ext>
                </a:extLst>
              </p:cNvPr>
              <p:cNvSpPr/>
              <p:nvPr/>
            </p:nvSpPr>
            <p:spPr>
              <a:xfrm>
                <a:off x="1306318" y="3141329"/>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116" name="任意多边形: 形状 115">
                <a:extLst>
                  <a:ext uri="{FF2B5EF4-FFF2-40B4-BE49-F238E27FC236}">
                    <a16:creationId xmlns:a16="http://schemas.microsoft.com/office/drawing/2014/main" id="{F7A3A828-84CF-4C9A-91AB-DBA4484572E7}"/>
                  </a:ext>
                </a:extLst>
              </p:cNvPr>
              <p:cNvSpPr/>
              <p:nvPr/>
            </p:nvSpPr>
            <p:spPr>
              <a:xfrm>
                <a:off x="1121184" y="2462501"/>
                <a:ext cx="215990" cy="215990"/>
              </a:xfrm>
              <a:custGeom>
                <a:avLst/>
                <a:gdLst>
                  <a:gd name="connsiteX0" fmla="*/ 107995 w 215990"/>
                  <a:gd name="connsiteY0" fmla="*/ 0 h 215990"/>
                  <a:gd name="connsiteX1" fmla="*/ 0 w 215990"/>
                  <a:gd name="connsiteY1" fmla="*/ 107995 h 215990"/>
                  <a:gd name="connsiteX2" fmla="*/ 107995 w 215990"/>
                  <a:gd name="connsiteY2" fmla="*/ 215991 h 215990"/>
                  <a:gd name="connsiteX3" fmla="*/ 215991 w 215990"/>
                  <a:gd name="connsiteY3" fmla="*/ 107995 h 215990"/>
                  <a:gd name="connsiteX4" fmla="*/ 107995 w 215990"/>
                  <a:gd name="connsiteY4" fmla="*/ 0 h 215990"/>
                  <a:gd name="connsiteX5" fmla="*/ 107995 w 215990"/>
                  <a:gd name="connsiteY5" fmla="*/ 185135 h 215990"/>
                  <a:gd name="connsiteX6" fmla="*/ 30856 w 215990"/>
                  <a:gd name="connsiteY6" fmla="*/ 107995 h 215990"/>
                  <a:gd name="connsiteX7" fmla="*/ 107995 w 215990"/>
                  <a:gd name="connsiteY7" fmla="*/ 30856 h 215990"/>
                  <a:gd name="connsiteX8" fmla="*/ 185135 w 215990"/>
                  <a:gd name="connsiteY8" fmla="*/ 107995 h 215990"/>
                  <a:gd name="connsiteX9" fmla="*/ 107995 w 215990"/>
                  <a:gd name="connsiteY9" fmla="*/ 185135 h 2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990" h="215990">
                    <a:moveTo>
                      <a:pt x="107995" y="0"/>
                    </a:moveTo>
                    <a:cubicBezTo>
                      <a:pt x="48459" y="0"/>
                      <a:pt x="0" y="48444"/>
                      <a:pt x="0" y="107995"/>
                    </a:cubicBezTo>
                    <a:cubicBezTo>
                      <a:pt x="0" y="167547"/>
                      <a:pt x="48459" y="215991"/>
                      <a:pt x="107995" y="215991"/>
                    </a:cubicBezTo>
                    <a:cubicBezTo>
                      <a:pt x="167532" y="215991"/>
                      <a:pt x="215991" y="167547"/>
                      <a:pt x="215991" y="107995"/>
                    </a:cubicBezTo>
                    <a:cubicBezTo>
                      <a:pt x="215991" y="48444"/>
                      <a:pt x="167532" y="0"/>
                      <a:pt x="107995" y="0"/>
                    </a:cubicBezTo>
                    <a:close/>
                    <a:moveTo>
                      <a:pt x="107995" y="185135"/>
                    </a:moveTo>
                    <a:cubicBezTo>
                      <a:pt x="65461" y="185135"/>
                      <a:pt x="30856" y="150530"/>
                      <a:pt x="30856" y="107995"/>
                    </a:cubicBezTo>
                    <a:cubicBezTo>
                      <a:pt x="30856" y="65461"/>
                      <a:pt x="65461" y="30856"/>
                      <a:pt x="107995" y="30856"/>
                    </a:cubicBezTo>
                    <a:cubicBezTo>
                      <a:pt x="150530" y="30856"/>
                      <a:pt x="185135" y="65461"/>
                      <a:pt x="185135" y="107995"/>
                    </a:cubicBezTo>
                    <a:cubicBezTo>
                      <a:pt x="185135" y="150530"/>
                      <a:pt x="150530" y="185135"/>
                      <a:pt x="107995" y="185135"/>
                    </a:cubicBez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grpSp>
        <p:sp>
          <p:nvSpPr>
            <p:cNvPr id="16" name="矩形: 圆角 15">
              <a:extLst>
                <a:ext uri="{FF2B5EF4-FFF2-40B4-BE49-F238E27FC236}">
                  <a16:creationId xmlns:a16="http://schemas.microsoft.com/office/drawing/2014/main" id="{158B1D4D-6561-8971-ECAF-14CFCC9825D8}"/>
                </a:ext>
              </a:extLst>
            </p:cNvPr>
            <p:cNvSpPr/>
            <p:nvPr/>
          </p:nvSpPr>
          <p:spPr>
            <a:xfrm>
              <a:off x="1918883" y="2292181"/>
              <a:ext cx="506165" cy="449423"/>
            </a:xfrm>
            <a:prstGeom prst="roundRect">
              <a:avLst>
                <a:gd name="adj" fmla="val 34296"/>
              </a:avLst>
            </a:prstGeom>
            <a:gradFill>
              <a:gsLst>
                <a:gs pos="0">
                  <a:srgbClr val="19F3AE"/>
                </a:gs>
                <a:gs pos="100000">
                  <a:srgbClr val="0FA4F1"/>
                </a:gs>
              </a:gsLst>
              <a:lin ang="2700000" scaled="1"/>
            </a:gradFill>
            <a:ln>
              <a:noFill/>
            </a:ln>
            <a:effectLst>
              <a:outerShdw blurRad="317500" dist="482600" dir="5400000" sx="85000" sy="85000" algn="t" rotWithShape="0">
                <a:srgbClr val="95D3B5">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源意明体" pitchFamily="2" charset="-122"/>
                <a:ea typeface="源意明体" pitchFamily="2" charset="-122"/>
                <a:cs typeface="+mn-cs"/>
              </a:endParaRPr>
            </a:p>
          </p:txBody>
        </p:sp>
        <p:sp>
          <p:nvSpPr>
            <p:cNvPr id="15" name="文本框 14">
              <a:extLst>
                <a:ext uri="{FF2B5EF4-FFF2-40B4-BE49-F238E27FC236}">
                  <a16:creationId xmlns:a16="http://schemas.microsoft.com/office/drawing/2014/main" id="{30A6A167-D13E-4158-311F-478814902F51}"/>
                </a:ext>
              </a:extLst>
            </p:cNvPr>
            <p:cNvSpPr txBox="1"/>
            <p:nvPr/>
          </p:nvSpPr>
          <p:spPr>
            <a:xfrm>
              <a:off x="1882558" y="2305616"/>
              <a:ext cx="578814" cy="430374"/>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000" u="none" strike="noStrike" kern="1200" cap="none" spc="0" normalizeH="0" baseline="0" noProof="0" dirty="0">
                  <a:ln>
                    <a:noFill/>
                  </a:ln>
                  <a:gradFill>
                    <a:gsLst>
                      <a:gs pos="13000">
                        <a:schemeClr val="bg1">
                          <a:alpha val="30000"/>
                        </a:schemeClr>
                      </a:gs>
                      <a:gs pos="100000">
                        <a:srgbClr val="19F3AE">
                          <a:alpha val="90000"/>
                        </a:srgbClr>
                      </a:gs>
                    </a:gsLst>
                    <a:lin ang="5400000" scaled="0"/>
                  </a:gradFill>
                  <a:effectLst/>
                  <a:uLnTx/>
                  <a:uFillTx/>
                  <a:latin typeface="源意明体" pitchFamily="2" charset="-122"/>
                  <a:ea typeface="源意明体" pitchFamily="2" charset="-122"/>
                  <a:sym typeface="微软雅黑" panose="020B0503020204020204" pitchFamily="34" charset="-122"/>
                </a:rPr>
                <a:t>01</a:t>
              </a:r>
              <a:endParaRPr kumimoji="0" lang="zh-CN" altLang="en-US" sz="2000" u="none" strike="noStrike" kern="1200" cap="none" spc="0" normalizeH="0" baseline="0" noProof="0" dirty="0">
                <a:ln>
                  <a:noFill/>
                </a:ln>
                <a:gradFill>
                  <a:gsLst>
                    <a:gs pos="13000">
                      <a:schemeClr val="bg1">
                        <a:alpha val="30000"/>
                      </a:schemeClr>
                    </a:gs>
                    <a:gs pos="100000">
                      <a:srgbClr val="19F3AE">
                        <a:alpha val="90000"/>
                      </a:srgbClr>
                    </a:gs>
                  </a:gsLst>
                  <a:lin ang="5400000" scaled="0"/>
                </a:gradFill>
                <a:effectLst/>
                <a:uLnTx/>
                <a:uFillTx/>
                <a:latin typeface="源意明体" pitchFamily="2" charset="-122"/>
                <a:ea typeface="源意明体" pitchFamily="2" charset="-122"/>
                <a:sym typeface="微软雅黑" panose="020B0503020204020204" pitchFamily="34" charset="-122"/>
              </a:endParaRPr>
            </a:p>
          </p:txBody>
        </p:sp>
      </p:grpSp>
      <p:grpSp>
        <p:nvGrpSpPr>
          <p:cNvPr id="148" name="组合 147">
            <a:extLst>
              <a:ext uri="{FF2B5EF4-FFF2-40B4-BE49-F238E27FC236}">
                <a16:creationId xmlns:a16="http://schemas.microsoft.com/office/drawing/2014/main" id="{CD36E9EF-2F30-5485-0090-2667C5F149E1}"/>
              </a:ext>
            </a:extLst>
          </p:cNvPr>
          <p:cNvGrpSpPr/>
          <p:nvPr/>
        </p:nvGrpSpPr>
        <p:grpSpPr>
          <a:xfrm>
            <a:off x="3249913" y="3400556"/>
            <a:ext cx="1639995" cy="2008675"/>
            <a:chOff x="3605381" y="4819635"/>
            <a:chExt cx="1639995" cy="2008675"/>
          </a:xfrm>
        </p:grpSpPr>
        <p:sp>
          <p:nvSpPr>
            <p:cNvPr id="20" name="矩形: 圆角 19">
              <a:extLst>
                <a:ext uri="{FF2B5EF4-FFF2-40B4-BE49-F238E27FC236}">
                  <a16:creationId xmlns:a16="http://schemas.microsoft.com/office/drawing/2014/main" id="{DB9457D0-66D2-E99A-DB6F-2F8CDDCD5C65}"/>
                </a:ext>
              </a:extLst>
            </p:cNvPr>
            <p:cNvSpPr/>
            <p:nvPr/>
          </p:nvSpPr>
          <p:spPr>
            <a:xfrm>
              <a:off x="3605381" y="5215453"/>
              <a:ext cx="1639995" cy="1456150"/>
            </a:xfrm>
            <a:prstGeom prst="roundRect">
              <a:avLst>
                <a:gd name="adj" fmla="val 10585"/>
              </a:avLst>
            </a:prstGeom>
            <a:gradFill>
              <a:gsLst>
                <a:gs pos="0">
                  <a:srgbClr val="19F3AE">
                    <a:alpha val="80000"/>
                  </a:srgbClr>
                </a:gs>
                <a:gs pos="100000">
                  <a:srgbClr val="0FA4F1">
                    <a:alpha val="70000"/>
                  </a:srgbClr>
                </a:gs>
              </a:gsLst>
              <a:lin ang="2700000" scaled="1"/>
            </a:gradFill>
            <a:ln>
              <a:noFill/>
            </a:ln>
            <a:effectLst>
              <a:outerShdw blurRad="317500" dist="482600" dir="5400000" sx="85000" sy="85000" algn="t" rotWithShape="0">
                <a:srgbClr val="95D3B5">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22" name="椭圆 21">
              <a:extLst>
                <a:ext uri="{FF2B5EF4-FFF2-40B4-BE49-F238E27FC236}">
                  <a16:creationId xmlns:a16="http://schemas.microsoft.com/office/drawing/2014/main" id="{8F1FE90F-0E63-F48D-C979-3CF58C3B6177}"/>
                </a:ext>
              </a:extLst>
            </p:cNvPr>
            <p:cNvSpPr>
              <a:spLocks noChangeAspect="1"/>
            </p:cNvSpPr>
            <p:nvPr/>
          </p:nvSpPr>
          <p:spPr>
            <a:xfrm rot="10800000" flipH="1">
              <a:off x="3973302" y="4819635"/>
              <a:ext cx="936000" cy="936000"/>
            </a:xfrm>
            <a:prstGeom prst="ellipse">
              <a:avLst/>
            </a:prstGeom>
            <a:solidFill>
              <a:schemeClr val="bg1"/>
            </a:solidFill>
            <a:ln w="12700" cap="flat" cmpd="sng" algn="ctr">
              <a:noFill/>
              <a:prstDash val="solid"/>
              <a:miter lim="800000"/>
            </a:ln>
            <a:effectLst>
              <a:outerShdw blurRad="254000" dist="330200" dir="5400000" sx="85000" sy="85000" algn="t" rotWithShape="0">
                <a:srgbClr val="039C64">
                  <a:alpha val="2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源意明体" pitchFamily="2" charset="-122"/>
                <a:ea typeface="思源黑体 CN Regular"/>
                <a:cs typeface="+mn-cs"/>
              </a:endParaRPr>
            </a:p>
          </p:txBody>
        </p:sp>
        <p:sp>
          <p:nvSpPr>
            <p:cNvPr id="23" name="椭圆 22">
              <a:extLst>
                <a:ext uri="{FF2B5EF4-FFF2-40B4-BE49-F238E27FC236}">
                  <a16:creationId xmlns:a16="http://schemas.microsoft.com/office/drawing/2014/main" id="{88995427-AA21-5370-6013-8827EDAC52F2}"/>
                </a:ext>
              </a:extLst>
            </p:cNvPr>
            <p:cNvSpPr/>
            <p:nvPr/>
          </p:nvSpPr>
          <p:spPr>
            <a:xfrm rot="10800000" flipH="1">
              <a:off x="4036093" y="4882426"/>
              <a:ext cx="810418" cy="810418"/>
            </a:xfrm>
            <a:prstGeom prst="ellipse">
              <a:avLst/>
            </a:prstGeom>
            <a:gradFill flip="none" rotWithShape="1">
              <a:gsLst>
                <a:gs pos="19000">
                  <a:srgbClr val="0FA4F1"/>
                </a:gs>
                <a:gs pos="74000">
                  <a:srgbClr val="19F3AE"/>
                </a:gs>
              </a:gsLst>
              <a:lin ang="18600000" scaled="0"/>
              <a:tileRect/>
            </a:gradFill>
            <a:ln w="12700" cap="flat" cmpd="sng" algn="ctr">
              <a:noFill/>
              <a:prstDash val="solid"/>
              <a:miter lim="800000"/>
            </a:ln>
            <a:effectLst>
              <a:outerShdw blurRad="254000" dist="330200" dir="5400000" sx="85000" sy="85000" algn="t" rotWithShape="0">
                <a:srgbClr val="039C64">
                  <a:alpha val="2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源意明体" pitchFamily="2" charset="-122"/>
                <a:ea typeface="思源黑体 CN Regular"/>
                <a:cs typeface="+mn-cs"/>
              </a:endParaRPr>
            </a:p>
          </p:txBody>
        </p:sp>
        <p:sp>
          <p:nvSpPr>
            <p:cNvPr id="24" name="文本1">
              <a:extLst>
                <a:ext uri="{FF2B5EF4-FFF2-40B4-BE49-F238E27FC236}">
                  <a16:creationId xmlns:a16="http://schemas.microsoft.com/office/drawing/2014/main" id="{C619100F-10A7-CE9F-065A-924310BF3271}"/>
                </a:ext>
              </a:extLst>
            </p:cNvPr>
            <p:cNvSpPr txBox="1"/>
            <p:nvPr/>
          </p:nvSpPr>
          <p:spPr>
            <a:xfrm>
              <a:off x="3788309" y="5839825"/>
              <a:ext cx="1231106"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bg1"/>
                  </a:solidFill>
                  <a:effectLst>
                    <a:outerShdw blurRad="38100" dist="25400" sx="102000" sy="102000" algn="ctr" rotWithShape="0">
                      <a:prstClr val="black">
                        <a:alpha val="40000"/>
                      </a:prstClr>
                    </a:outerShdw>
                  </a:effectLst>
                  <a:latin typeface="源意明体" pitchFamily="2" charset="-122"/>
                  <a:ea typeface="源意明体" pitchFamily="2" charset="-122"/>
                </a:rPr>
                <a:t>重点</a:t>
              </a:r>
              <a:r>
                <a:rPr kumimoji="0" lang="zh-CN" altLang="en-US" sz="24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源意明体" pitchFamily="2" charset="-122"/>
                  <a:ea typeface="源意明体" pitchFamily="2" charset="-122"/>
                  <a:cs typeface="+mn-cs"/>
                </a:rPr>
                <a:t>回顾</a:t>
              </a:r>
              <a:endParaRPr kumimoji="0" lang="zh-HK" altLang="en-US" sz="24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源意明体" pitchFamily="2" charset="-122"/>
                <a:ea typeface="源意明体" pitchFamily="2" charset="-122"/>
                <a:cs typeface="+mn-cs"/>
              </a:endParaRPr>
            </a:p>
          </p:txBody>
        </p:sp>
        <p:sp>
          <p:nvSpPr>
            <p:cNvPr id="29" name="矩形: 圆角 28">
              <a:extLst>
                <a:ext uri="{FF2B5EF4-FFF2-40B4-BE49-F238E27FC236}">
                  <a16:creationId xmlns:a16="http://schemas.microsoft.com/office/drawing/2014/main" id="{439670F4-C543-2AA5-A2A1-86AB6CAF58C6}"/>
                </a:ext>
              </a:extLst>
            </p:cNvPr>
            <p:cNvSpPr/>
            <p:nvPr/>
          </p:nvSpPr>
          <p:spPr>
            <a:xfrm>
              <a:off x="4168987" y="6378887"/>
              <a:ext cx="506165" cy="449423"/>
            </a:xfrm>
            <a:prstGeom prst="roundRect">
              <a:avLst>
                <a:gd name="adj" fmla="val 34296"/>
              </a:avLst>
            </a:prstGeom>
            <a:gradFill>
              <a:gsLst>
                <a:gs pos="0">
                  <a:srgbClr val="19F3AE"/>
                </a:gs>
                <a:gs pos="100000">
                  <a:srgbClr val="0FA4F1"/>
                </a:gs>
              </a:gsLst>
              <a:lin ang="2700000" scaled="1"/>
            </a:gradFill>
            <a:ln>
              <a:noFill/>
            </a:ln>
            <a:effectLst>
              <a:outerShdw blurRad="317500" dist="482600" dir="5400000" sx="85000" sy="85000" algn="t" rotWithShape="0">
                <a:srgbClr val="95D3B5">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源意明体" pitchFamily="2" charset="-122"/>
                <a:ea typeface="源意明体" pitchFamily="2" charset="-122"/>
                <a:cs typeface="+mn-cs"/>
              </a:endParaRPr>
            </a:p>
          </p:txBody>
        </p:sp>
        <p:sp>
          <p:nvSpPr>
            <p:cNvPr id="32" name="文本框 31">
              <a:extLst>
                <a:ext uri="{FF2B5EF4-FFF2-40B4-BE49-F238E27FC236}">
                  <a16:creationId xmlns:a16="http://schemas.microsoft.com/office/drawing/2014/main" id="{3C4AA2D3-92DF-FC03-FBF6-8D1DF17C4CB2}"/>
                </a:ext>
              </a:extLst>
            </p:cNvPr>
            <p:cNvSpPr txBox="1"/>
            <p:nvPr/>
          </p:nvSpPr>
          <p:spPr>
            <a:xfrm>
              <a:off x="4098887" y="6392322"/>
              <a:ext cx="646364" cy="430374"/>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000" u="none" strike="noStrike" kern="1200" cap="none" spc="0" normalizeH="0" baseline="0" noProof="0" dirty="0">
                  <a:ln>
                    <a:noFill/>
                  </a:ln>
                  <a:gradFill>
                    <a:gsLst>
                      <a:gs pos="13000">
                        <a:schemeClr val="bg1">
                          <a:alpha val="30000"/>
                        </a:schemeClr>
                      </a:gs>
                      <a:gs pos="100000">
                        <a:srgbClr val="19F3AE">
                          <a:alpha val="90000"/>
                        </a:srgbClr>
                      </a:gs>
                    </a:gsLst>
                    <a:lin ang="5400000" scaled="0"/>
                  </a:gradFill>
                  <a:effectLst/>
                  <a:uLnTx/>
                  <a:uFillTx/>
                  <a:latin typeface="源意明体" pitchFamily="2" charset="-122"/>
                  <a:ea typeface="源意明体" pitchFamily="2" charset="-122"/>
                  <a:sym typeface="微软雅黑" panose="020B0503020204020204" pitchFamily="34" charset="-122"/>
                </a:rPr>
                <a:t>02</a:t>
              </a:r>
              <a:endParaRPr kumimoji="0" lang="zh-CN" altLang="en-US" sz="2000" u="none" strike="noStrike" kern="1200" cap="none" spc="0" normalizeH="0" baseline="0" noProof="0" dirty="0">
                <a:ln>
                  <a:noFill/>
                </a:ln>
                <a:gradFill>
                  <a:gsLst>
                    <a:gs pos="13000">
                      <a:schemeClr val="bg1">
                        <a:alpha val="30000"/>
                      </a:schemeClr>
                    </a:gs>
                    <a:gs pos="100000">
                      <a:srgbClr val="19F3AE">
                        <a:alpha val="90000"/>
                      </a:srgbClr>
                    </a:gs>
                  </a:gsLst>
                  <a:lin ang="5400000" scaled="0"/>
                </a:gradFill>
                <a:effectLst/>
                <a:uLnTx/>
                <a:uFillTx/>
                <a:latin typeface="源意明体" pitchFamily="2" charset="-122"/>
                <a:ea typeface="源意明体" pitchFamily="2" charset="-122"/>
                <a:sym typeface="微软雅黑" panose="020B0503020204020204" pitchFamily="34" charset="-122"/>
              </a:endParaRPr>
            </a:p>
          </p:txBody>
        </p:sp>
        <p:grpSp>
          <p:nvGrpSpPr>
            <p:cNvPr id="59" name="图形 6">
              <a:extLst>
                <a:ext uri="{FF2B5EF4-FFF2-40B4-BE49-F238E27FC236}">
                  <a16:creationId xmlns:a16="http://schemas.microsoft.com/office/drawing/2014/main" id="{6F471D8D-4CF6-418E-BB43-332534F3A732}"/>
                </a:ext>
              </a:extLst>
            </p:cNvPr>
            <p:cNvGrpSpPr/>
            <p:nvPr/>
          </p:nvGrpSpPr>
          <p:grpSpPr>
            <a:xfrm>
              <a:off x="4274457" y="5102129"/>
              <a:ext cx="347305" cy="347305"/>
              <a:chOff x="3526742" y="818148"/>
              <a:chExt cx="1020698" cy="1020698"/>
            </a:xfrm>
            <a:solidFill>
              <a:schemeClr val="bg1"/>
            </a:solidFill>
            <a:effectLst>
              <a:outerShdw blurRad="12700" dist="12700" dir="2700000" algn="tl" rotWithShape="0">
                <a:prstClr val="black">
                  <a:alpha val="40000"/>
                </a:prstClr>
              </a:outerShdw>
            </a:effectLst>
          </p:grpSpPr>
          <p:sp>
            <p:nvSpPr>
              <p:cNvPr id="60" name="任意多边形: 形状 59">
                <a:extLst>
                  <a:ext uri="{FF2B5EF4-FFF2-40B4-BE49-F238E27FC236}">
                    <a16:creationId xmlns:a16="http://schemas.microsoft.com/office/drawing/2014/main" id="{C61F7D92-A557-48B2-AB86-8D335206930D}"/>
                  </a:ext>
                </a:extLst>
              </p:cNvPr>
              <p:cNvSpPr/>
              <p:nvPr/>
            </p:nvSpPr>
            <p:spPr>
              <a:xfrm>
                <a:off x="3526742" y="999239"/>
                <a:ext cx="707903" cy="839606"/>
              </a:xfrm>
              <a:custGeom>
                <a:avLst/>
                <a:gdLst>
                  <a:gd name="connsiteX0" fmla="*/ 477423 w 707903"/>
                  <a:gd name="connsiteY0" fmla="*/ 395109 h 839606"/>
                  <a:gd name="connsiteX1" fmla="*/ 428035 w 707903"/>
                  <a:gd name="connsiteY1" fmla="*/ 345720 h 839606"/>
                  <a:gd name="connsiteX2" fmla="*/ 279869 w 707903"/>
                  <a:gd name="connsiteY2" fmla="*/ 345720 h 839606"/>
                  <a:gd name="connsiteX3" fmla="*/ 279869 w 707903"/>
                  <a:gd name="connsiteY3" fmla="*/ 263406 h 839606"/>
                  <a:gd name="connsiteX4" fmla="*/ 267522 w 707903"/>
                  <a:gd name="connsiteY4" fmla="*/ 231075 h 839606"/>
                  <a:gd name="connsiteX5" fmla="*/ 312795 w 707903"/>
                  <a:gd name="connsiteY5" fmla="*/ 148166 h 839606"/>
                  <a:gd name="connsiteX6" fmla="*/ 312795 w 707903"/>
                  <a:gd name="connsiteY6" fmla="*/ 98777 h 839606"/>
                  <a:gd name="connsiteX7" fmla="*/ 214017 w 707903"/>
                  <a:gd name="connsiteY7" fmla="*/ 0 h 839606"/>
                  <a:gd name="connsiteX8" fmla="*/ 115240 w 707903"/>
                  <a:gd name="connsiteY8" fmla="*/ 98777 h 839606"/>
                  <a:gd name="connsiteX9" fmla="*/ 115240 w 707903"/>
                  <a:gd name="connsiteY9" fmla="*/ 148166 h 839606"/>
                  <a:gd name="connsiteX10" fmla="*/ 156598 w 707903"/>
                  <a:gd name="connsiteY10" fmla="*/ 228389 h 839606"/>
                  <a:gd name="connsiteX11" fmla="*/ 140168 w 707903"/>
                  <a:gd name="connsiteY11" fmla="*/ 279869 h 839606"/>
                  <a:gd name="connsiteX12" fmla="*/ 49389 w 707903"/>
                  <a:gd name="connsiteY12" fmla="*/ 279869 h 839606"/>
                  <a:gd name="connsiteX13" fmla="*/ 0 w 707903"/>
                  <a:gd name="connsiteY13" fmla="*/ 329257 h 839606"/>
                  <a:gd name="connsiteX14" fmla="*/ 49389 w 707903"/>
                  <a:gd name="connsiteY14" fmla="*/ 378646 h 839606"/>
                  <a:gd name="connsiteX15" fmla="*/ 65851 w 707903"/>
                  <a:gd name="connsiteY15" fmla="*/ 378646 h 839606"/>
                  <a:gd name="connsiteX16" fmla="*/ 65851 w 707903"/>
                  <a:gd name="connsiteY16" fmla="*/ 526812 h 839606"/>
                  <a:gd name="connsiteX17" fmla="*/ 111816 w 707903"/>
                  <a:gd name="connsiteY17" fmla="*/ 600284 h 839606"/>
                  <a:gd name="connsiteX18" fmla="*/ 51664 w 707903"/>
                  <a:gd name="connsiteY18" fmla="*/ 780700 h 839606"/>
                  <a:gd name="connsiteX19" fmla="*/ 49389 w 707903"/>
                  <a:gd name="connsiteY19" fmla="*/ 794807 h 839606"/>
                  <a:gd name="connsiteX20" fmla="*/ 95272 w 707903"/>
                  <a:gd name="connsiteY20" fmla="*/ 839606 h 839606"/>
                  <a:gd name="connsiteX21" fmla="*/ 137451 w 707903"/>
                  <a:gd name="connsiteY21" fmla="*/ 809872 h 839606"/>
                  <a:gd name="connsiteX22" fmla="*/ 162113 w 707903"/>
                  <a:gd name="connsiteY22" fmla="*/ 740829 h 839606"/>
                  <a:gd name="connsiteX23" fmla="*/ 329257 w 707903"/>
                  <a:gd name="connsiteY23" fmla="*/ 740829 h 839606"/>
                  <a:gd name="connsiteX24" fmla="*/ 329257 w 707903"/>
                  <a:gd name="connsiteY24" fmla="*/ 839606 h 839606"/>
                  <a:gd name="connsiteX25" fmla="*/ 674978 w 707903"/>
                  <a:gd name="connsiteY25" fmla="*/ 839606 h 839606"/>
                  <a:gd name="connsiteX26" fmla="*/ 674978 w 707903"/>
                  <a:gd name="connsiteY26" fmla="*/ 510349 h 839606"/>
                  <a:gd name="connsiteX27" fmla="*/ 707903 w 707903"/>
                  <a:gd name="connsiteY27" fmla="*/ 510349 h 839606"/>
                  <a:gd name="connsiteX28" fmla="*/ 707903 w 707903"/>
                  <a:gd name="connsiteY28" fmla="*/ 411572 h 839606"/>
                  <a:gd name="connsiteX29" fmla="*/ 474392 w 707903"/>
                  <a:gd name="connsiteY29" fmla="*/ 411572 h 839606"/>
                  <a:gd name="connsiteX30" fmla="*/ 477423 w 707903"/>
                  <a:gd name="connsiteY30" fmla="*/ 395109 h 839606"/>
                  <a:gd name="connsiteX31" fmla="*/ 428035 w 707903"/>
                  <a:gd name="connsiteY31" fmla="*/ 378646 h 839606"/>
                  <a:gd name="connsiteX32" fmla="*/ 444498 w 707903"/>
                  <a:gd name="connsiteY32" fmla="*/ 395109 h 839606"/>
                  <a:gd name="connsiteX33" fmla="*/ 428035 w 707903"/>
                  <a:gd name="connsiteY33" fmla="*/ 411572 h 839606"/>
                  <a:gd name="connsiteX34" fmla="*/ 230480 w 707903"/>
                  <a:gd name="connsiteY34" fmla="*/ 411572 h 839606"/>
                  <a:gd name="connsiteX35" fmla="*/ 214017 w 707903"/>
                  <a:gd name="connsiteY35" fmla="*/ 395109 h 839606"/>
                  <a:gd name="connsiteX36" fmla="*/ 214017 w 707903"/>
                  <a:gd name="connsiteY36" fmla="*/ 263406 h 839606"/>
                  <a:gd name="connsiteX37" fmla="*/ 230480 w 707903"/>
                  <a:gd name="connsiteY37" fmla="*/ 246943 h 839606"/>
                  <a:gd name="connsiteX38" fmla="*/ 246943 w 707903"/>
                  <a:gd name="connsiteY38" fmla="*/ 263406 h 839606"/>
                  <a:gd name="connsiteX39" fmla="*/ 246943 w 707903"/>
                  <a:gd name="connsiteY39" fmla="*/ 378646 h 839606"/>
                  <a:gd name="connsiteX40" fmla="*/ 230480 w 707903"/>
                  <a:gd name="connsiteY40" fmla="*/ 444498 h 839606"/>
                  <a:gd name="connsiteX41" fmla="*/ 329257 w 707903"/>
                  <a:gd name="connsiteY41" fmla="*/ 444498 h 839606"/>
                  <a:gd name="connsiteX42" fmla="*/ 329257 w 707903"/>
                  <a:gd name="connsiteY42" fmla="*/ 510349 h 839606"/>
                  <a:gd name="connsiteX43" fmla="*/ 164629 w 707903"/>
                  <a:gd name="connsiteY43" fmla="*/ 510349 h 839606"/>
                  <a:gd name="connsiteX44" fmla="*/ 164629 w 707903"/>
                  <a:gd name="connsiteY44" fmla="*/ 353493 h 839606"/>
                  <a:gd name="connsiteX45" fmla="*/ 182080 w 707903"/>
                  <a:gd name="connsiteY45" fmla="*/ 253590 h 839606"/>
                  <a:gd name="connsiteX46" fmla="*/ 181092 w 707903"/>
                  <a:gd name="connsiteY46" fmla="*/ 263406 h 839606"/>
                  <a:gd name="connsiteX47" fmla="*/ 181092 w 707903"/>
                  <a:gd name="connsiteY47" fmla="*/ 395109 h 839606"/>
                  <a:gd name="connsiteX48" fmla="*/ 230480 w 707903"/>
                  <a:gd name="connsiteY48" fmla="*/ 444498 h 839606"/>
                  <a:gd name="connsiteX49" fmla="*/ 148166 w 707903"/>
                  <a:gd name="connsiteY49" fmla="*/ 98777 h 839606"/>
                  <a:gd name="connsiteX50" fmla="*/ 214017 w 707903"/>
                  <a:gd name="connsiteY50" fmla="*/ 32926 h 839606"/>
                  <a:gd name="connsiteX51" fmla="*/ 279869 w 707903"/>
                  <a:gd name="connsiteY51" fmla="*/ 98777 h 839606"/>
                  <a:gd name="connsiteX52" fmla="*/ 279869 w 707903"/>
                  <a:gd name="connsiteY52" fmla="*/ 148166 h 839606"/>
                  <a:gd name="connsiteX53" fmla="*/ 214017 w 707903"/>
                  <a:gd name="connsiteY53" fmla="*/ 214017 h 839606"/>
                  <a:gd name="connsiteX54" fmla="*/ 148166 w 707903"/>
                  <a:gd name="connsiteY54" fmla="*/ 148166 h 839606"/>
                  <a:gd name="connsiteX55" fmla="*/ 49389 w 707903"/>
                  <a:gd name="connsiteY55" fmla="*/ 345720 h 839606"/>
                  <a:gd name="connsiteX56" fmla="*/ 32926 w 707903"/>
                  <a:gd name="connsiteY56" fmla="*/ 329257 h 839606"/>
                  <a:gd name="connsiteX57" fmla="*/ 49389 w 707903"/>
                  <a:gd name="connsiteY57" fmla="*/ 312795 h 839606"/>
                  <a:gd name="connsiteX58" fmla="*/ 134340 w 707903"/>
                  <a:gd name="connsiteY58" fmla="*/ 312795 h 839606"/>
                  <a:gd name="connsiteX59" fmla="*/ 131703 w 707903"/>
                  <a:gd name="connsiteY59" fmla="*/ 353493 h 839606"/>
                  <a:gd name="connsiteX60" fmla="*/ 131703 w 707903"/>
                  <a:gd name="connsiteY60" fmla="*/ 510349 h 839606"/>
                  <a:gd name="connsiteX61" fmla="*/ 164629 w 707903"/>
                  <a:gd name="connsiteY61" fmla="*/ 543275 h 839606"/>
                  <a:gd name="connsiteX62" fmla="*/ 329257 w 707903"/>
                  <a:gd name="connsiteY62" fmla="*/ 543275 h 839606"/>
                  <a:gd name="connsiteX63" fmla="*/ 329257 w 707903"/>
                  <a:gd name="connsiteY63" fmla="*/ 576201 h 839606"/>
                  <a:gd name="connsiteX64" fmla="*/ 148166 w 707903"/>
                  <a:gd name="connsiteY64" fmla="*/ 576201 h 839606"/>
                  <a:gd name="connsiteX65" fmla="*/ 98777 w 707903"/>
                  <a:gd name="connsiteY65" fmla="*/ 526812 h 839606"/>
                  <a:gd name="connsiteX66" fmla="*/ 98777 w 707903"/>
                  <a:gd name="connsiteY66" fmla="*/ 345720 h 839606"/>
                  <a:gd name="connsiteX67" fmla="*/ 209146 w 707903"/>
                  <a:gd name="connsiteY67" fmla="*/ 609126 h 839606"/>
                  <a:gd name="connsiteX68" fmla="*/ 329257 w 707903"/>
                  <a:gd name="connsiteY68" fmla="*/ 609126 h 839606"/>
                  <a:gd name="connsiteX69" fmla="*/ 329257 w 707903"/>
                  <a:gd name="connsiteY69" fmla="*/ 642052 h 839606"/>
                  <a:gd name="connsiteX70" fmla="*/ 197394 w 707903"/>
                  <a:gd name="connsiteY70" fmla="*/ 642052 h 839606"/>
                  <a:gd name="connsiteX71" fmla="*/ 106462 w 707903"/>
                  <a:gd name="connsiteY71" fmla="*/ 798795 h 839606"/>
                  <a:gd name="connsiteX72" fmla="*/ 94187 w 707903"/>
                  <a:gd name="connsiteY72" fmla="*/ 806681 h 839606"/>
                  <a:gd name="connsiteX73" fmla="*/ 82314 w 707903"/>
                  <a:gd name="connsiteY73" fmla="*/ 794807 h 839606"/>
                  <a:gd name="connsiteX74" fmla="*/ 82909 w 707903"/>
                  <a:gd name="connsiteY74" fmla="*/ 791053 h 839606"/>
                  <a:gd name="connsiteX75" fmla="*/ 143704 w 707903"/>
                  <a:gd name="connsiteY75" fmla="*/ 608667 h 839606"/>
                  <a:gd name="connsiteX76" fmla="*/ 148166 w 707903"/>
                  <a:gd name="connsiteY76" fmla="*/ 609126 h 839606"/>
                  <a:gd name="connsiteX77" fmla="*/ 174194 w 707903"/>
                  <a:gd name="connsiteY77" fmla="*/ 609126 h 839606"/>
                  <a:gd name="connsiteX78" fmla="*/ 173881 w 707903"/>
                  <a:gd name="connsiteY78" fmla="*/ 707903 h 839606"/>
                  <a:gd name="connsiteX79" fmla="*/ 185633 w 707903"/>
                  <a:gd name="connsiteY79" fmla="*/ 674978 h 839606"/>
                  <a:gd name="connsiteX80" fmla="*/ 329257 w 707903"/>
                  <a:gd name="connsiteY80" fmla="*/ 674978 h 839606"/>
                  <a:gd name="connsiteX81" fmla="*/ 329257 w 707903"/>
                  <a:gd name="connsiteY81" fmla="*/ 707903 h 839606"/>
                  <a:gd name="connsiteX82" fmla="*/ 642052 w 707903"/>
                  <a:gd name="connsiteY82" fmla="*/ 806681 h 839606"/>
                  <a:gd name="connsiteX83" fmla="*/ 362183 w 707903"/>
                  <a:gd name="connsiteY83" fmla="*/ 806681 h 839606"/>
                  <a:gd name="connsiteX84" fmla="*/ 362183 w 707903"/>
                  <a:gd name="connsiteY84" fmla="*/ 510349 h 839606"/>
                  <a:gd name="connsiteX85" fmla="*/ 642052 w 707903"/>
                  <a:gd name="connsiteY85" fmla="*/ 510349 h 839606"/>
                  <a:gd name="connsiteX86" fmla="*/ 674978 w 707903"/>
                  <a:gd name="connsiteY86" fmla="*/ 477423 h 839606"/>
                  <a:gd name="connsiteX87" fmla="*/ 362183 w 707903"/>
                  <a:gd name="connsiteY87" fmla="*/ 477423 h 839606"/>
                  <a:gd name="connsiteX88" fmla="*/ 362183 w 707903"/>
                  <a:gd name="connsiteY88" fmla="*/ 444498 h 839606"/>
                  <a:gd name="connsiteX89" fmla="*/ 674978 w 707903"/>
                  <a:gd name="connsiteY89" fmla="*/ 444498 h 83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707903" h="839606">
                    <a:moveTo>
                      <a:pt x="477423" y="395109"/>
                    </a:moveTo>
                    <a:cubicBezTo>
                      <a:pt x="477423" y="367883"/>
                      <a:pt x="455260" y="345720"/>
                      <a:pt x="428035" y="345720"/>
                    </a:cubicBezTo>
                    <a:lnTo>
                      <a:pt x="279869" y="345720"/>
                    </a:lnTo>
                    <a:lnTo>
                      <a:pt x="279869" y="263406"/>
                    </a:lnTo>
                    <a:cubicBezTo>
                      <a:pt x="279869" y="250995"/>
                      <a:pt x="275111" y="239765"/>
                      <a:pt x="267522" y="231075"/>
                    </a:cubicBezTo>
                    <a:cubicBezTo>
                      <a:pt x="294716" y="213470"/>
                      <a:pt x="312795" y="182917"/>
                      <a:pt x="312795" y="148166"/>
                    </a:cubicBezTo>
                    <a:lnTo>
                      <a:pt x="312795" y="98777"/>
                    </a:lnTo>
                    <a:cubicBezTo>
                      <a:pt x="312795" y="44300"/>
                      <a:pt x="268495" y="0"/>
                      <a:pt x="214017" y="0"/>
                    </a:cubicBezTo>
                    <a:cubicBezTo>
                      <a:pt x="159540" y="0"/>
                      <a:pt x="115240" y="44300"/>
                      <a:pt x="115240" y="98777"/>
                    </a:cubicBezTo>
                    <a:lnTo>
                      <a:pt x="115240" y="148166"/>
                    </a:lnTo>
                    <a:cubicBezTo>
                      <a:pt x="115240" y="181205"/>
                      <a:pt x="131606" y="210449"/>
                      <a:pt x="156598" y="228389"/>
                    </a:cubicBezTo>
                    <a:cubicBezTo>
                      <a:pt x="149749" y="245070"/>
                      <a:pt x="144211" y="262289"/>
                      <a:pt x="140168" y="279869"/>
                    </a:cubicBezTo>
                    <a:lnTo>
                      <a:pt x="49389" y="279869"/>
                    </a:lnTo>
                    <a:cubicBezTo>
                      <a:pt x="22162" y="279869"/>
                      <a:pt x="0" y="302032"/>
                      <a:pt x="0" y="329257"/>
                    </a:cubicBezTo>
                    <a:cubicBezTo>
                      <a:pt x="0" y="356483"/>
                      <a:pt x="22162" y="378646"/>
                      <a:pt x="49389" y="378646"/>
                    </a:cubicBezTo>
                    <a:lnTo>
                      <a:pt x="65851" y="378646"/>
                    </a:lnTo>
                    <a:lnTo>
                      <a:pt x="65851" y="526812"/>
                    </a:lnTo>
                    <a:cubicBezTo>
                      <a:pt x="65851" y="559096"/>
                      <a:pt x="84702" y="586803"/>
                      <a:pt x="111816" y="600284"/>
                    </a:cubicBezTo>
                    <a:lnTo>
                      <a:pt x="51664" y="780700"/>
                    </a:lnTo>
                    <a:cubicBezTo>
                      <a:pt x="50160" y="785283"/>
                      <a:pt x="49389" y="790016"/>
                      <a:pt x="49389" y="794807"/>
                    </a:cubicBezTo>
                    <a:cubicBezTo>
                      <a:pt x="49389" y="819501"/>
                      <a:pt x="69493" y="839606"/>
                      <a:pt x="95272" y="839606"/>
                    </a:cubicBezTo>
                    <a:cubicBezTo>
                      <a:pt x="114139" y="839606"/>
                      <a:pt x="131092" y="827652"/>
                      <a:pt x="137451" y="809872"/>
                    </a:cubicBezTo>
                    <a:lnTo>
                      <a:pt x="162113" y="740829"/>
                    </a:lnTo>
                    <a:lnTo>
                      <a:pt x="329257" y="740829"/>
                    </a:lnTo>
                    <a:lnTo>
                      <a:pt x="329257" y="839606"/>
                    </a:lnTo>
                    <a:lnTo>
                      <a:pt x="674978" y="839606"/>
                    </a:lnTo>
                    <a:lnTo>
                      <a:pt x="674978" y="510349"/>
                    </a:lnTo>
                    <a:lnTo>
                      <a:pt x="707903" y="510349"/>
                    </a:lnTo>
                    <a:lnTo>
                      <a:pt x="707903" y="411572"/>
                    </a:lnTo>
                    <a:lnTo>
                      <a:pt x="474392" y="411572"/>
                    </a:lnTo>
                    <a:cubicBezTo>
                      <a:pt x="476242" y="406402"/>
                      <a:pt x="477423" y="400904"/>
                      <a:pt x="477423" y="395109"/>
                    </a:cubicBezTo>
                    <a:close/>
                    <a:moveTo>
                      <a:pt x="428035" y="378646"/>
                    </a:moveTo>
                    <a:cubicBezTo>
                      <a:pt x="437118" y="378646"/>
                      <a:pt x="444498" y="386026"/>
                      <a:pt x="444498" y="395109"/>
                    </a:cubicBezTo>
                    <a:cubicBezTo>
                      <a:pt x="444498" y="404192"/>
                      <a:pt x="437118" y="411572"/>
                      <a:pt x="428035" y="411572"/>
                    </a:cubicBezTo>
                    <a:lnTo>
                      <a:pt x="230480" y="411572"/>
                    </a:lnTo>
                    <a:cubicBezTo>
                      <a:pt x="221397" y="411572"/>
                      <a:pt x="214017" y="404192"/>
                      <a:pt x="214017" y="395109"/>
                    </a:cubicBezTo>
                    <a:lnTo>
                      <a:pt x="214017" y="263406"/>
                    </a:lnTo>
                    <a:cubicBezTo>
                      <a:pt x="214017" y="254323"/>
                      <a:pt x="221397" y="246943"/>
                      <a:pt x="230480" y="246943"/>
                    </a:cubicBezTo>
                    <a:cubicBezTo>
                      <a:pt x="239564" y="246943"/>
                      <a:pt x="246943" y="254323"/>
                      <a:pt x="246943" y="263406"/>
                    </a:cubicBezTo>
                    <a:lnTo>
                      <a:pt x="246943" y="378646"/>
                    </a:lnTo>
                    <a:close/>
                    <a:moveTo>
                      <a:pt x="230480" y="444498"/>
                    </a:moveTo>
                    <a:lnTo>
                      <a:pt x="329257" y="444498"/>
                    </a:lnTo>
                    <a:lnTo>
                      <a:pt x="329257" y="510349"/>
                    </a:lnTo>
                    <a:lnTo>
                      <a:pt x="164629" y="510349"/>
                    </a:lnTo>
                    <a:lnTo>
                      <a:pt x="164629" y="353493"/>
                    </a:lnTo>
                    <a:cubicBezTo>
                      <a:pt x="164629" y="319563"/>
                      <a:pt x="170618" y="285583"/>
                      <a:pt x="182080" y="253590"/>
                    </a:cubicBezTo>
                    <a:cubicBezTo>
                      <a:pt x="181437" y="256773"/>
                      <a:pt x="181092" y="260045"/>
                      <a:pt x="181092" y="263406"/>
                    </a:cubicBezTo>
                    <a:lnTo>
                      <a:pt x="181092" y="395109"/>
                    </a:lnTo>
                    <a:cubicBezTo>
                      <a:pt x="181092" y="422334"/>
                      <a:pt x="203254" y="444498"/>
                      <a:pt x="230480" y="444498"/>
                    </a:cubicBezTo>
                    <a:close/>
                    <a:moveTo>
                      <a:pt x="148166" y="98777"/>
                    </a:moveTo>
                    <a:cubicBezTo>
                      <a:pt x="148166" y="62460"/>
                      <a:pt x="177699" y="32926"/>
                      <a:pt x="214017" y="32926"/>
                    </a:cubicBezTo>
                    <a:cubicBezTo>
                      <a:pt x="250334" y="32926"/>
                      <a:pt x="279869" y="62460"/>
                      <a:pt x="279869" y="98777"/>
                    </a:cubicBezTo>
                    <a:lnTo>
                      <a:pt x="279869" y="148166"/>
                    </a:lnTo>
                    <a:cubicBezTo>
                      <a:pt x="279869" y="184483"/>
                      <a:pt x="250334" y="214017"/>
                      <a:pt x="214017" y="214017"/>
                    </a:cubicBezTo>
                    <a:cubicBezTo>
                      <a:pt x="177699" y="214017"/>
                      <a:pt x="148166" y="184483"/>
                      <a:pt x="148166" y="148166"/>
                    </a:cubicBezTo>
                    <a:close/>
                    <a:moveTo>
                      <a:pt x="49389" y="345720"/>
                    </a:moveTo>
                    <a:cubicBezTo>
                      <a:pt x="40305" y="345720"/>
                      <a:pt x="32926" y="338341"/>
                      <a:pt x="32926" y="329257"/>
                    </a:cubicBezTo>
                    <a:cubicBezTo>
                      <a:pt x="32926" y="320174"/>
                      <a:pt x="40305" y="312795"/>
                      <a:pt x="49389" y="312795"/>
                    </a:cubicBezTo>
                    <a:lnTo>
                      <a:pt x="134340" y="312795"/>
                    </a:lnTo>
                    <a:cubicBezTo>
                      <a:pt x="132627" y="326292"/>
                      <a:pt x="131703" y="339892"/>
                      <a:pt x="131703" y="353493"/>
                    </a:cubicBezTo>
                    <a:lnTo>
                      <a:pt x="131703" y="510349"/>
                    </a:lnTo>
                    <a:cubicBezTo>
                      <a:pt x="131703" y="528508"/>
                      <a:pt x="146470" y="543275"/>
                      <a:pt x="164629" y="543275"/>
                    </a:cubicBezTo>
                    <a:lnTo>
                      <a:pt x="329257" y="543275"/>
                    </a:lnTo>
                    <a:lnTo>
                      <a:pt x="329257" y="576201"/>
                    </a:lnTo>
                    <a:lnTo>
                      <a:pt x="148166" y="576201"/>
                    </a:lnTo>
                    <a:cubicBezTo>
                      <a:pt x="120939" y="576201"/>
                      <a:pt x="98777" y="554037"/>
                      <a:pt x="98777" y="526812"/>
                    </a:cubicBezTo>
                    <a:lnTo>
                      <a:pt x="98777" y="345720"/>
                    </a:lnTo>
                    <a:close/>
                    <a:moveTo>
                      <a:pt x="209146" y="609126"/>
                    </a:moveTo>
                    <a:lnTo>
                      <a:pt x="329257" y="609126"/>
                    </a:lnTo>
                    <a:lnTo>
                      <a:pt x="329257" y="642052"/>
                    </a:lnTo>
                    <a:lnTo>
                      <a:pt x="197394" y="642052"/>
                    </a:lnTo>
                    <a:close/>
                    <a:moveTo>
                      <a:pt x="106462" y="798795"/>
                    </a:moveTo>
                    <a:cubicBezTo>
                      <a:pt x="104766" y="803522"/>
                      <a:pt x="100272" y="806681"/>
                      <a:pt x="94187" y="806681"/>
                    </a:cubicBezTo>
                    <a:cubicBezTo>
                      <a:pt x="87636" y="806681"/>
                      <a:pt x="82314" y="801359"/>
                      <a:pt x="82314" y="794807"/>
                    </a:cubicBezTo>
                    <a:cubicBezTo>
                      <a:pt x="82314" y="793562"/>
                      <a:pt x="82531" y="792243"/>
                      <a:pt x="82909" y="791053"/>
                    </a:cubicBezTo>
                    <a:lnTo>
                      <a:pt x="143704" y="608667"/>
                    </a:lnTo>
                    <a:cubicBezTo>
                      <a:pt x="145216" y="608764"/>
                      <a:pt x="146638" y="609126"/>
                      <a:pt x="148166" y="609126"/>
                    </a:cubicBezTo>
                    <a:lnTo>
                      <a:pt x="174194" y="609126"/>
                    </a:lnTo>
                    <a:close/>
                    <a:moveTo>
                      <a:pt x="173881" y="707903"/>
                    </a:moveTo>
                    <a:lnTo>
                      <a:pt x="185633" y="674978"/>
                    </a:lnTo>
                    <a:lnTo>
                      <a:pt x="329257" y="674978"/>
                    </a:lnTo>
                    <a:lnTo>
                      <a:pt x="329257" y="707903"/>
                    </a:lnTo>
                    <a:close/>
                    <a:moveTo>
                      <a:pt x="642052" y="806681"/>
                    </a:moveTo>
                    <a:lnTo>
                      <a:pt x="362183" y="806681"/>
                    </a:lnTo>
                    <a:lnTo>
                      <a:pt x="362183" y="510349"/>
                    </a:lnTo>
                    <a:lnTo>
                      <a:pt x="642052" y="510349"/>
                    </a:lnTo>
                    <a:close/>
                    <a:moveTo>
                      <a:pt x="674978" y="477423"/>
                    </a:moveTo>
                    <a:lnTo>
                      <a:pt x="362183" y="477423"/>
                    </a:lnTo>
                    <a:lnTo>
                      <a:pt x="362183" y="444498"/>
                    </a:lnTo>
                    <a:lnTo>
                      <a:pt x="674978" y="444498"/>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1" name="任意多边形: 形状 60">
                <a:extLst>
                  <a:ext uri="{FF2B5EF4-FFF2-40B4-BE49-F238E27FC236}">
                    <a16:creationId xmlns:a16="http://schemas.microsoft.com/office/drawing/2014/main" id="{C5694E61-523C-4A55-AAD6-CB49E6EA6C2F}"/>
                  </a:ext>
                </a:extLst>
              </p:cNvPr>
              <p:cNvSpPr/>
              <p:nvPr/>
            </p:nvSpPr>
            <p:spPr>
              <a:xfrm>
                <a:off x="4135868" y="818148"/>
                <a:ext cx="362183" cy="1020681"/>
              </a:xfrm>
              <a:custGeom>
                <a:avLst/>
                <a:gdLst>
                  <a:gd name="connsiteX0" fmla="*/ 308413 w 362183"/>
                  <a:gd name="connsiteY0" fmla="*/ 225360 h 1020681"/>
                  <a:gd name="connsiteX1" fmla="*/ 345720 w 362183"/>
                  <a:gd name="connsiteY1" fmla="*/ 148166 h 1020681"/>
                  <a:gd name="connsiteX2" fmla="*/ 345720 w 362183"/>
                  <a:gd name="connsiteY2" fmla="*/ 98777 h 1020681"/>
                  <a:gd name="connsiteX3" fmla="*/ 246943 w 362183"/>
                  <a:gd name="connsiteY3" fmla="*/ 0 h 1020681"/>
                  <a:gd name="connsiteX4" fmla="*/ 148166 w 362183"/>
                  <a:gd name="connsiteY4" fmla="*/ 98777 h 1020681"/>
                  <a:gd name="connsiteX5" fmla="*/ 148166 w 362183"/>
                  <a:gd name="connsiteY5" fmla="*/ 148166 h 1020681"/>
                  <a:gd name="connsiteX6" fmla="*/ 200763 w 362183"/>
                  <a:gd name="connsiteY6" fmla="*/ 235415 h 1020681"/>
                  <a:gd name="connsiteX7" fmla="*/ 175723 w 362183"/>
                  <a:gd name="connsiteY7" fmla="*/ 264299 h 1020681"/>
                  <a:gd name="connsiteX8" fmla="*/ 136117 w 362183"/>
                  <a:gd name="connsiteY8" fmla="*/ 378630 h 1020681"/>
                  <a:gd name="connsiteX9" fmla="*/ 49389 w 362183"/>
                  <a:gd name="connsiteY9" fmla="*/ 378630 h 1020681"/>
                  <a:gd name="connsiteX10" fmla="*/ 0 w 362183"/>
                  <a:gd name="connsiteY10" fmla="*/ 428018 h 1020681"/>
                  <a:gd name="connsiteX11" fmla="*/ 49389 w 362183"/>
                  <a:gd name="connsiteY11" fmla="*/ 477407 h 1020681"/>
                  <a:gd name="connsiteX12" fmla="*/ 131703 w 362183"/>
                  <a:gd name="connsiteY12" fmla="*/ 477407 h 1020681"/>
                  <a:gd name="connsiteX13" fmla="*/ 131703 w 362183"/>
                  <a:gd name="connsiteY13" fmla="*/ 576184 h 1020681"/>
                  <a:gd name="connsiteX14" fmla="*/ 164629 w 362183"/>
                  <a:gd name="connsiteY14" fmla="*/ 576184 h 1020681"/>
                  <a:gd name="connsiteX15" fmla="*/ 164629 w 362183"/>
                  <a:gd name="connsiteY15" fmla="*/ 1020682 h 1020681"/>
                  <a:gd name="connsiteX16" fmla="*/ 362183 w 362183"/>
                  <a:gd name="connsiteY16" fmla="*/ 1020682 h 1020681"/>
                  <a:gd name="connsiteX17" fmla="*/ 362183 w 362183"/>
                  <a:gd name="connsiteY17" fmla="*/ 313815 h 1020681"/>
                  <a:gd name="connsiteX18" fmla="*/ 308413 w 362183"/>
                  <a:gd name="connsiteY18" fmla="*/ 225360 h 1020681"/>
                  <a:gd name="connsiteX19" fmla="*/ 181092 w 362183"/>
                  <a:gd name="connsiteY19" fmla="*/ 148166 h 1020681"/>
                  <a:gd name="connsiteX20" fmla="*/ 181092 w 362183"/>
                  <a:gd name="connsiteY20" fmla="*/ 98777 h 1020681"/>
                  <a:gd name="connsiteX21" fmla="*/ 246943 w 362183"/>
                  <a:gd name="connsiteY21" fmla="*/ 32926 h 1020681"/>
                  <a:gd name="connsiteX22" fmla="*/ 312795 w 362183"/>
                  <a:gd name="connsiteY22" fmla="*/ 98777 h 1020681"/>
                  <a:gd name="connsiteX23" fmla="*/ 312795 w 362183"/>
                  <a:gd name="connsiteY23" fmla="*/ 148166 h 1020681"/>
                  <a:gd name="connsiteX24" fmla="*/ 246943 w 362183"/>
                  <a:gd name="connsiteY24" fmla="*/ 214017 h 1020681"/>
                  <a:gd name="connsiteX25" fmla="*/ 181092 w 362183"/>
                  <a:gd name="connsiteY25" fmla="*/ 148166 h 1020681"/>
                  <a:gd name="connsiteX26" fmla="*/ 197554 w 362183"/>
                  <a:gd name="connsiteY26" fmla="*/ 293992 h 1020681"/>
                  <a:gd name="connsiteX27" fmla="*/ 197554 w 362183"/>
                  <a:gd name="connsiteY27" fmla="*/ 378646 h 1020681"/>
                  <a:gd name="connsiteX28" fmla="*/ 169436 w 362183"/>
                  <a:gd name="connsiteY28" fmla="*/ 378646 h 1020681"/>
                  <a:gd name="connsiteX29" fmla="*/ 197554 w 362183"/>
                  <a:gd name="connsiteY29" fmla="*/ 293992 h 1020681"/>
                  <a:gd name="connsiteX30" fmla="*/ 32926 w 362183"/>
                  <a:gd name="connsiteY30" fmla="*/ 428035 h 1020681"/>
                  <a:gd name="connsiteX31" fmla="*/ 49389 w 362183"/>
                  <a:gd name="connsiteY31" fmla="*/ 411572 h 1020681"/>
                  <a:gd name="connsiteX32" fmla="*/ 230480 w 362183"/>
                  <a:gd name="connsiteY32" fmla="*/ 411572 h 1020681"/>
                  <a:gd name="connsiteX33" fmla="*/ 230480 w 362183"/>
                  <a:gd name="connsiteY33" fmla="*/ 263406 h 1020681"/>
                  <a:gd name="connsiteX34" fmla="*/ 234283 w 362183"/>
                  <a:gd name="connsiteY34" fmla="*/ 253277 h 1020681"/>
                  <a:gd name="connsiteX35" fmla="*/ 251686 w 362183"/>
                  <a:gd name="connsiteY35" fmla="*/ 247900 h 1020681"/>
                  <a:gd name="connsiteX36" fmla="*/ 263406 w 362183"/>
                  <a:gd name="connsiteY36" fmla="*/ 263406 h 1020681"/>
                  <a:gd name="connsiteX37" fmla="*/ 263406 w 362183"/>
                  <a:gd name="connsiteY37" fmla="*/ 428035 h 1020681"/>
                  <a:gd name="connsiteX38" fmla="*/ 246943 w 362183"/>
                  <a:gd name="connsiteY38" fmla="*/ 444498 h 1020681"/>
                  <a:gd name="connsiteX39" fmla="*/ 49389 w 362183"/>
                  <a:gd name="connsiteY39" fmla="*/ 444498 h 1020681"/>
                  <a:gd name="connsiteX40" fmla="*/ 32926 w 362183"/>
                  <a:gd name="connsiteY40" fmla="*/ 428035 h 1020681"/>
                  <a:gd name="connsiteX41" fmla="*/ 246943 w 362183"/>
                  <a:gd name="connsiteY41" fmla="*/ 477423 h 1020681"/>
                  <a:gd name="connsiteX42" fmla="*/ 296332 w 362183"/>
                  <a:gd name="connsiteY42" fmla="*/ 428035 h 1020681"/>
                  <a:gd name="connsiteX43" fmla="*/ 296332 w 362183"/>
                  <a:gd name="connsiteY43" fmla="*/ 263406 h 1020681"/>
                  <a:gd name="connsiteX44" fmla="*/ 295593 w 362183"/>
                  <a:gd name="connsiteY44" fmla="*/ 256131 h 1020681"/>
                  <a:gd name="connsiteX45" fmla="*/ 329257 w 362183"/>
                  <a:gd name="connsiteY45" fmla="*/ 313815 h 1020681"/>
                  <a:gd name="connsiteX46" fmla="*/ 329257 w 362183"/>
                  <a:gd name="connsiteY46" fmla="*/ 543275 h 1020681"/>
                  <a:gd name="connsiteX47" fmla="*/ 164629 w 362183"/>
                  <a:gd name="connsiteY47" fmla="*/ 543275 h 1020681"/>
                  <a:gd name="connsiteX48" fmla="*/ 164629 w 362183"/>
                  <a:gd name="connsiteY48" fmla="*/ 477423 h 1020681"/>
                  <a:gd name="connsiteX49" fmla="*/ 197554 w 362183"/>
                  <a:gd name="connsiteY49" fmla="*/ 576201 h 1020681"/>
                  <a:gd name="connsiteX50" fmla="*/ 230480 w 362183"/>
                  <a:gd name="connsiteY50" fmla="*/ 576201 h 1020681"/>
                  <a:gd name="connsiteX51" fmla="*/ 230480 w 362183"/>
                  <a:gd name="connsiteY51" fmla="*/ 987772 h 1020681"/>
                  <a:gd name="connsiteX52" fmla="*/ 197554 w 362183"/>
                  <a:gd name="connsiteY52" fmla="*/ 987772 h 1020681"/>
                  <a:gd name="connsiteX53" fmla="*/ 263406 w 362183"/>
                  <a:gd name="connsiteY53" fmla="*/ 987772 h 1020681"/>
                  <a:gd name="connsiteX54" fmla="*/ 263406 w 362183"/>
                  <a:gd name="connsiteY54" fmla="*/ 576201 h 1020681"/>
                  <a:gd name="connsiteX55" fmla="*/ 329257 w 362183"/>
                  <a:gd name="connsiteY55" fmla="*/ 576201 h 1020681"/>
                  <a:gd name="connsiteX56" fmla="*/ 329257 w 362183"/>
                  <a:gd name="connsiteY56" fmla="*/ 987772 h 102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62183" h="1020681">
                    <a:moveTo>
                      <a:pt x="308413" y="225360"/>
                    </a:moveTo>
                    <a:cubicBezTo>
                      <a:pt x="331099" y="207249"/>
                      <a:pt x="345720" y="179395"/>
                      <a:pt x="345720" y="148166"/>
                    </a:cubicBezTo>
                    <a:lnTo>
                      <a:pt x="345720" y="98777"/>
                    </a:lnTo>
                    <a:cubicBezTo>
                      <a:pt x="345720" y="44300"/>
                      <a:pt x="301421" y="0"/>
                      <a:pt x="246943" y="0"/>
                    </a:cubicBezTo>
                    <a:cubicBezTo>
                      <a:pt x="192465" y="0"/>
                      <a:pt x="148166" y="44300"/>
                      <a:pt x="148166" y="98777"/>
                    </a:cubicBezTo>
                    <a:lnTo>
                      <a:pt x="148166" y="148166"/>
                    </a:lnTo>
                    <a:cubicBezTo>
                      <a:pt x="148166" y="185947"/>
                      <a:pt x="169516" y="218824"/>
                      <a:pt x="200763" y="235415"/>
                    </a:cubicBezTo>
                    <a:cubicBezTo>
                      <a:pt x="190786" y="243253"/>
                      <a:pt x="182193" y="252973"/>
                      <a:pt x="175723" y="264299"/>
                    </a:cubicBezTo>
                    <a:cubicBezTo>
                      <a:pt x="155393" y="299869"/>
                      <a:pt x="142371" y="338366"/>
                      <a:pt x="136117" y="378630"/>
                    </a:cubicBezTo>
                    <a:lnTo>
                      <a:pt x="49389" y="378630"/>
                    </a:lnTo>
                    <a:cubicBezTo>
                      <a:pt x="22163" y="378630"/>
                      <a:pt x="0" y="400793"/>
                      <a:pt x="0" y="428018"/>
                    </a:cubicBezTo>
                    <a:cubicBezTo>
                      <a:pt x="0" y="455246"/>
                      <a:pt x="22163" y="477407"/>
                      <a:pt x="49389" y="477407"/>
                    </a:cubicBezTo>
                    <a:lnTo>
                      <a:pt x="131703" y="477407"/>
                    </a:lnTo>
                    <a:lnTo>
                      <a:pt x="131703" y="576184"/>
                    </a:lnTo>
                    <a:lnTo>
                      <a:pt x="164629" y="576184"/>
                    </a:lnTo>
                    <a:lnTo>
                      <a:pt x="164629" y="1020682"/>
                    </a:lnTo>
                    <a:lnTo>
                      <a:pt x="362183" y="1020682"/>
                    </a:lnTo>
                    <a:lnTo>
                      <a:pt x="362183" y="313815"/>
                    </a:lnTo>
                    <a:cubicBezTo>
                      <a:pt x="362183" y="275391"/>
                      <a:pt x="340318" y="242039"/>
                      <a:pt x="308413" y="225360"/>
                    </a:cubicBezTo>
                    <a:close/>
                    <a:moveTo>
                      <a:pt x="181092" y="148166"/>
                    </a:moveTo>
                    <a:lnTo>
                      <a:pt x="181092" y="98777"/>
                    </a:lnTo>
                    <a:cubicBezTo>
                      <a:pt x="181092" y="62459"/>
                      <a:pt x="210626" y="32926"/>
                      <a:pt x="246943" y="32926"/>
                    </a:cubicBezTo>
                    <a:cubicBezTo>
                      <a:pt x="283260" y="32926"/>
                      <a:pt x="312795" y="62459"/>
                      <a:pt x="312795" y="98777"/>
                    </a:cubicBezTo>
                    <a:lnTo>
                      <a:pt x="312795" y="148166"/>
                    </a:lnTo>
                    <a:cubicBezTo>
                      <a:pt x="312795" y="184484"/>
                      <a:pt x="283260" y="214017"/>
                      <a:pt x="246943" y="214017"/>
                    </a:cubicBezTo>
                    <a:cubicBezTo>
                      <a:pt x="210626" y="214017"/>
                      <a:pt x="181092" y="184484"/>
                      <a:pt x="181092" y="148166"/>
                    </a:cubicBezTo>
                    <a:close/>
                    <a:moveTo>
                      <a:pt x="197554" y="293992"/>
                    </a:moveTo>
                    <a:lnTo>
                      <a:pt x="197554" y="378646"/>
                    </a:lnTo>
                    <a:lnTo>
                      <a:pt x="169436" y="378646"/>
                    </a:lnTo>
                    <a:cubicBezTo>
                      <a:pt x="174539" y="349097"/>
                      <a:pt x="183954" y="320761"/>
                      <a:pt x="197554" y="293992"/>
                    </a:cubicBezTo>
                    <a:close/>
                    <a:moveTo>
                      <a:pt x="32926" y="428035"/>
                    </a:moveTo>
                    <a:cubicBezTo>
                      <a:pt x="32926" y="418951"/>
                      <a:pt x="40305" y="411572"/>
                      <a:pt x="49389" y="411572"/>
                    </a:cubicBezTo>
                    <a:lnTo>
                      <a:pt x="230480" y="411572"/>
                    </a:lnTo>
                    <a:lnTo>
                      <a:pt x="230480" y="263406"/>
                    </a:lnTo>
                    <a:cubicBezTo>
                      <a:pt x="230480" y="259523"/>
                      <a:pt x="232032" y="256098"/>
                      <a:pt x="234283" y="253277"/>
                    </a:cubicBezTo>
                    <a:cubicBezTo>
                      <a:pt x="239782" y="250730"/>
                      <a:pt x="245624" y="248888"/>
                      <a:pt x="251686" y="247900"/>
                    </a:cubicBezTo>
                    <a:cubicBezTo>
                      <a:pt x="258414" y="249974"/>
                      <a:pt x="263406" y="256010"/>
                      <a:pt x="263406" y="263406"/>
                    </a:cubicBezTo>
                    <a:lnTo>
                      <a:pt x="263406" y="428035"/>
                    </a:lnTo>
                    <a:cubicBezTo>
                      <a:pt x="263406" y="437118"/>
                      <a:pt x="256026" y="444498"/>
                      <a:pt x="246943" y="444498"/>
                    </a:cubicBezTo>
                    <a:lnTo>
                      <a:pt x="49389" y="444498"/>
                    </a:lnTo>
                    <a:cubicBezTo>
                      <a:pt x="40305" y="444498"/>
                      <a:pt x="32926" y="437118"/>
                      <a:pt x="32926" y="428035"/>
                    </a:cubicBezTo>
                    <a:close/>
                    <a:moveTo>
                      <a:pt x="246943" y="477423"/>
                    </a:moveTo>
                    <a:cubicBezTo>
                      <a:pt x="274169" y="477423"/>
                      <a:pt x="296332" y="455260"/>
                      <a:pt x="296332" y="428035"/>
                    </a:cubicBezTo>
                    <a:lnTo>
                      <a:pt x="296332" y="263406"/>
                    </a:lnTo>
                    <a:cubicBezTo>
                      <a:pt x="296332" y="260922"/>
                      <a:pt x="295953" y="258519"/>
                      <a:pt x="295593" y="256131"/>
                    </a:cubicBezTo>
                    <a:cubicBezTo>
                      <a:pt x="315608" y="267682"/>
                      <a:pt x="329257" y="289088"/>
                      <a:pt x="329257" y="313815"/>
                    </a:cubicBezTo>
                    <a:lnTo>
                      <a:pt x="329257" y="543275"/>
                    </a:lnTo>
                    <a:lnTo>
                      <a:pt x="164629" y="543275"/>
                    </a:lnTo>
                    <a:lnTo>
                      <a:pt x="164629" y="477423"/>
                    </a:lnTo>
                    <a:close/>
                    <a:moveTo>
                      <a:pt x="197554" y="576201"/>
                    </a:moveTo>
                    <a:lnTo>
                      <a:pt x="230480" y="576201"/>
                    </a:lnTo>
                    <a:lnTo>
                      <a:pt x="230480" y="987772"/>
                    </a:lnTo>
                    <a:lnTo>
                      <a:pt x="197554" y="987772"/>
                    </a:lnTo>
                    <a:close/>
                    <a:moveTo>
                      <a:pt x="263406" y="987772"/>
                    </a:moveTo>
                    <a:lnTo>
                      <a:pt x="263406" y="576201"/>
                    </a:lnTo>
                    <a:lnTo>
                      <a:pt x="329257" y="576201"/>
                    </a:lnTo>
                    <a:lnTo>
                      <a:pt x="329257" y="987772"/>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2" name="任意多边形: 形状 61">
                <a:extLst>
                  <a:ext uri="{FF2B5EF4-FFF2-40B4-BE49-F238E27FC236}">
                    <a16:creationId xmlns:a16="http://schemas.microsoft.com/office/drawing/2014/main" id="{A0FC9A09-9CD2-4C08-BCDD-8A6512ECCDC0}"/>
                  </a:ext>
                </a:extLst>
              </p:cNvPr>
              <p:cNvSpPr/>
              <p:nvPr/>
            </p:nvSpPr>
            <p:spPr>
              <a:xfrm>
                <a:off x="4152331" y="883999"/>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3" name="任意多边形: 形状 62">
                <a:extLst>
                  <a:ext uri="{FF2B5EF4-FFF2-40B4-BE49-F238E27FC236}">
                    <a16:creationId xmlns:a16="http://schemas.microsoft.com/office/drawing/2014/main" id="{1A60AEEB-CB8D-49DE-A2D5-D62284BFEC74}"/>
                  </a:ext>
                </a:extLst>
              </p:cNvPr>
              <p:cNvSpPr/>
              <p:nvPr/>
            </p:nvSpPr>
            <p:spPr>
              <a:xfrm>
                <a:off x="4086479" y="883999"/>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4" name="任意多边形: 形状 63">
                <a:extLst>
                  <a:ext uri="{FF2B5EF4-FFF2-40B4-BE49-F238E27FC236}">
                    <a16:creationId xmlns:a16="http://schemas.microsoft.com/office/drawing/2014/main" id="{502F08A1-473C-4BB5-ADA3-D2636C0D7857}"/>
                  </a:ext>
                </a:extLst>
              </p:cNvPr>
              <p:cNvSpPr/>
              <p:nvPr/>
            </p:nvSpPr>
            <p:spPr>
              <a:xfrm>
                <a:off x="4020628" y="883999"/>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5" name="任意多边形: 形状 64">
                <a:extLst>
                  <a:ext uri="{FF2B5EF4-FFF2-40B4-BE49-F238E27FC236}">
                    <a16:creationId xmlns:a16="http://schemas.microsoft.com/office/drawing/2014/main" id="{DB1591FC-89CC-4553-BCF7-ED7A95619C19}"/>
                  </a:ext>
                </a:extLst>
              </p:cNvPr>
              <p:cNvSpPr/>
              <p:nvPr/>
            </p:nvSpPr>
            <p:spPr>
              <a:xfrm>
                <a:off x="3954776" y="818148"/>
                <a:ext cx="296331" cy="226646"/>
              </a:xfrm>
              <a:custGeom>
                <a:avLst/>
                <a:gdLst>
                  <a:gd name="connsiteX0" fmla="*/ 197554 w 296331"/>
                  <a:gd name="connsiteY0" fmla="*/ 226646 h 226646"/>
                  <a:gd name="connsiteX1" fmla="*/ 197554 w 296331"/>
                  <a:gd name="connsiteY1" fmla="*/ 164629 h 226646"/>
                  <a:gd name="connsiteX2" fmla="*/ 296332 w 296331"/>
                  <a:gd name="connsiteY2" fmla="*/ 164629 h 226646"/>
                  <a:gd name="connsiteX3" fmla="*/ 296332 w 296331"/>
                  <a:gd name="connsiteY3" fmla="*/ 0 h 226646"/>
                  <a:gd name="connsiteX4" fmla="*/ 0 w 296331"/>
                  <a:gd name="connsiteY4" fmla="*/ 0 h 226646"/>
                  <a:gd name="connsiteX5" fmla="*/ 0 w 296331"/>
                  <a:gd name="connsiteY5" fmla="*/ 164629 h 226646"/>
                  <a:gd name="connsiteX6" fmla="*/ 94219 w 296331"/>
                  <a:gd name="connsiteY6" fmla="*/ 164629 h 226646"/>
                  <a:gd name="connsiteX7" fmla="*/ 32926 w 296331"/>
                  <a:gd name="connsiteY7" fmla="*/ 32926 h 226646"/>
                  <a:gd name="connsiteX8" fmla="*/ 263406 w 296331"/>
                  <a:gd name="connsiteY8" fmla="*/ 32926 h 226646"/>
                  <a:gd name="connsiteX9" fmla="*/ 263406 w 296331"/>
                  <a:gd name="connsiteY9" fmla="*/ 131703 h 226646"/>
                  <a:gd name="connsiteX10" fmla="*/ 164629 w 296331"/>
                  <a:gd name="connsiteY10" fmla="*/ 131703 h 226646"/>
                  <a:gd name="connsiteX11" fmla="*/ 164629 w 296331"/>
                  <a:gd name="connsiteY11" fmla="*/ 168463 h 226646"/>
                  <a:gd name="connsiteX12" fmla="*/ 103335 w 296331"/>
                  <a:gd name="connsiteY12" fmla="*/ 131703 h 226646"/>
                  <a:gd name="connsiteX13" fmla="*/ 32926 w 296331"/>
                  <a:gd name="connsiteY13" fmla="*/ 131703 h 226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6331" h="226646">
                    <a:moveTo>
                      <a:pt x="197554" y="226646"/>
                    </a:moveTo>
                    <a:lnTo>
                      <a:pt x="197554" y="164629"/>
                    </a:lnTo>
                    <a:lnTo>
                      <a:pt x="296332" y="164629"/>
                    </a:lnTo>
                    <a:lnTo>
                      <a:pt x="296332" y="0"/>
                    </a:lnTo>
                    <a:lnTo>
                      <a:pt x="0" y="0"/>
                    </a:lnTo>
                    <a:lnTo>
                      <a:pt x="0" y="164629"/>
                    </a:lnTo>
                    <a:lnTo>
                      <a:pt x="94219" y="164629"/>
                    </a:lnTo>
                    <a:close/>
                    <a:moveTo>
                      <a:pt x="32926" y="32926"/>
                    </a:moveTo>
                    <a:lnTo>
                      <a:pt x="263406" y="32926"/>
                    </a:lnTo>
                    <a:lnTo>
                      <a:pt x="263406" y="131703"/>
                    </a:lnTo>
                    <a:lnTo>
                      <a:pt x="164629" y="131703"/>
                    </a:lnTo>
                    <a:lnTo>
                      <a:pt x="164629" y="168463"/>
                    </a:lnTo>
                    <a:lnTo>
                      <a:pt x="103335" y="131703"/>
                    </a:lnTo>
                    <a:lnTo>
                      <a:pt x="32926" y="131703"/>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6" name="任意多边形: 形状 65">
                <a:extLst>
                  <a:ext uri="{FF2B5EF4-FFF2-40B4-BE49-F238E27FC236}">
                    <a16:creationId xmlns:a16="http://schemas.microsoft.com/office/drawing/2014/main" id="{EF3814A4-0621-40FE-ABC7-449B9AB10CCC}"/>
                  </a:ext>
                </a:extLst>
              </p:cNvPr>
              <p:cNvSpPr/>
              <p:nvPr/>
            </p:nvSpPr>
            <p:spPr>
              <a:xfrm>
                <a:off x="3938313" y="114740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7" name="任意多边形: 形状 66">
                <a:extLst>
                  <a:ext uri="{FF2B5EF4-FFF2-40B4-BE49-F238E27FC236}">
                    <a16:creationId xmlns:a16="http://schemas.microsoft.com/office/drawing/2014/main" id="{1743FFC3-56A2-4BB0-B9FB-EB9A414044CF}"/>
                  </a:ext>
                </a:extLst>
              </p:cNvPr>
              <p:cNvSpPr/>
              <p:nvPr/>
            </p:nvSpPr>
            <p:spPr>
              <a:xfrm>
                <a:off x="4004165" y="114740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68" name="任意多边形: 形状 67">
                <a:extLst>
                  <a:ext uri="{FF2B5EF4-FFF2-40B4-BE49-F238E27FC236}">
                    <a16:creationId xmlns:a16="http://schemas.microsoft.com/office/drawing/2014/main" id="{8496AB69-0ECE-40BB-8178-65ADE46E6C90}"/>
                  </a:ext>
                </a:extLst>
              </p:cNvPr>
              <p:cNvSpPr/>
              <p:nvPr/>
            </p:nvSpPr>
            <p:spPr>
              <a:xfrm>
                <a:off x="3872462" y="1081553"/>
                <a:ext cx="230480" cy="211846"/>
              </a:xfrm>
              <a:custGeom>
                <a:avLst/>
                <a:gdLst>
                  <a:gd name="connsiteX0" fmla="*/ 98777 w 230480"/>
                  <a:gd name="connsiteY0" fmla="*/ 211846 h 211846"/>
                  <a:gd name="connsiteX1" fmla="*/ 169621 w 230480"/>
                  <a:gd name="connsiteY1" fmla="*/ 164629 h 211846"/>
                  <a:gd name="connsiteX2" fmla="*/ 230480 w 230480"/>
                  <a:gd name="connsiteY2" fmla="*/ 164629 h 211846"/>
                  <a:gd name="connsiteX3" fmla="*/ 230480 w 230480"/>
                  <a:gd name="connsiteY3" fmla="*/ 0 h 211846"/>
                  <a:gd name="connsiteX4" fmla="*/ 0 w 230480"/>
                  <a:gd name="connsiteY4" fmla="*/ 0 h 211846"/>
                  <a:gd name="connsiteX5" fmla="*/ 0 w 230480"/>
                  <a:gd name="connsiteY5" fmla="*/ 164629 h 211846"/>
                  <a:gd name="connsiteX6" fmla="*/ 98777 w 230480"/>
                  <a:gd name="connsiteY6" fmla="*/ 164629 h 211846"/>
                  <a:gd name="connsiteX7" fmla="*/ 32926 w 230480"/>
                  <a:gd name="connsiteY7" fmla="*/ 131703 h 211846"/>
                  <a:gd name="connsiteX8" fmla="*/ 32926 w 230480"/>
                  <a:gd name="connsiteY8" fmla="*/ 32926 h 211846"/>
                  <a:gd name="connsiteX9" fmla="*/ 197554 w 230480"/>
                  <a:gd name="connsiteY9" fmla="*/ 32926 h 211846"/>
                  <a:gd name="connsiteX10" fmla="*/ 197554 w 230480"/>
                  <a:gd name="connsiteY10" fmla="*/ 131703 h 211846"/>
                  <a:gd name="connsiteX11" fmla="*/ 159636 w 230480"/>
                  <a:gd name="connsiteY11" fmla="*/ 131703 h 211846"/>
                  <a:gd name="connsiteX12" fmla="*/ 131703 w 230480"/>
                  <a:gd name="connsiteY12" fmla="*/ 150337 h 211846"/>
                  <a:gd name="connsiteX13" fmla="*/ 131703 w 230480"/>
                  <a:gd name="connsiteY13" fmla="*/ 131703 h 21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0480" h="211846">
                    <a:moveTo>
                      <a:pt x="98777" y="211846"/>
                    </a:moveTo>
                    <a:lnTo>
                      <a:pt x="169621" y="164629"/>
                    </a:lnTo>
                    <a:lnTo>
                      <a:pt x="230480" y="164629"/>
                    </a:lnTo>
                    <a:lnTo>
                      <a:pt x="230480" y="0"/>
                    </a:lnTo>
                    <a:lnTo>
                      <a:pt x="0" y="0"/>
                    </a:lnTo>
                    <a:lnTo>
                      <a:pt x="0" y="164629"/>
                    </a:lnTo>
                    <a:lnTo>
                      <a:pt x="98777" y="164629"/>
                    </a:lnTo>
                    <a:close/>
                    <a:moveTo>
                      <a:pt x="32926" y="131703"/>
                    </a:moveTo>
                    <a:lnTo>
                      <a:pt x="32926" y="32926"/>
                    </a:lnTo>
                    <a:lnTo>
                      <a:pt x="197554" y="32926"/>
                    </a:lnTo>
                    <a:lnTo>
                      <a:pt x="197554" y="131703"/>
                    </a:lnTo>
                    <a:lnTo>
                      <a:pt x="159636" y="131703"/>
                    </a:lnTo>
                    <a:lnTo>
                      <a:pt x="131703" y="150337"/>
                    </a:lnTo>
                    <a:lnTo>
                      <a:pt x="131703" y="131703"/>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grpSp>
      </p:grpSp>
      <p:grpSp>
        <p:nvGrpSpPr>
          <p:cNvPr id="167" name="组合 166">
            <a:extLst>
              <a:ext uri="{FF2B5EF4-FFF2-40B4-BE49-F238E27FC236}">
                <a16:creationId xmlns:a16="http://schemas.microsoft.com/office/drawing/2014/main" id="{021E79F7-FD42-35C4-70BF-64CC7B64EE0C}"/>
              </a:ext>
            </a:extLst>
          </p:cNvPr>
          <p:cNvGrpSpPr/>
          <p:nvPr/>
        </p:nvGrpSpPr>
        <p:grpSpPr>
          <a:xfrm>
            <a:off x="5276002" y="2192034"/>
            <a:ext cx="1639995" cy="2008675"/>
            <a:chOff x="5609989" y="2470437"/>
            <a:chExt cx="1639995" cy="2008675"/>
          </a:xfrm>
        </p:grpSpPr>
        <p:sp>
          <p:nvSpPr>
            <p:cNvPr id="150" name="矩形: 圆角 149">
              <a:extLst>
                <a:ext uri="{FF2B5EF4-FFF2-40B4-BE49-F238E27FC236}">
                  <a16:creationId xmlns:a16="http://schemas.microsoft.com/office/drawing/2014/main" id="{C949FBE0-1B85-48D5-B6A8-0DDE094FB677}"/>
                </a:ext>
              </a:extLst>
            </p:cNvPr>
            <p:cNvSpPr/>
            <p:nvPr/>
          </p:nvSpPr>
          <p:spPr>
            <a:xfrm>
              <a:off x="5609989" y="2866255"/>
              <a:ext cx="1639995" cy="1456150"/>
            </a:xfrm>
            <a:prstGeom prst="roundRect">
              <a:avLst>
                <a:gd name="adj" fmla="val 10585"/>
              </a:avLst>
            </a:prstGeom>
            <a:gradFill>
              <a:gsLst>
                <a:gs pos="0">
                  <a:srgbClr val="19F3AE">
                    <a:alpha val="80000"/>
                  </a:srgbClr>
                </a:gs>
                <a:gs pos="100000">
                  <a:srgbClr val="0FA4F1">
                    <a:alpha val="70000"/>
                  </a:srgbClr>
                </a:gs>
              </a:gsLst>
              <a:lin ang="2700000" scaled="1"/>
            </a:gradFill>
            <a:ln>
              <a:noFill/>
            </a:ln>
            <a:effectLst>
              <a:outerShdw blurRad="317500" dist="482600" dir="5400000" sx="85000" sy="85000" algn="t" rotWithShape="0">
                <a:srgbClr val="95D3B5">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152" name="椭圆 151">
              <a:extLst>
                <a:ext uri="{FF2B5EF4-FFF2-40B4-BE49-F238E27FC236}">
                  <a16:creationId xmlns:a16="http://schemas.microsoft.com/office/drawing/2014/main" id="{1601FAC3-45D7-2B75-2CD8-DB7E5D10CAC6}"/>
                </a:ext>
              </a:extLst>
            </p:cNvPr>
            <p:cNvSpPr>
              <a:spLocks noChangeAspect="1"/>
            </p:cNvSpPr>
            <p:nvPr/>
          </p:nvSpPr>
          <p:spPr>
            <a:xfrm rot="10800000" flipH="1">
              <a:off x="5977910" y="2470437"/>
              <a:ext cx="936000" cy="936000"/>
            </a:xfrm>
            <a:prstGeom prst="ellipse">
              <a:avLst/>
            </a:prstGeom>
            <a:solidFill>
              <a:schemeClr val="bg1"/>
            </a:solidFill>
            <a:ln w="12700" cap="flat" cmpd="sng" algn="ctr">
              <a:noFill/>
              <a:prstDash val="solid"/>
              <a:miter lim="800000"/>
            </a:ln>
            <a:effectLst>
              <a:outerShdw blurRad="254000" dist="330200" dir="5400000" sx="85000" sy="85000" algn="t" rotWithShape="0">
                <a:srgbClr val="039C64">
                  <a:alpha val="2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源意明体" pitchFamily="2" charset="-122"/>
                <a:ea typeface="思源黑体 CN Regular"/>
                <a:cs typeface="+mn-cs"/>
              </a:endParaRPr>
            </a:p>
          </p:txBody>
        </p:sp>
        <p:sp>
          <p:nvSpPr>
            <p:cNvPr id="153" name="椭圆 152">
              <a:extLst>
                <a:ext uri="{FF2B5EF4-FFF2-40B4-BE49-F238E27FC236}">
                  <a16:creationId xmlns:a16="http://schemas.microsoft.com/office/drawing/2014/main" id="{56C04ABD-D4D5-E008-1C41-1B7F17CC471C}"/>
                </a:ext>
              </a:extLst>
            </p:cNvPr>
            <p:cNvSpPr/>
            <p:nvPr/>
          </p:nvSpPr>
          <p:spPr>
            <a:xfrm rot="10800000" flipH="1">
              <a:off x="6040701" y="2533227"/>
              <a:ext cx="810418" cy="810418"/>
            </a:xfrm>
            <a:prstGeom prst="ellipse">
              <a:avLst/>
            </a:prstGeom>
            <a:gradFill flip="none" rotWithShape="1">
              <a:gsLst>
                <a:gs pos="19000">
                  <a:srgbClr val="0FA4F1"/>
                </a:gs>
                <a:gs pos="74000">
                  <a:srgbClr val="19F3AE"/>
                </a:gs>
              </a:gsLst>
              <a:lin ang="18600000" scaled="0"/>
              <a:tileRect/>
            </a:gradFill>
            <a:ln w="12700" cap="flat" cmpd="sng" algn="ctr">
              <a:noFill/>
              <a:prstDash val="solid"/>
              <a:miter lim="800000"/>
            </a:ln>
            <a:effectLst>
              <a:outerShdw blurRad="254000" dist="330200" dir="5400000" sx="85000" sy="85000" algn="t" rotWithShape="0">
                <a:srgbClr val="039C64">
                  <a:alpha val="2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源意明体" pitchFamily="2" charset="-122"/>
                <a:ea typeface="思源黑体 CN Regular"/>
                <a:cs typeface="+mn-cs"/>
              </a:endParaRPr>
            </a:p>
          </p:txBody>
        </p:sp>
        <p:sp>
          <p:nvSpPr>
            <p:cNvPr id="154" name="文本1">
              <a:extLst>
                <a:ext uri="{FF2B5EF4-FFF2-40B4-BE49-F238E27FC236}">
                  <a16:creationId xmlns:a16="http://schemas.microsoft.com/office/drawing/2014/main" id="{76451C39-F4F3-F4F5-BF47-8308F38AF216}"/>
                </a:ext>
              </a:extLst>
            </p:cNvPr>
            <p:cNvSpPr txBox="1"/>
            <p:nvPr/>
          </p:nvSpPr>
          <p:spPr>
            <a:xfrm>
              <a:off x="5792916" y="3490627"/>
              <a:ext cx="1231107"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源意明体" pitchFamily="2" charset="-122"/>
                  <a:ea typeface="源意明体" pitchFamily="2" charset="-122"/>
                  <a:cs typeface="+mn-cs"/>
                </a:rPr>
                <a:t>数据评估</a:t>
              </a:r>
              <a:endParaRPr kumimoji="0" lang="zh-HK" altLang="en-US" sz="24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源意明体" pitchFamily="2" charset="-122"/>
                <a:ea typeface="源意明体" pitchFamily="2" charset="-122"/>
                <a:cs typeface="+mn-cs"/>
              </a:endParaRPr>
            </a:p>
          </p:txBody>
        </p:sp>
        <p:sp>
          <p:nvSpPr>
            <p:cNvPr id="155" name="矩形: 圆角 154">
              <a:extLst>
                <a:ext uri="{FF2B5EF4-FFF2-40B4-BE49-F238E27FC236}">
                  <a16:creationId xmlns:a16="http://schemas.microsoft.com/office/drawing/2014/main" id="{F88A0B0E-3BA2-1E63-012C-2DE628DD9BFE}"/>
                </a:ext>
              </a:extLst>
            </p:cNvPr>
            <p:cNvSpPr/>
            <p:nvPr/>
          </p:nvSpPr>
          <p:spPr>
            <a:xfrm>
              <a:off x="6173595" y="4029689"/>
              <a:ext cx="506165" cy="449423"/>
            </a:xfrm>
            <a:prstGeom prst="roundRect">
              <a:avLst>
                <a:gd name="adj" fmla="val 34296"/>
              </a:avLst>
            </a:prstGeom>
            <a:gradFill>
              <a:gsLst>
                <a:gs pos="0">
                  <a:srgbClr val="19F3AE"/>
                </a:gs>
                <a:gs pos="100000">
                  <a:srgbClr val="0FA4F1"/>
                </a:gs>
              </a:gsLst>
              <a:lin ang="2700000" scaled="1"/>
            </a:gradFill>
            <a:ln>
              <a:noFill/>
            </a:ln>
            <a:effectLst>
              <a:outerShdw blurRad="317500" dist="482600" dir="5400000" sx="85000" sy="85000" algn="t" rotWithShape="0">
                <a:srgbClr val="95D3B5">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源意明体" pitchFamily="2" charset="-122"/>
                <a:ea typeface="源意明体" pitchFamily="2" charset="-122"/>
                <a:cs typeface="+mn-cs"/>
              </a:endParaRPr>
            </a:p>
          </p:txBody>
        </p:sp>
        <p:sp>
          <p:nvSpPr>
            <p:cNvPr id="156" name="文本框 155">
              <a:extLst>
                <a:ext uri="{FF2B5EF4-FFF2-40B4-BE49-F238E27FC236}">
                  <a16:creationId xmlns:a16="http://schemas.microsoft.com/office/drawing/2014/main" id="{D689CC1E-21BD-2462-D91C-03635592D580}"/>
                </a:ext>
              </a:extLst>
            </p:cNvPr>
            <p:cNvSpPr txBox="1"/>
            <p:nvPr/>
          </p:nvSpPr>
          <p:spPr>
            <a:xfrm>
              <a:off x="6130461" y="4043124"/>
              <a:ext cx="592432" cy="430374"/>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000" u="none" strike="noStrike" kern="1200" cap="none" spc="0" normalizeH="0" baseline="0" noProof="0" dirty="0">
                  <a:ln>
                    <a:noFill/>
                  </a:ln>
                  <a:gradFill>
                    <a:gsLst>
                      <a:gs pos="13000">
                        <a:schemeClr val="bg1">
                          <a:alpha val="30000"/>
                        </a:schemeClr>
                      </a:gs>
                      <a:gs pos="100000">
                        <a:srgbClr val="19F3AE">
                          <a:alpha val="90000"/>
                        </a:srgbClr>
                      </a:gs>
                    </a:gsLst>
                    <a:lin ang="5400000" scaled="0"/>
                  </a:gradFill>
                  <a:effectLst/>
                  <a:uLnTx/>
                  <a:uFillTx/>
                  <a:latin typeface="源意明体" pitchFamily="2" charset="-122"/>
                  <a:ea typeface="源意明体" pitchFamily="2" charset="-122"/>
                  <a:sym typeface="微软雅黑" panose="020B0503020204020204" pitchFamily="34" charset="-122"/>
                </a:rPr>
                <a:t>03</a:t>
              </a:r>
              <a:endParaRPr kumimoji="0" lang="zh-CN" altLang="en-US" sz="2000" u="none" strike="noStrike" kern="1200" cap="none" spc="0" normalizeH="0" baseline="0" noProof="0" dirty="0">
                <a:ln>
                  <a:noFill/>
                </a:ln>
                <a:gradFill>
                  <a:gsLst>
                    <a:gs pos="13000">
                      <a:schemeClr val="bg1">
                        <a:alpha val="30000"/>
                      </a:schemeClr>
                    </a:gs>
                    <a:gs pos="100000">
                      <a:srgbClr val="19F3AE">
                        <a:alpha val="90000"/>
                      </a:srgbClr>
                    </a:gs>
                  </a:gsLst>
                  <a:lin ang="5400000" scaled="0"/>
                </a:gradFill>
                <a:effectLst/>
                <a:uLnTx/>
                <a:uFillTx/>
                <a:latin typeface="源意明体" pitchFamily="2" charset="-122"/>
                <a:ea typeface="源意明体" pitchFamily="2" charset="-122"/>
                <a:sym typeface="微软雅黑" panose="020B0503020204020204" pitchFamily="34" charset="-122"/>
              </a:endParaRPr>
            </a:p>
          </p:txBody>
        </p:sp>
        <p:grpSp>
          <p:nvGrpSpPr>
            <p:cNvPr id="69" name="图形 32">
              <a:extLst>
                <a:ext uri="{FF2B5EF4-FFF2-40B4-BE49-F238E27FC236}">
                  <a16:creationId xmlns:a16="http://schemas.microsoft.com/office/drawing/2014/main" id="{694ADFB1-C524-4316-AA87-BCC4589E0230}"/>
                </a:ext>
              </a:extLst>
            </p:cNvPr>
            <p:cNvGrpSpPr/>
            <p:nvPr/>
          </p:nvGrpSpPr>
          <p:grpSpPr>
            <a:xfrm>
              <a:off x="6279066" y="2752931"/>
              <a:ext cx="347305" cy="347305"/>
              <a:chOff x="10389774" y="2218484"/>
              <a:chExt cx="1020698" cy="1020698"/>
            </a:xfrm>
            <a:solidFill>
              <a:schemeClr val="bg1"/>
            </a:solidFill>
            <a:effectLst>
              <a:outerShdw blurRad="12700" dist="12700" dir="2700000" algn="tl" rotWithShape="0">
                <a:prstClr val="black">
                  <a:alpha val="40000"/>
                </a:prstClr>
              </a:outerShdw>
            </a:effectLst>
          </p:grpSpPr>
          <p:sp>
            <p:nvSpPr>
              <p:cNvPr id="70" name="任意多边形: 形状 69">
                <a:extLst>
                  <a:ext uri="{FF2B5EF4-FFF2-40B4-BE49-F238E27FC236}">
                    <a16:creationId xmlns:a16="http://schemas.microsoft.com/office/drawing/2014/main" id="{1DBB5273-1564-455D-B127-4EB1A64230FB}"/>
                  </a:ext>
                </a:extLst>
              </p:cNvPr>
              <p:cNvSpPr/>
              <p:nvPr/>
            </p:nvSpPr>
            <p:spPr>
              <a:xfrm>
                <a:off x="10389774" y="2218484"/>
                <a:ext cx="1020698" cy="1020698"/>
              </a:xfrm>
              <a:custGeom>
                <a:avLst/>
                <a:gdLst>
                  <a:gd name="connsiteX0" fmla="*/ 1020698 w 1020698"/>
                  <a:gd name="connsiteY0" fmla="*/ 181092 h 1020698"/>
                  <a:gd name="connsiteX1" fmla="*/ 263406 w 1020698"/>
                  <a:gd name="connsiteY1" fmla="*/ 181092 h 1020698"/>
                  <a:gd name="connsiteX2" fmla="*/ 263406 w 1020698"/>
                  <a:gd name="connsiteY2" fmla="*/ 0 h 1020698"/>
                  <a:gd name="connsiteX3" fmla="*/ 115240 w 1020698"/>
                  <a:gd name="connsiteY3" fmla="*/ 0 h 1020698"/>
                  <a:gd name="connsiteX4" fmla="*/ 0 w 1020698"/>
                  <a:gd name="connsiteY4" fmla="*/ 115240 h 1020698"/>
                  <a:gd name="connsiteX5" fmla="*/ 0 w 1020698"/>
                  <a:gd name="connsiteY5" fmla="*/ 740829 h 1020698"/>
                  <a:gd name="connsiteX6" fmla="*/ 115240 w 1020698"/>
                  <a:gd name="connsiteY6" fmla="*/ 856069 h 1020698"/>
                  <a:gd name="connsiteX7" fmla="*/ 181092 w 1020698"/>
                  <a:gd name="connsiteY7" fmla="*/ 856069 h 1020698"/>
                  <a:gd name="connsiteX8" fmla="*/ 181092 w 1020698"/>
                  <a:gd name="connsiteY8" fmla="*/ 823144 h 1020698"/>
                  <a:gd name="connsiteX9" fmla="*/ 115240 w 1020698"/>
                  <a:gd name="connsiteY9" fmla="*/ 823144 h 1020698"/>
                  <a:gd name="connsiteX10" fmla="*/ 32926 w 1020698"/>
                  <a:gd name="connsiteY10" fmla="*/ 740829 h 1020698"/>
                  <a:gd name="connsiteX11" fmla="*/ 115240 w 1020698"/>
                  <a:gd name="connsiteY11" fmla="*/ 658515 h 1020698"/>
                  <a:gd name="connsiteX12" fmla="*/ 263406 w 1020698"/>
                  <a:gd name="connsiteY12" fmla="*/ 658515 h 1020698"/>
                  <a:gd name="connsiteX13" fmla="*/ 263406 w 1020698"/>
                  <a:gd name="connsiteY13" fmla="*/ 214017 h 1020698"/>
                  <a:gd name="connsiteX14" fmla="*/ 987772 w 1020698"/>
                  <a:gd name="connsiteY14" fmla="*/ 214017 h 1020698"/>
                  <a:gd name="connsiteX15" fmla="*/ 987772 w 1020698"/>
                  <a:gd name="connsiteY15" fmla="*/ 823144 h 1020698"/>
                  <a:gd name="connsiteX16" fmla="*/ 642052 w 1020698"/>
                  <a:gd name="connsiteY16" fmla="*/ 823144 h 1020698"/>
                  <a:gd name="connsiteX17" fmla="*/ 642052 w 1020698"/>
                  <a:gd name="connsiteY17" fmla="*/ 856069 h 1020698"/>
                  <a:gd name="connsiteX18" fmla="*/ 773755 w 1020698"/>
                  <a:gd name="connsiteY18" fmla="*/ 856069 h 1020698"/>
                  <a:gd name="connsiteX19" fmla="*/ 773755 w 1020698"/>
                  <a:gd name="connsiteY19" fmla="*/ 905458 h 1020698"/>
                  <a:gd name="connsiteX20" fmla="*/ 674978 w 1020698"/>
                  <a:gd name="connsiteY20" fmla="*/ 905458 h 1020698"/>
                  <a:gd name="connsiteX21" fmla="*/ 674978 w 1020698"/>
                  <a:gd name="connsiteY21" fmla="*/ 938384 h 1020698"/>
                  <a:gd name="connsiteX22" fmla="*/ 773755 w 1020698"/>
                  <a:gd name="connsiteY22" fmla="*/ 938384 h 1020698"/>
                  <a:gd name="connsiteX23" fmla="*/ 773755 w 1020698"/>
                  <a:gd name="connsiteY23" fmla="*/ 987772 h 1020698"/>
                  <a:gd name="connsiteX24" fmla="*/ 444498 w 1020698"/>
                  <a:gd name="connsiteY24" fmla="*/ 987772 h 1020698"/>
                  <a:gd name="connsiteX25" fmla="*/ 444498 w 1020698"/>
                  <a:gd name="connsiteY25" fmla="*/ 938384 h 1020698"/>
                  <a:gd name="connsiteX26" fmla="*/ 642052 w 1020698"/>
                  <a:gd name="connsiteY26" fmla="*/ 938384 h 1020698"/>
                  <a:gd name="connsiteX27" fmla="*/ 642052 w 1020698"/>
                  <a:gd name="connsiteY27" fmla="*/ 905458 h 1020698"/>
                  <a:gd name="connsiteX28" fmla="*/ 444498 w 1020698"/>
                  <a:gd name="connsiteY28" fmla="*/ 905458 h 1020698"/>
                  <a:gd name="connsiteX29" fmla="*/ 444498 w 1020698"/>
                  <a:gd name="connsiteY29" fmla="*/ 856069 h 1020698"/>
                  <a:gd name="connsiteX30" fmla="*/ 559738 w 1020698"/>
                  <a:gd name="connsiteY30" fmla="*/ 856069 h 1020698"/>
                  <a:gd name="connsiteX31" fmla="*/ 609126 w 1020698"/>
                  <a:gd name="connsiteY31" fmla="*/ 806681 h 1020698"/>
                  <a:gd name="connsiteX32" fmla="*/ 559738 w 1020698"/>
                  <a:gd name="connsiteY32" fmla="*/ 757292 h 1020698"/>
                  <a:gd name="connsiteX33" fmla="*/ 559738 w 1020698"/>
                  <a:gd name="connsiteY33" fmla="*/ 790218 h 1020698"/>
                  <a:gd name="connsiteX34" fmla="*/ 576201 w 1020698"/>
                  <a:gd name="connsiteY34" fmla="*/ 806681 h 1020698"/>
                  <a:gd name="connsiteX35" fmla="*/ 559738 w 1020698"/>
                  <a:gd name="connsiteY35" fmla="*/ 823144 h 1020698"/>
                  <a:gd name="connsiteX36" fmla="*/ 345720 w 1020698"/>
                  <a:gd name="connsiteY36" fmla="*/ 823144 h 1020698"/>
                  <a:gd name="connsiteX37" fmla="*/ 345720 w 1020698"/>
                  <a:gd name="connsiteY37" fmla="*/ 872532 h 1020698"/>
                  <a:gd name="connsiteX38" fmla="*/ 312795 w 1020698"/>
                  <a:gd name="connsiteY38" fmla="*/ 872532 h 1020698"/>
                  <a:gd name="connsiteX39" fmla="*/ 312795 w 1020698"/>
                  <a:gd name="connsiteY39" fmla="*/ 839606 h 1020698"/>
                  <a:gd name="connsiteX40" fmla="*/ 214017 w 1020698"/>
                  <a:gd name="connsiteY40" fmla="*/ 839606 h 1020698"/>
                  <a:gd name="connsiteX41" fmla="*/ 214017 w 1020698"/>
                  <a:gd name="connsiteY41" fmla="*/ 1004235 h 1020698"/>
                  <a:gd name="connsiteX42" fmla="*/ 312795 w 1020698"/>
                  <a:gd name="connsiteY42" fmla="*/ 1004235 h 1020698"/>
                  <a:gd name="connsiteX43" fmla="*/ 312795 w 1020698"/>
                  <a:gd name="connsiteY43" fmla="*/ 971309 h 1020698"/>
                  <a:gd name="connsiteX44" fmla="*/ 345720 w 1020698"/>
                  <a:gd name="connsiteY44" fmla="*/ 971309 h 1020698"/>
                  <a:gd name="connsiteX45" fmla="*/ 345720 w 1020698"/>
                  <a:gd name="connsiteY45" fmla="*/ 1020698 h 1020698"/>
                  <a:gd name="connsiteX46" fmla="*/ 860796 w 1020698"/>
                  <a:gd name="connsiteY46" fmla="*/ 1020698 h 1020698"/>
                  <a:gd name="connsiteX47" fmla="*/ 1018842 w 1020698"/>
                  <a:gd name="connsiteY47" fmla="*/ 921921 h 1020698"/>
                  <a:gd name="connsiteX48" fmla="*/ 913473 w 1020698"/>
                  <a:gd name="connsiteY48" fmla="*/ 856069 h 1020698"/>
                  <a:gd name="connsiteX49" fmla="*/ 1020698 w 1020698"/>
                  <a:gd name="connsiteY49" fmla="*/ 856069 h 1020698"/>
                  <a:gd name="connsiteX50" fmla="*/ 230480 w 1020698"/>
                  <a:gd name="connsiteY50" fmla="*/ 625589 h 1020698"/>
                  <a:gd name="connsiteX51" fmla="*/ 115240 w 1020698"/>
                  <a:gd name="connsiteY51" fmla="*/ 625589 h 1020698"/>
                  <a:gd name="connsiteX52" fmla="*/ 32926 w 1020698"/>
                  <a:gd name="connsiteY52" fmla="*/ 660243 h 1020698"/>
                  <a:gd name="connsiteX53" fmla="*/ 32926 w 1020698"/>
                  <a:gd name="connsiteY53" fmla="*/ 115240 h 1020698"/>
                  <a:gd name="connsiteX54" fmla="*/ 115240 w 1020698"/>
                  <a:gd name="connsiteY54" fmla="*/ 32926 h 1020698"/>
                  <a:gd name="connsiteX55" fmla="*/ 230480 w 1020698"/>
                  <a:gd name="connsiteY55" fmla="*/ 32926 h 1020698"/>
                  <a:gd name="connsiteX56" fmla="*/ 806681 w 1020698"/>
                  <a:gd name="connsiteY56" fmla="*/ 856069 h 1020698"/>
                  <a:gd name="connsiteX57" fmla="*/ 839606 w 1020698"/>
                  <a:gd name="connsiteY57" fmla="*/ 856069 h 1020698"/>
                  <a:gd name="connsiteX58" fmla="*/ 839606 w 1020698"/>
                  <a:gd name="connsiteY58" fmla="*/ 987772 h 1020698"/>
                  <a:gd name="connsiteX59" fmla="*/ 806681 w 1020698"/>
                  <a:gd name="connsiteY59" fmla="*/ 987772 h 1020698"/>
                  <a:gd name="connsiteX60" fmla="*/ 279869 w 1020698"/>
                  <a:gd name="connsiteY60" fmla="*/ 971309 h 1020698"/>
                  <a:gd name="connsiteX61" fmla="*/ 246943 w 1020698"/>
                  <a:gd name="connsiteY61" fmla="*/ 971309 h 1020698"/>
                  <a:gd name="connsiteX62" fmla="*/ 246943 w 1020698"/>
                  <a:gd name="connsiteY62" fmla="*/ 872532 h 1020698"/>
                  <a:gd name="connsiteX63" fmla="*/ 279869 w 1020698"/>
                  <a:gd name="connsiteY63" fmla="*/ 872532 h 1020698"/>
                  <a:gd name="connsiteX64" fmla="*/ 312795 w 1020698"/>
                  <a:gd name="connsiteY64" fmla="*/ 938384 h 1020698"/>
                  <a:gd name="connsiteX65" fmla="*/ 312795 w 1020698"/>
                  <a:gd name="connsiteY65" fmla="*/ 905458 h 1020698"/>
                  <a:gd name="connsiteX66" fmla="*/ 345720 w 1020698"/>
                  <a:gd name="connsiteY66" fmla="*/ 905458 h 1020698"/>
                  <a:gd name="connsiteX67" fmla="*/ 345720 w 1020698"/>
                  <a:gd name="connsiteY67" fmla="*/ 938384 h 1020698"/>
                  <a:gd name="connsiteX68" fmla="*/ 378646 w 1020698"/>
                  <a:gd name="connsiteY68" fmla="*/ 856069 h 1020698"/>
                  <a:gd name="connsiteX69" fmla="*/ 411572 w 1020698"/>
                  <a:gd name="connsiteY69" fmla="*/ 856069 h 1020698"/>
                  <a:gd name="connsiteX70" fmla="*/ 411572 w 1020698"/>
                  <a:gd name="connsiteY70" fmla="*/ 987772 h 1020698"/>
                  <a:gd name="connsiteX71" fmla="*/ 378646 w 1020698"/>
                  <a:gd name="connsiteY71" fmla="*/ 987772 h 1020698"/>
                  <a:gd name="connsiteX72" fmla="*/ 872532 w 1020698"/>
                  <a:gd name="connsiteY72" fmla="*/ 974532 h 1020698"/>
                  <a:gd name="connsiteX73" fmla="*/ 872532 w 1020698"/>
                  <a:gd name="connsiteY73" fmla="*/ 869310 h 1020698"/>
                  <a:gd name="connsiteX74" fmla="*/ 956703 w 1020698"/>
                  <a:gd name="connsiteY74" fmla="*/ 921921 h 102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020698" h="1020698">
                    <a:moveTo>
                      <a:pt x="1020698" y="181092"/>
                    </a:moveTo>
                    <a:lnTo>
                      <a:pt x="263406" y="181092"/>
                    </a:lnTo>
                    <a:lnTo>
                      <a:pt x="263406" y="0"/>
                    </a:lnTo>
                    <a:lnTo>
                      <a:pt x="115240" y="0"/>
                    </a:lnTo>
                    <a:cubicBezTo>
                      <a:pt x="51696" y="0"/>
                      <a:pt x="0" y="51696"/>
                      <a:pt x="0" y="115240"/>
                    </a:cubicBezTo>
                    <a:lnTo>
                      <a:pt x="0" y="740829"/>
                    </a:lnTo>
                    <a:cubicBezTo>
                      <a:pt x="0" y="804357"/>
                      <a:pt x="51696" y="856069"/>
                      <a:pt x="115240" y="856069"/>
                    </a:cubicBezTo>
                    <a:lnTo>
                      <a:pt x="181092" y="856069"/>
                    </a:lnTo>
                    <a:lnTo>
                      <a:pt x="181092" y="823144"/>
                    </a:lnTo>
                    <a:lnTo>
                      <a:pt x="115240" y="823144"/>
                    </a:lnTo>
                    <a:cubicBezTo>
                      <a:pt x="69855" y="823144"/>
                      <a:pt x="32926" y="786215"/>
                      <a:pt x="32926" y="740829"/>
                    </a:cubicBezTo>
                    <a:cubicBezTo>
                      <a:pt x="32926" y="695443"/>
                      <a:pt x="69855" y="658515"/>
                      <a:pt x="115240" y="658515"/>
                    </a:cubicBezTo>
                    <a:lnTo>
                      <a:pt x="263406" y="658515"/>
                    </a:lnTo>
                    <a:lnTo>
                      <a:pt x="263406" y="214017"/>
                    </a:lnTo>
                    <a:lnTo>
                      <a:pt x="987772" y="214017"/>
                    </a:lnTo>
                    <a:lnTo>
                      <a:pt x="987772" y="823144"/>
                    </a:lnTo>
                    <a:lnTo>
                      <a:pt x="642052" y="823144"/>
                    </a:lnTo>
                    <a:lnTo>
                      <a:pt x="642052" y="856069"/>
                    </a:lnTo>
                    <a:lnTo>
                      <a:pt x="773755" y="856069"/>
                    </a:lnTo>
                    <a:lnTo>
                      <a:pt x="773755" y="905458"/>
                    </a:lnTo>
                    <a:lnTo>
                      <a:pt x="674978" y="905458"/>
                    </a:lnTo>
                    <a:lnTo>
                      <a:pt x="674978" y="938384"/>
                    </a:lnTo>
                    <a:lnTo>
                      <a:pt x="773755" y="938384"/>
                    </a:lnTo>
                    <a:lnTo>
                      <a:pt x="773755" y="987772"/>
                    </a:lnTo>
                    <a:lnTo>
                      <a:pt x="444498" y="987772"/>
                    </a:lnTo>
                    <a:lnTo>
                      <a:pt x="444498" y="938384"/>
                    </a:lnTo>
                    <a:lnTo>
                      <a:pt x="642052" y="938384"/>
                    </a:lnTo>
                    <a:lnTo>
                      <a:pt x="642052" y="905458"/>
                    </a:lnTo>
                    <a:lnTo>
                      <a:pt x="444498" y="905458"/>
                    </a:lnTo>
                    <a:lnTo>
                      <a:pt x="444498" y="856069"/>
                    </a:lnTo>
                    <a:lnTo>
                      <a:pt x="559738" y="856069"/>
                    </a:lnTo>
                    <a:cubicBezTo>
                      <a:pt x="586963" y="856069"/>
                      <a:pt x="609126" y="833906"/>
                      <a:pt x="609126" y="806681"/>
                    </a:cubicBezTo>
                    <a:cubicBezTo>
                      <a:pt x="609126" y="779455"/>
                      <a:pt x="586963" y="757292"/>
                      <a:pt x="559738" y="757292"/>
                    </a:cubicBezTo>
                    <a:lnTo>
                      <a:pt x="559738" y="790218"/>
                    </a:lnTo>
                    <a:cubicBezTo>
                      <a:pt x="568805" y="790218"/>
                      <a:pt x="576201" y="797597"/>
                      <a:pt x="576201" y="806681"/>
                    </a:cubicBezTo>
                    <a:cubicBezTo>
                      <a:pt x="576201" y="815764"/>
                      <a:pt x="568805" y="823144"/>
                      <a:pt x="559738" y="823144"/>
                    </a:cubicBezTo>
                    <a:lnTo>
                      <a:pt x="345720" y="823144"/>
                    </a:lnTo>
                    <a:lnTo>
                      <a:pt x="345720" y="872532"/>
                    </a:lnTo>
                    <a:lnTo>
                      <a:pt x="312795" y="872532"/>
                    </a:lnTo>
                    <a:lnTo>
                      <a:pt x="312795" y="839606"/>
                    </a:lnTo>
                    <a:lnTo>
                      <a:pt x="214017" y="839606"/>
                    </a:lnTo>
                    <a:lnTo>
                      <a:pt x="214017" y="1004235"/>
                    </a:lnTo>
                    <a:lnTo>
                      <a:pt x="312795" y="1004235"/>
                    </a:lnTo>
                    <a:lnTo>
                      <a:pt x="312795" y="971309"/>
                    </a:lnTo>
                    <a:lnTo>
                      <a:pt x="345720" y="971309"/>
                    </a:lnTo>
                    <a:lnTo>
                      <a:pt x="345720" y="1020698"/>
                    </a:lnTo>
                    <a:lnTo>
                      <a:pt x="860796" y="1020698"/>
                    </a:lnTo>
                    <a:lnTo>
                      <a:pt x="1018842" y="921921"/>
                    </a:lnTo>
                    <a:lnTo>
                      <a:pt x="913473" y="856069"/>
                    </a:lnTo>
                    <a:lnTo>
                      <a:pt x="1020698" y="856069"/>
                    </a:lnTo>
                    <a:close/>
                    <a:moveTo>
                      <a:pt x="230480" y="625589"/>
                    </a:moveTo>
                    <a:lnTo>
                      <a:pt x="115240" y="625589"/>
                    </a:lnTo>
                    <a:cubicBezTo>
                      <a:pt x="83022" y="625589"/>
                      <a:pt x="53850" y="638877"/>
                      <a:pt x="32926" y="660243"/>
                    </a:cubicBezTo>
                    <a:lnTo>
                      <a:pt x="32926" y="115240"/>
                    </a:lnTo>
                    <a:cubicBezTo>
                      <a:pt x="32926" y="69855"/>
                      <a:pt x="69855" y="32926"/>
                      <a:pt x="115240" y="32926"/>
                    </a:cubicBezTo>
                    <a:lnTo>
                      <a:pt x="230480" y="32926"/>
                    </a:lnTo>
                    <a:close/>
                    <a:moveTo>
                      <a:pt x="806681" y="856069"/>
                    </a:moveTo>
                    <a:lnTo>
                      <a:pt x="839606" y="856069"/>
                    </a:lnTo>
                    <a:lnTo>
                      <a:pt x="839606" y="987772"/>
                    </a:lnTo>
                    <a:lnTo>
                      <a:pt x="806681" y="987772"/>
                    </a:lnTo>
                    <a:close/>
                    <a:moveTo>
                      <a:pt x="279869" y="971309"/>
                    </a:moveTo>
                    <a:lnTo>
                      <a:pt x="246943" y="971309"/>
                    </a:lnTo>
                    <a:lnTo>
                      <a:pt x="246943" y="872532"/>
                    </a:lnTo>
                    <a:lnTo>
                      <a:pt x="279869" y="872532"/>
                    </a:lnTo>
                    <a:close/>
                    <a:moveTo>
                      <a:pt x="312795" y="938384"/>
                    </a:moveTo>
                    <a:lnTo>
                      <a:pt x="312795" y="905458"/>
                    </a:lnTo>
                    <a:lnTo>
                      <a:pt x="345720" y="905458"/>
                    </a:lnTo>
                    <a:lnTo>
                      <a:pt x="345720" y="938384"/>
                    </a:lnTo>
                    <a:close/>
                    <a:moveTo>
                      <a:pt x="378646" y="856069"/>
                    </a:moveTo>
                    <a:lnTo>
                      <a:pt x="411572" y="856069"/>
                    </a:lnTo>
                    <a:lnTo>
                      <a:pt x="411572" y="987772"/>
                    </a:lnTo>
                    <a:lnTo>
                      <a:pt x="378646" y="987772"/>
                    </a:lnTo>
                    <a:close/>
                    <a:moveTo>
                      <a:pt x="872532" y="974532"/>
                    </a:moveTo>
                    <a:lnTo>
                      <a:pt x="872532" y="869310"/>
                    </a:lnTo>
                    <a:lnTo>
                      <a:pt x="956703" y="921921"/>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1" name="任意多边形: 形状 70">
                <a:extLst>
                  <a:ext uri="{FF2B5EF4-FFF2-40B4-BE49-F238E27FC236}">
                    <a16:creationId xmlns:a16="http://schemas.microsoft.com/office/drawing/2014/main" id="{CE58793D-73D1-4AFC-97DE-87C86D93DB2B}"/>
                  </a:ext>
                </a:extLst>
              </p:cNvPr>
              <p:cNvSpPr/>
              <p:nvPr/>
            </p:nvSpPr>
            <p:spPr>
              <a:xfrm>
                <a:off x="10702568" y="2465427"/>
                <a:ext cx="625589" cy="493886"/>
              </a:xfrm>
              <a:custGeom>
                <a:avLst/>
                <a:gdLst>
                  <a:gd name="connsiteX0" fmla="*/ 131703 w 625589"/>
                  <a:gd name="connsiteY0" fmla="*/ 0 h 493886"/>
                  <a:gd name="connsiteX1" fmla="*/ 131703 w 625589"/>
                  <a:gd name="connsiteY1" fmla="*/ 131703 h 493886"/>
                  <a:gd name="connsiteX2" fmla="*/ 65851 w 625589"/>
                  <a:gd name="connsiteY2" fmla="*/ 131703 h 493886"/>
                  <a:gd name="connsiteX3" fmla="*/ 65851 w 625589"/>
                  <a:gd name="connsiteY3" fmla="*/ 197554 h 493886"/>
                  <a:gd name="connsiteX4" fmla="*/ 0 w 625589"/>
                  <a:gd name="connsiteY4" fmla="*/ 197554 h 493886"/>
                  <a:gd name="connsiteX5" fmla="*/ 0 w 625589"/>
                  <a:gd name="connsiteY5" fmla="*/ 296332 h 493886"/>
                  <a:gd name="connsiteX6" fmla="*/ 164629 w 625589"/>
                  <a:gd name="connsiteY6" fmla="*/ 296332 h 493886"/>
                  <a:gd name="connsiteX7" fmla="*/ 164629 w 625589"/>
                  <a:gd name="connsiteY7" fmla="*/ 197554 h 493886"/>
                  <a:gd name="connsiteX8" fmla="*/ 98777 w 625589"/>
                  <a:gd name="connsiteY8" fmla="*/ 197554 h 493886"/>
                  <a:gd name="connsiteX9" fmla="*/ 98777 w 625589"/>
                  <a:gd name="connsiteY9" fmla="*/ 164629 h 493886"/>
                  <a:gd name="connsiteX10" fmla="*/ 296332 w 625589"/>
                  <a:gd name="connsiteY10" fmla="*/ 164629 h 493886"/>
                  <a:gd name="connsiteX11" fmla="*/ 296332 w 625589"/>
                  <a:gd name="connsiteY11" fmla="*/ 197554 h 493886"/>
                  <a:gd name="connsiteX12" fmla="*/ 230480 w 625589"/>
                  <a:gd name="connsiteY12" fmla="*/ 197554 h 493886"/>
                  <a:gd name="connsiteX13" fmla="*/ 230480 w 625589"/>
                  <a:gd name="connsiteY13" fmla="*/ 296332 h 493886"/>
                  <a:gd name="connsiteX14" fmla="*/ 296332 w 625589"/>
                  <a:gd name="connsiteY14" fmla="*/ 296332 h 493886"/>
                  <a:gd name="connsiteX15" fmla="*/ 296332 w 625589"/>
                  <a:gd name="connsiteY15" fmla="*/ 338905 h 493886"/>
                  <a:gd name="connsiteX16" fmla="*/ 235174 w 625589"/>
                  <a:gd name="connsiteY16" fmla="*/ 400060 h 493886"/>
                  <a:gd name="connsiteX17" fmla="*/ 214017 w 625589"/>
                  <a:gd name="connsiteY17" fmla="*/ 395109 h 493886"/>
                  <a:gd name="connsiteX18" fmla="*/ 164629 w 625589"/>
                  <a:gd name="connsiteY18" fmla="*/ 444498 h 493886"/>
                  <a:gd name="connsiteX19" fmla="*/ 214017 w 625589"/>
                  <a:gd name="connsiteY19" fmla="*/ 493886 h 493886"/>
                  <a:gd name="connsiteX20" fmla="*/ 263406 w 625589"/>
                  <a:gd name="connsiteY20" fmla="*/ 444498 h 493886"/>
                  <a:gd name="connsiteX21" fmla="*/ 258455 w 625589"/>
                  <a:gd name="connsiteY21" fmla="*/ 423341 h 493886"/>
                  <a:gd name="connsiteX22" fmla="*/ 312795 w 625589"/>
                  <a:gd name="connsiteY22" fmla="*/ 369001 h 493886"/>
                  <a:gd name="connsiteX23" fmla="*/ 367134 w 625589"/>
                  <a:gd name="connsiteY23" fmla="*/ 423341 h 493886"/>
                  <a:gd name="connsiteX24" fmla="*/ 362183 w 625589"/>
                  <a:gd name="connsiteY24" fmla="*/ 444498 h 493886"/>
                  <a:gd name="connsiteX25" fmla="*/ 411572 w 625589"/>
                  <a:gd name="connsiteY25" fmla="*/ 493886 h 493886"/>
                  <a:gd name="connsiteX26" fmla="*/ 460960 w 625589"/>
                  <a:gd name="connsiteY26" fmla="*/ 444498 h 493886"/>
                  <a:gd name="connsiteX27" fmla="*/ 411572 w 625589"/>
                  <a:gd name="connsiteY27" fmla="*/ 395109 h 493886"/>
                  <a:gd name="connsiteX28" fmla="*/ 390415 w 625589"/>
                  <a:gd name="connsiteY28" fmla="*/ 400060 h 493886"/>
                  <a:gd name="connsiteX29" fmla="*/ 329257 w 625589"/>
                  <a:gd name="connsiteY29" fmla="*/ 338905 h 493886"/>
                  <a:gd name="connsiteX30" fmla="*/ 329257 w 625589"/>
                  <a:gd name="connsiteY30" fmla="*/ 296332 h 493886"/>
                  <a:gd name="connsiteX31" fmla="*/ 395109 w 625589"/>
                  <a:gd name="connsiteY31" fmla="*/ 296332 h 493886"/>
                  <a:gd name="connsiteX32" fmla="*/ 395109 w 625589"/>
                  <a:gd name="connsiteY32" fmla="*/ 197554 h 493886"/>
                  <a:gd name="connsiteX33" fmla="*/ 329257 w 625589"/>
                  <a:gd name="connsiteY33" fmla="*/ 197554 h 493886"/>
                  <a:gd name="connsiteX34" fmla="*/ 329257 w 625589"/>
                  <a:gd name="connsiteY34" fmla="*/ 164629 h 493886"/>
                  <a:gd name="connsiteX35" fmla="*/ 526812 w 625589"/>
                  <a:gd name="connsiteY35" fmla="*/ 164629 h 493886"/>
                  <a:gd name="connsiteX36" fmla="*/ 526812 w 625589"/>
                  <a:gd name="connsiteY36" fmla="*/ 197554 h 493886"/>
                  <a:gd name="connsiteX37" fmla="*/ 460960 w 625589"/>
                  <a:gd name="connsiteY37" fmla="*/ 197554 h 493886"/>
                  <a:gd name="connsiteX38" fmla="*/ 460960 w 625589"/>
                  <a:gd name="connsiteY38" fmla="*/ 296332 h 493886"/>
                  <a:gd name="connsiteX39" fmla="*/ 625589 w 625589"/>
                  <a:gd name="connsiteY39" fmla="*/ 296332 h 493886"/>
                  <a:gd name="connsiteX40" fmla="*/ 625589 w 625589"/>
                  <a:gd name="connsiteY40" fmla="*/ 197554 h 493886"/>
                  <a:gd name="connsiteX41" fmla="*/ 559738 w 625589"/>
                  <a:gd name="connsiteY41" fmla="*/ 197554 h 493886"/>
                  <a:gd name="connsiteX42" fmla="*/ 559738 w 625589"/>
                  <a:gd name="connsiteY42" fmla="*/ 131703 h 493886"/>
                  <a:gd name="connsiteX43" fmla="*/ 493886 w 625589"/>
                  <a:gd name="connsiteY43" fmla="*/ 131703 h 493886"/>
                  <a:gd name="connsiteX44" fmla="*/ 493886 w 625589"/>
                  <a:gd name="connsiteY44" fmla="*/ 0 h 493886"/>
                  <a:gd name="connsiteX45" fmla="*/ 131703 w 625589"/>
                  <a:gd name="connsiteY45" fmla="*/ 263406 h 493886"/>
                  <a:gd name="connsiteX46" fmla="*/ 32926 w 625589"/>
                  <a:gd name="connsiteY46" fmla="*/ 263406 h 493886"/>
                  <a:gd name="connsiteX47" fmla="*/ 32926 w 625589"/>
                  <a:gd name="connsiteY47" fmla="*/ 230480 h 493886"/>
                  <a:gd name="connsiteX48" fmla="*/ 131703 w 625589"/>
                  <a:gd name="connsiteY48" fmla="*/ 230480 h 493886"/>
                  <a:gd name="connsiteX49" fmla="*/ 214017 w 625589"/>
                  <a:gd name="connsiteY49" fmla="*/ 460960 h 493886"/>
                  <a:gd name="connsiteX50" fmla="*/ 197554 w 625589"/>
                  <a:gd name="connsiteY50" fmla="*/ 444498 h 493886"/>
                  <a:gd name="connsiteX51" fmla="*/ 214017 w 625589"/>
                  <a:gd name="connsiteY51" fmla="*/ 428035 h 493886"/>
                  <a:gd name="connsiteX52" fmla="*/ 230480 w 625589"/>
                  <a:gd name="connsiteY52" fmla="*/ 444498 h 493886"/>
                  <a:gd name="connsiteX53" fmla="*/ 214017 w 625589"/>
                  <a:gd name="connsiteY53" fmla="*/ 460960 h 493886"/>
                  <a:gd name="connsiteX54" fmla="*/ 428035 w 625589"/>
                  <a:gd name="connsiteY54" fmla="*/ 444498 h 493886"/>
                  <a:gd name="connsiteX55" fmla="*/ 411572 w 625589"/>
                  <a:gd name="connsiteY55" fmla="*/ 460960 h 493886"/>
                  <a:gd name="connsiteX56" fmla="*/ 395109 w 625589"/>
                  <a:gd name="connsiteY56" fmla="*/ 444498 h 493886"/>
                  <a:gd name="connsiteX57" fmla="*/ 411572 w 625589"/>
                  <a:gd name="connsiteY57" fmla="*/ 428035 h 493886"/>
                  <a:gd name="connsiteX58" fmla="*/ 428035 w 625589"/>
                  <a:gd name="connsiteY58" fmla="*/ 444498 h 493886"/>
                  <a:gd name="connsiteX59" fmla="*/ 362183 w 625589"/>
                  <a:gd name="connsiteY59" fmla="*/ 263406 h 493886"/>
                  <a:gd name="connsiteX60" fmla="*/ 263406 w 625589"/>
                  <a:gd name="connsiteY60" fmla="*/ 263406 h 493886"/>
                  <a:gd name="connsiteX61" fmla="*/ 263406 w 625589"/>
                  <a:gd name="connsiteY61" fmla="*/ 230480 h 493886"/>
                  <a:gd name="connsiteX62" fmla="*/ 362183 w 625589"/>
                  <a:gd name="connsiteY62" fmla="*/ 230480 h 493886"/>
                  <a:gd name="connsiteX63" fmla="*/ 592663 w 625589"/>
                  <a:gd name="connsiteY63" fmla="*/ 263406 h 493886"/>
                  <a:gd name="connsiteX64" fmla="*/ 493886 w 625589"/>
                  <a:gd name="connsiteY64" fmla="*/ 263406 h 493886"/>
                  <a:gd name="connsiteX65" fmla="*/ 493886 w 625589"/>
                  <a:gd name="connsiteY65" fmla="*/ 230480 h 493886"/>
                  <a:gd name="connsiteX66" fmla="*/ 592663 w 625589"/>
                  <a:gd name="connsiteY66" fmla="*/ 230480 h 493886"/>
                  <a:gd name="connsiteX67" fmla="*/ 164629 w 625589"/>
                  <a:gd name="connsiteY67" fmla="*/ 32926 h 493886"/>
                  <a:gd name="connsiteX68" fmla="*/ 460960 w 625589"/>
                  <a:gd name="connsiteY68" fmla="*/ 32926 h 493886"/>
                  <a:gd name="connsiteX69" fmla="*/ 460960 w 625589"/>
                  <a:gd name="connsiteY69" fmla="*/ 131703 h 493886"/>
                  <a:gd name="connsiteX70" fmla="*/ 164629 w 625589"/>
                  <a:gd name="connsiteY70" fmla="*/ 131703 h 49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25589" h="493886">
                    <a:moveTo>
                      <a:pt x="131703" y="0"/>
                    </a:moveTo>
                    <a:lnTo>
                      <a:pt x="131703" y="131703"/>
                    </a:lnTo>
                    <a:lnTo>
                      <a:pt x="65851" y="131703"/>
                    </a:lnTo>
                    <a:lnTo>
                      <a:pt x="65851" y="197554"/>
                    </a:lnTo>
                    <a:lnTo>
                      <a:pt x="0" y="197554"/>
                    </a:lnTo>
                    <a:lnTo>
                      <a:pt x="0" y="296332"/>
                    </a:lnTo>
                    <a:lnTo>
                      <a:pt x="164629" y="296332"/>
                    </a:lnTo>
                    <a:lnTo>
                      <a:pt x="164629" y="197554"/>
                    </a:lnTo>
                    <a:lnTo>
                      <a:pt x="98777" y="197554"/>
                    </a:lnTo>
                    <a:lnTo>
                      <a:pt x="98777" y="164629"/>
                    </a:lnTo>
                    <a:lnTo>
                      <a:pt x="296332" y="164629"/>
                    </a:lnTo>
                    <a:lnTo>
                      <a:pt x="296332" y="197554"/>
                    </a:lnTo>
                    <a:lnTo>
                      <a:pt x="230480" y="197554"/>
                    </a:lnTo>
                    <a:lnTo>
                      <a:pt x="230480" y="296332"/>
                    </a:lnTo>
                    <a:lnTo>
                      <a:pt x="296332" y="296332"/>
                    </a:lnTo>
                    <a:lnTo>
                      <a:pt x="296332" y="338905"/>
                    </a:lnTo>
                    <a:lnTo>
                      <a:pt x="235174" y="400060"/>
                    </a:lnTo>
                    <a:cubicBezTo>
                      <a:pt x="228735" y="396965"/>
                      <a:pt x="221621" y="395109"/>
                      <a:pt x="214017" y="395109"/>
                    </a:cubicBezTo>
                    <a:cubicBezTo>
                      <a:pt x="186792" y="395109"/>
                      <a:pt x="164629" y="417272"/>
                      <a:pt x="164629" y="444498"/>
                    </a:cubicBezTo>
                    <a:cubicBezTo>
                      <a:pt x="164629" y="471723"/>
                      <a:pt x="186792" y="493886"/>
                      <a:pt x="214017" y="493886"/>
                    </a:cubicBezTo>
                    <a:cubicBezTo>
                      <a:pt x="241243" y="493886"/>
                      <a:pt x="263406" y="471723"/>
                      <a:pt x="263406" y="444498"/>
                    </a:cubicBezTo>
                    <a:cubicBezTo>
                      <a:pt x="263406" y="436894"/>
                      <a:pt x="261550" y="429780"/>
                      <a:pt x="258455" y="423341"/>
                    </a:cubicBezTo>
                    <a:lnTo>
                      <a:pt x="312795" y="369001"/>
                    </a:lnTo>
                    <a:lnTo>
                      <a:pt x="367134" y="423341"/>
                    </a:lnTo>
                    <a:cubicBezTo>
                      <a:pt x="364039" y="429780"/>
                      <a:pt x="362183" y="436894"/>
                      <a:pt x="362183" y="444498"/>
                    </a:cubicBezTo>
                    <a:cubicBezTo>
                      <a:pt x="362183" y="471723"/>
                      <a:pt x="384346" y="493886"/>
                      <a:pt x="411572" y="493886"/>
                    </a:cubicBezTo>
                    <a:cubicBezTo>
                      <a:pt x="438797" y="493886"/>
                      <a:pt x="460960" y="471723"/>
                      <a:pt x="460960" y="444498"/>
                    </a:cubicBezTo>
                    <a:cubicBezTo>
                      <a:pt x="460960" y="417272"/>
                      <a:pt x="438797" y="395109"/>
                      <a:pt x="411572" y="395109"/>
                    </a:cubicBezTo>
                    <a:cubicBezTo>
                      <a:pt x="403968" y="395109"/>
                      <a:pt x="396854" y="396965"/>
                      <a:pt x="390415" y="400060"/>
                    </a:cubicBezTo>
                    <a:lnTo>
                      <a:pt x="329257" y="338905"/>
                    </a:lnTo>
                    <a:lnTo>
                      <a:pt x="329257" y="296332"/>
                    </a:lnTo>
                    <a:lnTo>
                      <a:pt x="395109" y="296332"/>
                    </a:lnTo>
                    <a:lnTo>
                      <a:pt x="395109" y="197554"/>
                    </a:lnTo>
                    <a:lnTo>
                      <a:pt x="329257" y="197554"/>
                    </a:lnTo>
                    <a:lnTo>
                      <a:pt x="329257" y="164629"/>
                    </a:lnTo>
                    <a:lnTo>
                      <a:pt x="526812" y="164629"/>
                    </a:lnTo>
                    <a:lnTo>
                      <a:pt x="526812" y="197554"/>
                    </a:lnTo>
                    <a:lnTo>
                      <a:pt x="460960" y="197554"/>
                    </a:lnTo>
                    <a:lnTo>
                      <a:pt x="460960" y="296332"/>
                    </a:lnTo>
                    <a:lnTo>
                      <a:pt x="625589" y="296332"/>
                    </a:lnTo>
                    <a:lnTo>
                      <a:pt x="625589" y="197554"/>
                    </a:lnTo>
                    <a:lnTo>
                      <a:pt x="559738" y="197554"/>
                    </a:lnTo>
                    <a:lnTo>
                      <a:pt x="559738" y="131703"/>
                    </a:lnTo>
                    <a:lnTo>
                      <a:pt x="493886" y="131703"/>
                    </a:lnTo>
                    <a:lnTo>
                      <a:pt x="493886" y="0"/>
                    </a:lnTo>
                    <a:close/>
                    <a:moveTo>
                      <a:pt x="131703" y="263406"/>
                    </a:moveTo>
                    <a:lnTo>
                      <a:pt x="32926" y="263406"/>
                    </a:lnTo>
                    <a:lnTo>
                      <a:pt x="32926" y="230480"/>
                    </a:lnTo>
                    <a:lnTo>
                      <a:pt x="131703" y="230480"/>
                    </a:lnTo>
                    <a:close/>
                    <a:moveTo>
                      <a:pt x="214017" y="460960"/>
                    </a:moveTo>
                    <a:cubicBezTo>
                      <a:pt x="204950" y="460960"/>
                      <a:pt x="197554" y="453581"/>
                      <a:pt x="197554" y="444498"/>
                    </a:cubicBezTo>
                    <a:cubicBezTo>
                      <a:pt x="197554" y="435414"/>
                      <a:pt x="204950" y="428035"/>
                      <a:pt x="214017" y="428035"/>
                    </a:cubicBezTo>
                    <a:cubicBezTo>
                      <a:pt x="223084" y="428035"/>
                      <a:pt x="230480" y="435414"/>
                      <a:pt x="230480" y="444498"/>
                    </a:cubicBezTo>
                    <a:cubicBezTo>
                      <a:pt x="230480" y="453581"/>
                      <a:pt x="223084" y="460960"/>
                      <a:pt x="214017" y="460960"/>
                    </a:cubicBezTo>
                    <a:close/>
                    <a:moveTo>
                      <a:pt x="428035" y="444498"/>
                    </a:moveTo>
                    <a:cubicBezTo>
                      <a:pt x="428035" y="453581"/>
                      <a:pt x="420639" y="460960"/>
                      <a:pt x="411572" y="460960"/>
                    </a:cubicBezTo>
                    <a:cubicBezTo>
                      <a:pt x="402505" y="460960"/>
                      <a:pt x="395109" y="453581"/>
                      <a:pt x="395109" y="444498"/>
                    </a:cubicBezTo>
                    <a:cubicBezTo>
                      <a:pt x="395109" y="435414"/>
                      <a:pt x="402505" y="428035"/>
                      <a:pt x="411572" y="428035"/>
                    </a:cubicBezTo>
                    <a:cubicBezTo>
                      <a:pt x="420639" y="428035"/>
                      <a:pt x="428035" y="435414"/>
                      <a:pt x="428035" y="444498"/>
                    </a:cubicBezTo>
                    <a:close/>
                    <a:moveTo>
                      <a:pt x="362183" y="263406"/>
                    </a:moveTo>
                    <a:lnTo>
                      <a:pt x="263406" y="263406"/>
                    </a:lnTo>
                    <a:lnTo>
                      <a:pt x="263406" y="230480"/>
                    </a:lnTo>
                    <a:lnTo>
                      <a:pt x="362183" y="230480"/>
                    </a:lnTo>
                    <a:close/>
                    <a:moveTo>
                      <a:pt x="592663" y="263406"/>
                    </a:moveTo>
                    <a:lnTo>
                      <a:pt x="493886" y="263406"/>
                    </a:lnTo>
                    <a:lnTo>
                      <a:pt x="493886" y="230480"/>
                    </a:lnTo>
                    <a:lnTo>
                      <a:pt x="592663" y="230480"/>
                    </a:lnTo>
                    <a:close/>
                    <a:moveTo>
                      <a:pt x="164629" y="32926"/>
                    </a:moveTo>
                    <a:lnTo>
                      <a:pt x="460960" y="32926"/>
                    </a:lnTo>
                    <a:lnTo>
                      <a:pt x="460960" y="131703"/>
                    </a:lnTo>
                    <a:lnTo>
                      <a:pt x="164629" y="131703"/>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2" name="任意多边形: 形状 71">
                <a:extLst>
                  <a:ext uri="{FF2B5EF4-FFF2-40B4-BE49-F238E27FC236}">
                    <a16:creationId xmlns:a16="http://schemas.microsoft.com/office/drawing/2014/main" id="{B5B38705-86D9-4D57-8D6E-E862D91831E5}"/>
                  </a:ext>
                </a:extLst>
              </p:cNvPr>
              <p:cNvSpPr/>
              <p:nvPr/>
            </p:nvSpPr>
            <p:spPr>
              <a:xfrm>
                <a:off x="10900123" y="2531278"/>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3" name="任意多边形: 形状 72">
                <a:extLst>
                  <a:ext uri="{FF2B5EF4-FFF2-40B4-BE49-F238E27FC236}">
                    <a16:creationId xmlns:a16="http://schemas.microsoft.com/office/drawing/2014/main" id="{2376BC5C-BE87-471A-AE46-9CC5570CE151}"/>
                  </a:ext>
                </a:extLst>
              </p:cNvPr>
              <p:cNvSpPr/>
              <p:nvPr/>
            </p:nvSpPr>
            <p:spPr>
              <a:xfrm>
                <a:off x="10965974" y="2531278"/>
                <a:ext cx="98777" cy="32925"/>
              </a:xfrm>
              <a:custGeom>
                <a:avLst/>
                <a:gdLst>
                  <a:gd name="connsiteX0" fmla="*/ 0 w 98777"/>
                  <a:gd name="connsiteY0" fmla="*/ 0 h 32925"/>
                  <a:gd name="connsiteX1" fmla="*/ 98777 w 98777"/>
                  <a:gd name="connsiteY1" fmla="*/ 0 h 32925"/>
                  <a:gd name="connsiteX2" fmla="*/ 98777 w 98777"/>
                  <a:gd name="connsiteY2" fmla="*/ 32926 h 32925"/>
                  <a:gd name="connsiteX3" fmla="*/ 0 w 98777"/>
                  <a:gd name="connsiteY3" fmla="*/ 32926 h 32925"/>
                </a:gdLst>
                <a:ahLst/>
                <a:cxnLst>
                  <a:cxn ang="0">
                    <a:pos x="connsiteX0" y="connsiteY0"/>
                  </a:cxn>
                  <a:cxn ang="0">
                    <a:pos x="connsiteX1" y="connsiteY1"/>
                  </a:cxn>
                  <a:cxn ang="0">
                    <a:pos x="connsiteX2" y="connsiteY2"/>
                  </a:cxn>
                  <a:cxn ang="0">
                    <a:pos x="connsiteX3" y="connsiteY3"/>
                  </a:cxn>
                </a:cxnLst>
                <a:rect l="l" t="t" r="r" b="b"/>
                <a:pathLst>
                  <a:path w="98777" h="32925">
                    <a:moveTo>
                      <a:pt x="0" y="0"/>
                    </a:moveTo>
                    <a:lnTo>
                      <a:pt x="98777" y="0"/>
                    </a:lnTo>
                    <a:lnTo>
                      <a:pt x="98777"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4" name="任意多边形: 形状 73">
                <a:extLst>
                  <a:ext uri="{FF2B5EF4-FFF2-40B4-BE49-F238E27FC236}">
                    <a16:creationId xmlns:a16="http://schemas.microsoft.com/office/drawing/2014/main" id="{CC86E853-24DB-4019-8642-9C8A0FBDC756}"/>
                  </a:ext>
                </a:extLst>
              </p:cNvPr>
              <p:cNvSpPr/>
              <p:nvPr/>
            </p:nvSpPr>
            <p:spPr>
              <a:xfrm>
                <a:off x="11097677" y="2531278"/>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grpSp>
      </p:grpSp>
      <p:grpSp>
        <p:nvGrpSpPr>
          <p:cNvPr id="231" name="组合 230">
            <a:extLst>
              <a:ext uri="{FF2B5EF4-FFF2-40B4-BE49-F238E27FC236}">
                <a16:creationId xmlns:a16="http://schemas.microsoft.com/office/drawing/2014/main" id="{B10FCD39-3276-2B3F-1907-384A82ADFB74}"/>
              </a:ext>
            </a:extLst>
          </p:cNvPr>
          <p:cNvGrpSpPr/>
          <p:nvPr/>
        </p:nvGrpSpPr>
        <p:grpSpPr>
          <a:xfrm>
            <a:off x="7302091" y="3400556"/>
            <a:ext cx="1639995" cy="2008675"/>
            <a:chOff x="7678390" y="3763039"/>
            <a:chExt cx="1639995" cy="2008675"/>
          </a:xfrm>
        </p:grpSpPr>
        <p:sp>
          <p:nvSpPr>
            <p:cNvPr id="184" name="矩形: 圆角 183">
              <a:extLst>
                <a:ext uri="{FF2B5EF4-FFF2-40B4-BE49-F238E27FC236}">
                  <a16:creationId xmlns:a16="http://schemas.microsoft.com/office/drawing/2014/main" id="{11D655AF-58AD-FB9D-0D7A-8A0ABB2920EB}"/>
                </a:ext>
              </a:extLst>
            </p:cNvPr>
            <p:cNvSpPr/>
            <p:nvPr/>
          </p:nvSpPr>
          <p:spPr>
            <a:xfrm>
              <a:off x="7678390" y="4158857"/>
              <a:ext cx="1639995" cy="1456150"/>
            </a:xfrm>
            <a:prstGeom prst="roundRect">
              <a:avLst>
                <a:gd name="adj" fmla="val 10585"/>
              </a:avLst>
            </a:prstGeom>
            <a:gradFill>
              <a:gsLst>
                <a:gs pos="0">
                  <a:srgbClr val="19F3AE">
                    <a:alpha val="80000"/>
                  </a:srgbClr>
                </a:gs>
                <a:gs pos="100000">
                  <a:srgbClr val="0FA4F1">
                    <a:alpha val="70000"/>
                  </a:srgbClr>
                </a:gs>
              </a:gsLst>
              <a:lin ang="2700000" scaled="1"/>
            </a:gradFill>
            <a:ln>
              <a:noFill/>
            </a:ln>
            <a:effectLst>
              <a:outerShdw blurRad="317500" dist="482600" dir="5400000" sx="85000" sy="85000" algn="t" rotWithShape="0">
                <a:srgbClr val="95D3B5">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186" name="椭圆 185">
              <a:extLst>
                <a:ext uri="{FF2B5EF4-FFF2-40B4-BE49-F238E27FC236}">
                  <a16:creationId xmlns:a16="http://schemas.microsoft.com/office/drawing/2014/main" id="{E6C34A84-2A07-53EF-BCFF-9DE7931C19A0}"/>
                </a:ext>
              </a:extLst>
            </p:cNvPr>
            <p:cNvSpPr>
              <a:spLocks noChangeAspect="1"/>
            </p:cNvSpPr>
            <p:nvPr/>
          </p:nvSpPr>
          <p:spPr>
            <a:xfrm rot="10800000" flipH="1">
              <a:off x="8046311" y="3763039"/>
              <a:ext cx="936000" cy="936000"/>
            </a:xfrm>
            <a:prstGeom prst="ellipse">
              <a:avLst/>
            </a:prstGeom>
            <a:solidFill>
              <a:schemeClr val="bg1"/>
            </a:solidFill>
            <a:ln w="12700" cap="flat" cmpd="sng" algn="ctr">
              <a:noFill/>
              <a:prstDash val="solid"/>
              <a:miter lim="800000"/>
            </a:ln>
            <a:effectLst>
              <a:outerShdw blurRad="254000" dist="330200" dir="5400000" sx="85000" sy="85000" algn="t" rotWithShape="0">
                <a:srgbClr val="039C64">
                  <a:alpha val="2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源意明体" pitchFamily="2" charset="-122"/>
                <a:ea typeface="思源黑体 CN Regular"/>
                <a:cs typeface="+mn-cs"/>
              </a:endParaRPr>
            </a:p>
          </p:txBody>
        </p:sp>
        <p:sp>
          <p:nvSpPr>
            <p:cNvPr id="187" name="椭圆 186">
              <a:extLst>
                <a:ext uri="{FF2B5EF4-FFF2-40B4-BE49-F238E27FC236}">
                  <a16:creationId xmlns:a16="http://schemas.microsoft.com/office/drawing/2014/main" id="{C9B44B49-B9CF-92B6-8112-F559EC59827C}"/>
                </a:ext>
              </a:extLst>
            </p:cNvPr>
            <p:cNvSpPr/>
            <p:nvPr/>
          </p:nvSpPr>
          <p:spPr>
            <a:xfrm rot="10800000" flipH="1">
              <a:off x="8115910" y="3813976"/>
              <a:ext cx="810418" cy="810418"/>
            </a:xfrm>
            <a:prstGeom prst="ellipse">
              <a:avLst/>
            </a:prstGeom>
            <a:gradFill flip="none" rotWithShape="1">
              <a:gsLst>
                <a:gs pos="19000">
                  <a:srgbClr val="0FA4F1"/>
                </a:gs>
                <a:gs pos="74000">
                  <a:srgbClr val="19F3AE"/>
                </a:gs>
              </a:gsLst>
              <a:lin ang="18600000" scaled="0"/>
              <a:tileRect/>
            </a:gradFill>
            <a:ln w="12700" cap="flat" cmpd="sng" algn="ctr">
              <a:noFill/>
              <a:prstDash val="solid"/>
              <a:miter lim="800000"/>
            </a:ln>
            <a:effectLst>
              <a:outerShdw blurRad="254000" dist="330200" dir="5400000" sx="85000" sy="85000" algn="t" rotWithShape="0">
                <a:srgbClr val="039C64">
                  <a:alpha val="2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源意明体" pitchFamily="2" charset="-122"/>
                <a:ea typeface="思源黑体 CN Regular"/>
                <a:cs typeface="+mn-cs"/>
              </a:endParaRPr>
            </a:p>
          </p:txBody>
        </p:sp>
        <p:sp>
          <p:nvSpPr>
            <p:cNvPr id="188" name="文本1">
              <a:extLst>
                <a:ext uri="{FF2B5EF4-FFF2-40B4-BE49-F238E27FC236}">
                  <a16:creationId xmlns:a16="http://schemas.microsoft.com/office/drawing/2014/main" id="{8A50EF35-A39F-0E4C-009D-DDB9BE9F746F}"/>
                </a:ext>
              </a:extLst>
            </p:cNvPr>
            <p:cNvSpPr txBox="1"/>
            <p:nvPr/>
          </p:nvSpPr>
          <p:spPr>
            <a:xfrm>
              <a:off x="7861317" y="4783229"/>
              <a:ext cx="1231107"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源意明体" pitchFamily="2" charset="-122"/>
                  <a:ea typeface="源意明体" pitchFamily="2" charset="-122"/>
                  <a:cs typeface="+mn-cs"/>
                </a:rPr>
                <a:t>数据分析</a:t>
              </a:r>
              <a:endParaRPr kumimoji="0" lang="zh-HK" altLang="en-US" sz="24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源意明体" pitchFamily="2" charset="-122"/>
                <a:ea typeface="源意明体" pitchFamily="2" charset="-122"/>
                <a:cs typeface="+mn-cs"/>
              </a:endParaRPr>
            </a:p>
          </p:txBody>
        </p:sp>
        <p:sp>
          <p:nvSpPr>
            <p:cNvPr id="189" name="矩形: 圆角 188">
              <a:extLst>
                <a:ext uri="{FF2B5EF4-FFF2-40B4-BE49-F238E27FC236}">
                  <a16:creationId xmlns:a16="http://schemas.microsoft.com/office/drawing/2014/main" id="{9BD96DAD-F00D-C26C-6331-0129C3B05F75}"/>
                </a:ext>
              </a:extLst>
            </p:cNvPr>
            <p:cNvSpPr/>
            <p:nvPr/>
          </p:nvSpPr>
          <p:spPr>
            <a:xfrm>
              <a:off x="8241996" y="5322291"/>
              <a:ext cx="506165" cy="449423"/>
            </a:xfrm>
            <a:prstGeom prst="roundRect">
              <a:avLst>
                <a:gd name="adj" fmla="val 34296"/>
              </a:avLst>
            </a:prstGeom>
            <a:gradFill>
              <a:gsLst>
                <a:gs pos="0">
                  <a:srgbClr val="19F3AE"/>
                </a:gs>
                <a:gs pos="100000">
                  <a:srgbClr val="0FA4F1"/>
                </a:gs>
              </a:gsLst>
              <a:lin ang="2700000" scaled="1"/>
            </a:gradFill>
            <a:ln>
              <a:noFill/>
            </a:ln>
            <a:effectLst>
              <a:outerShdw blurRad="317500" dist="482600" dir="5400000" sx="85000" sy="85000" algn="t" rotWithShape="0">
                <a:srgbClr val="95D3B5">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源意明体" pitchFamily="2" charset="-122"/>
                <a:ea typeface="源意明体" pitchFamily="2" charset="-122"/>
                <a:cs typeface="+mn-cs"/>
              </a:endParaRPr>
            </a:p>
          </p:txBody>
        </p:sp>
        <p:sp>
          <p:nvSpPr>
            <p:cNvPr id="190" name="文本框 189">
              <a:extLst>
                <a:ext uri="{FF2B5EF4-FFF2-40B4-BE49-F238E27FC236}">
                  <a16:creationId xmlns:a16="http://schemas.microsoft.com/office/drawing/2014/main" id="{1E6D1EC9-E080-D4F3-F51A-3DD953CA193E}"/>
                </a:ext>
              </a:extLst>
            </p:cNvPr>
            <p:cNvSpPr txBox="1"/>
            <p:nvPr/>
          </p:nvSpPr>
          <p:spPr>
            <a:xfrm>
              <a:off x="8178517" y="5335726"/>
              <a:ext cx="633122" cy="430374"/>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000" u="none" strike="noStrike" kern="1200" cap="none" spc="0" normalizeH="0" baseline="0" noProof="0" dirty="0">
                  <a:ln>
                    <a:noFill/>
                  </a:ln>
                  <a:gradFill>
                    <a:gsLst>
                      <a:gs pos="13000">
                        <a:schemeClr val="bg1">
                          <a:alpha val="30000"/>
                        </a:schemeClr>
                      </a:gs>
                      <a:gs pos="100000">
                        <a:srgbClr val="19F3AE">
                          <a:alpha val="90000"/>
                        </a:srgbClr>
                      </a:gs>
                    </a:gsLst>
                    <a:lin ang="5400000" scaled="0"/>
                  </a:gradFill>
                  <a:effectLst/>
                  <a:uLnTx/>
                  <a:uFillTx/>
                  <a:latin typeface="源意明体" pitchFamily="2" charset="-122"/>
                  <a:ea typeface="源意明体" pitchFamily="2" charset="-122"/>
                  <a:sym typeface="微软雅黑" panose="020B0503020204020204" pitchFamily="34" charset="-122"/>
                </a:rPr>
                <a:t>04</a:t>
              </a:r>
              <a:endParaRPr kumimoji="0" lang="zh-CN" altLang="en-US" sz="2000" u="none" strike="noStrike" kern="1200" cap="none" spc="0" normalizeH="0" baseline="0" noProof="0" dirty="0">
                <a:ln>
                  <a:noFill/>
                </a:ln>
                <a:gradFill>
                  <a:gsLst>
                    <a:gs pos="13000">
                      <a:schemeClr val="bg1">
                        <a:alpha val="30000"/>
                      </a:schemeClr>
                    </a:gs>
                    <a:gs pos="100000">
                      <a:srgbClr val="19F3AE">
                        <a:alpha val="90000"/>
                      </a:srgbClr>
                    </a:gs>
                  </a:gsLst>
                  <a:lin ang="5400000" scaled="0"/>
                </a:gradFill>
                <a:effectLst/>
                <a:uLnTx/>
                <a:uFillTx/>
                <a:latin typeface="源意明体" pitchFamily="2" charset="-122"/>
                <a:ea typeface="源意明体" pitchFamily="2" charset="-122"/>
                <a:sym typeface="微软雅黑" panose="020B0503020204020204" pitchFamily="34" charset="-122"/>
              </a:endParaRPr>
            </a:p>
          </p:txBody>
        </p:sp>
        <p:grpSp>
          <p:nvGrpSpPr>
            <p:cNvPr id="75" name="图形 36">
              <a:extLst>
                <a:ext uri="{FF2B5EF4-FFF2-40B4-BE49-F238E27FC236}">
                  <a16:creationId xmlns:a16="http://schemas.microsoft.com/office/drawing/2014/main" id="{0C9E9C62-573D-4C8D-8D6B-3D7935B3D351}"/>
                </a:ext>
              </a:extLst>
            </p:cNvPr>
            <p:cNvGrpSpPr/>
            <p:nvPr/>
          </p:nvGrpSpPr>
          <p:grpSpPr>
            <a:xfrm>
              <a:off x="8347467" y="4045533"/>
              <a:ext cx="347305" cy="347305"/>
              <a:chOff x="2154135" y="3618820"/>
              <a:chExt cx="1020698" cy="1020698"/>
            </a:xfrm>
            <a:solidFill>
              <a:schemeClr val="bg1"/>
            </a:solidFill>
            <a:effectLst>
              <a:outerShdw blurRad="12700" dist="12700" dir="2700000" algn="tl" rotWithShape="0">
                <a:prstClr val="black">
                  <a:alpha val="40000"/>
                </a:prstClr>
              </a:outerShdw>
            </a:effectLst>
          </p:grpSpPr>
          <p:sp>
            <p:nvSpPr>
              <p:cNvPr id="76" name="任意多边形: 形状 75">
                <a:extLst>
                  <a:ext uri="{FF2B5EF4-FFF2-40B4-BE49-F238E27FC236}">
                    <a16:creationId xmlns:a16="http://schemas.microsoft.com/office/drawing/2014/main" id="{FD124EA7-94F4-4400-822A-D179D464D247}"/>
                  </a:ext>
                </a:extLst>
              </p:cNvPr>
              <p:cNvSpPr/>
              <p:nvPr/>
            </p:nvSpPr>
            <p:spPr>
              <a:xfrm>
                <a:off x="2154135" y="3618820"/>
                <a:ext cx="378646" cy="740829"/>
              </a:xfrm>
              <a:custGeom>
                <a:avLst/>
                <a:gdLst>
                  <a:gd name="connsiteX0" fmla="*/ 16463 w 378646"/>
                  <a:gd name="connsiteY0" fmla="*/ 164629 h 740829"/>
                  <a:gd name="connsiteX1" fmla="*/ 49389 w 378646"/>
                  <a:gd name="connsiteY1" fmla="*/ 164629 h 740829"/>
                  <a:gd name="connsiteX2" fmla="*/ 49389 w 378646"/>
                  <a:gd name="connsiteY2" fmla="*/ 242385 h 740829"/>
                  <a:gd name="connsiteX3" fmla="*/ 0 w 378646"/>
                  <a:gd name="connsiteY3" fmla="*/ 324699 h 740829"/>
                  <a:gd name="connsiteX4" fmla="*/ 0 w 378646"/>
                  <a:gd name="connsiteY4" fmla="*/ 576201 h 740829"/>
                  <a:gd name="connsiteX5" fmla="*/ 32926 w 378646"/>
                  <a:gd name="connsiteY5" fmla="*/ 609126 h 740829"/>
                  <a:gd name="connsiteX6" fmla="*/ 82314 w 378646"/>
                  <a:gd name="connsiteY6" fmla="*/ 592237 h 740829"/>
                  <a:gd name="connsiteX7" fmla="*/ 82314 w 378646"/>
                  <a:gd name="connsiteY7" fmla="*/ 658515 h 740829"/>
                  <a:gd name="connsiteX8" fmla="*/ 131703 w 378646"/>
                  <a:gd name="connsiteY8" fmla="*/ 707903 h 740829"/>
                  <a:gd name="connsiteX9" fmla="*/ 150079 w 378646"/>
                  <a:gd name="connsiteY9" fmla="*/ 704278 h 740829"/>
                  <a:gd name="connsiteX10" fmla="*/ 197554 w 378646"/>
                  <a:gd name="connsiteY10" fmla="*/ 740829 h 740829"/>
                  <a:gd name="connsiteX11" fmla="*/ 245029 w 378646"/>
                  <a:gd name="connsiteY11" fmla="*/ 704278 h 740829"/>
                  <a:gd name="connsiteX12" fmla="*/ 263406 w 378646"/>
                  <a:gd name="connsiteY12" fmla="*/ 707903 h 740829"/>
                  <a:gd name="connsiteX13" fmla="*/ 310881 w 378646"/>
                  <a:gd name="connsiteY13" fmla="*/ 671352 h 740829"/>
                  <a:gd name="connsiteX14" fmla="*/ 329257 w 378646"/>
                  <a:gd name="connsiteY14" fmla="*/ 674978 h 740829"/>
                  <a:gd name="connsiteX15" fmla="*/ 378646 w 378646"/>
                  <a:gd name="connsiteY15" fmla="*/ 625589 h 740829"/>
                  <a:gd name="connsiteX16" fmla="*/ 378646 w 378646"/>
                  <a:gd name="connsiteY16" fmla="*/ 343051 h 740829"/>
                  <a:gd name="connsiteX17" fmla="*/ 345720 w 378646"/>
                  <a:gd name="connsiteY17" fmla="*/ 244274 h 740829"/>
                  <a:gd name="connsiteX18" fmla="*/ 345720 w 378646"/>
                  <a:gd name="connsiteY18" fmla="*/ 164629 h 740829"/>
                  <a:gd name="connsiteX19" fmla="*/ 378646 w 378646"/>
                  <a:gd name="connsiteY19" fmla="*/ 164629 h 740829"/>
                  <a:gd name="connsiteX20" fmla="*/ 378646 w 378646"/>
                  <a:gd name="connsiteY20" fmla="*/ 0 h 740829"/>
                  <a:gd name="connsiteX21" fmla="*/ 16463 w 378646"/>
                  <a:gd name="connsiteY21" fmla="*/ 0 h 740829"/>
                  <a:gd name="connsiteX22" fmla="*/ 345720 w 378646"/>
                  <a:gd name="connsiteY22" fmla="*/ 348389 h 740829"/>
                  <a:gd name="connsiteX23" fmla="*/ 345720 w 378646"/>
                  <a:gd name="connsiteY23" fmla="*/ 625589 h 740829"/>
                  <a:gd name="connsiteX24" fmla="*/ 329257 w 378646"/>
                  <a:gd name="connsiteY24" fmla="*/ 642052 h 740829"/>
                  <a:gd name="connsiteX25" fmla="*/ 312795 w 378646"/>
                  <a:gd name="connsiteY25" fmla="*/ 625589 h 740829"/>
                  <a:gd name="connsiteX26" fmla="*/ 312795 w 378646"/>
                  <a:gd name="connsiteY26" fmla="*/ 428035 h 740829"/>
                  <a:gd name="connsiteX27" fmla="*/ 279869 w 378646"/>
                  <a:gd name="connsiteY27" fmla="*/ 428035 h 740829"/>
                  <a:gd name="connsiteX28" fmla="*/ 279869 w 378646"/>
                  <a:gd name="connsiteY28" fmla="*/ 658515 h 740829"/>
                  <a:gd name="connsiteX29" fmla="*/ 263406 w 378646"/>
                  <a:gd name="connsiteY29" fmla="*/ 674978 h 740829"/>
                  <a:gd name="connsiteX30" fmla="*/ 246943 w 378646"/>
                  <a:gd name="connsiteY30" fmla="*/ 658515 h 740829"/>
                  <a:gd name="connsiteX31" fmla="*/ 246943 w 378646"/>
                  <a:gd name="connsiteY31" fmla="*/ 428035 h 740829"/>
                  <a:gd name="connsiteX32" fmla="*/ 214017 w 378646"/>
                  <a:gd name="connsiteY32" fmla="*/ 428035 h 740829"/>
                  <a:gd name="connsiteX33" fmla="*/ 214017 w 378646"/>
                  <a:gd name="connsiteY33" fmla="*/ 691441 h 740829"/>
                  <a:gd name="connsiteX34" fmla="*/ 197554 w 378646"/>
                  <a:gd name="connsiteY34" fmla="*/ 707903 h 740829"/>
                  <a:gd name="connsiteX35" fmla="*/ 181092 w 378646"/>
                  <a:gd name="connsiteY35" fmla="*/ 691441 h 740829"/>
                  <a:gd name="connsiteX36" fmla="*/ 181092 w 378646"/>
                  <a:gd name="connsiteY36" fmla="*/ 428035 h 740829"/>
                  <a:gd name="connsiteX37" fmla="*/ 148166 w 378646"/>
                  <a:gd name="connsiteY37" fmla="*/ 428035 h 740829"/>
                  <a:gd name="connsiteX38" fmla="*/ 148166 w 378646"/>
                  <a:gd name="connsiteY38" fmla="*/ 658515 h 740829"/>
                  <a:gd name="connsiteX39" fmla="*/ 131703 w 378646"/>
                  <a:gd name="connsiteY39" fmla="*/ 674978 h 740829"/>
                  <a:gd name="connsiteX40" fmla="*/ 115240 w 378646"/>
                  <a:gd name="connsiteY40" fmla="*/ 658515 h 740829"/>
                  <a:gd name="connsiteX41" fmla="*/ 115240 w 378646"/>
                  <a:gd name="connsiteY41" fmla="*/ 418389 h 740829"/>
                  <a:gd name="connsiteX42" fmla="*/ 131848 w 378646"/>
                  <a:gd name="connsiteY42" fmla="*/ 401772 h 740829"/>
                  <a:gd name="connsiteX43" fmla="*/ 164629 w 378646"/>
                  <a:gd name="connsiteY43" fmla="*/ 322658 h 740829"/>
                  <a:gd name="connsiteX44" fmla="*/ 164629 w 378646"/>
                  <a:gd name="connsiteY44" fmla="*/ 279869 h 740829"/>
                  <a:gd name="connsiteX45" fmla="*/ 131703 w 378646"/>
                  <a:gd name="connsiteY45" fmla="*/ 279869 h 740829"/>
                  <a:gd name="connsiteX46" fmla="*/ 131703 w 378646"/>
                  <a:gd name="connsiteY46" fmla="*/ 322658 h 740829"/>
                  <a:gd name="connsiteX47" fmla="*/ 108576 w 378646"/>
                  <a:gd name="connsiteY47" fmla="*/ 378502 h 740829"/>
                  <a:gd name="connsiteX48" fmla="*/ 82314 w 378646"/>
                  <a:gd name="connsiteY48" fmla="*/ 404756 h 740829"/>
                  <a:gd name="connsiteX49" fmla="*/ 82314 w 378646"/>
                  <a:gd name="connsiteY49" fmla="*/ 526812 h 740829"/>
                  <a:gd name="connsiteX50" fmla="*/ 32926 w 378646"/>
                  <a:gd name="connsiteY50" fmla="*/ 576201 h 740829"/>
                  <a:gd name="connsiteX51" fmla="*/ 32926 w 378646"/>
                  <a:gd name="connsiteY51" fmla="*/ 333816 h 740829"/>
                  <a:gd name="connsiteX52" fmla="*/ 82314 w 378646"/>
                  <a:gd name="connsiteY52" fmla="*/ 251501 h 740829"/>
                  <a:gd name="connsiteX53" fmla="*/ 82314 w 378646"/>
                  <a:gd name="connsiteY53" fmla="*/ 164629 h 740829"/>
                  <a:gd name="connsiteX54" fmla="*/ 312795 w 378646"/>
                  <a:gd name="connsiteY54" fmla="*/ 164629 h 740829"/>
                  <a:gd name="connsiteX55" fmla="*/ 312795 w 378646"/>
                  <a:gd name="connsiteY55" fmla="*/ 249612 h 740829"/>
                  <a:gd name="connsiteX56" fmla="*/ 345720 w 378646"/>
                  <a:gd name="connsiteY56" fmla="*/ 32926 h 740829"/>
                  <a:gd name="connsiteX57" fmla="*/ 345720 w 378646"/>
                  <a:gd name="connsiteY57" fmla="*/ 65851 h 740829"/>
                  <a:gd name="connsiteX58" fmla="*/ 279869 w 378646"/>
                  <a:gd name="connsiteY58" fmla="*/ 65851 h 740829"/>
                  <a:gd name="connsiteX59" fmla="*/ 279869 w 378646"/>
                  <a:gd name="connsiteY59" fmla="*/ 98777 h 740829"/>
                  <a:gd name="connsiteX60" fmla="*/ 345720 w 378646"/>
                  <a:gd name="connsiteY60" fmla="*/ 98777 h 740829"/>
                  <a:gd name="connsiteX61" fmla="*/ 345720 w 378646"/>
                  <a:gd name="connsiteY61" fmla="*/ 131703 h 740829"/>
                  <a:gd name="connsiteX62" fmla="*/ 49389 w 378646"/>
                  <a:gd name="connsiteY62" fmla="*/ 131703 h 740829"/>
                  <a:gd name="connsiteX63" fmla="*/ 49389 w 378646"/>
                  <a:gd name="connsiteY63" fmla="*/ 98777 h 740829"/>
                  <a:gd name="connsiteX64" fmla="*/ 246943 w 378646"/>
                  <a:gd name="connsiteY64" fmla="*/ 98777 h 740829"/>
                  <a:gd name="connsiteX65" fmla="*/ 246943 w 378646"/>
                  <a:gd name="connsiteY65" fmla="*/ 65851 h 740829"/>
                  <a:gd name="connsiteX66" fmla="*/ 49389 w 378646"/>
                  <a:gd name="connsiteY66" fmla="*/ 65851 h 740829"/>
                  <a:gd name="connsiteX67" fmla="*/ 49389 w 378646"/>
                  <a:gd name="connsiteY67" fmla="*/ 32926 h 74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78646" h="740829">
                    <a:moveTo>
                      <a:pt x="16463" y="164629"/>
                    </a:moveTo>
                    <a:lnTo>
                      <a:pt x="49389" y="164629"/>
                    </a:lnTo>
                    <a:lnTo>
                      <a:pt x="49389" y="242385"/>
                    </a:lnTo>
                    <a:lnTo>
                      <a:pt x="0" y="324699"/>
                    </a:lnTo>
                    <a:lnTo>
                      <a:pt x="0" y="576201"/>
                    </a:lnTo>
                    <a:cubicBezTo>
                      <a:pt x="0" y="594359"/>
                      <a:pt x="14767" y="609126"/>
                      <a:pt x="32926" y="609126"/>
                    </a:cubicBezTo>
                    <a:cubicBezTo>
                      <a:pt x="51527" y="609126"/>
                      <a:pt x="68520" y="602687"/>
                      <a:pt x="82314" y="592237"/>
                    </a:cubicBezTo>
                    <a:lnTo>
                      <a:pt x="82314" y="658515"/>
                    </a:lnTo>
                    <a:cubicBezTo>
                      <a:pt x="82314" y="685740"/>
                      <a:pt x="104476" y="707903"/>
                      <a:pt x="131703" y="707903"/>
                    </a:cubicBezTo>
                    <a:cubicBezTo>
                      <a:pt x="138206" y="707903"/>
                      <a:pt x="144380" y="706570"/>
                      <a:pt x="150079" y="704278"/>
                    </a:cubicBezTo>
                    <a:cubicBezTo>
                      <a:pt x="155754" y="725274"/>
                      <a:pt x="174789" y="740829"/>
                      <a:pt x="197554" y="740829"/>
                    </a:cubicBezTo>
                    <a:cubicBezTo>
                      <a:pt x="220321" y="740829"/>
                      <a:pt x="239356" y="725274"/>
                      <a:pt x="245029" y="704278"/>
                    </a:cubicBezTo>
                    <a:cubicBezTo>
                      <a:pt x="250730" y="706570"/>
                      <a:pt x="256903" y="707903"/>
                      <a:pt x="263406" y="707903"/>
                    </a:cubicBezTo>
                    <a:cubicBezTo>
                      <a:pt x="286172" y="707903"/>
                      <a:pt x="305207" y="692348"/>
                      <a:pt x="310881" y="671352"/>
                    </a:cubicBezTo>
                    <a:cubicBezTo>
                      <a:pt x="316581" y="673644"/>
                      <a:pt x="322755" y="674978"/>
                      <a:pt x="329257" y="674978"/>
                    </a:cubicBezTo>
                    <a:cubicBezTo>
                      <a:pt x="356483" y="674978"/>
                      <a:pt x="378646" y="652815"/>
                      <a:pt x="378646" y="625589"/>
                    </a:cubicBezTo>
                    <a:lnTo>
                      <a:pt x="378646" y="343051"/>
                    </a:lnTo>
                    <a:lnTo>
                      <a:pt x="345720" y="244274"/>
                    </a:lnTo>
                    <a:lnTo>
                      <a:pt x="345720" y="164629"/>
                    </a:lnTo>
                    <a:lnTo>
                      <a:pt x="378646" y="164629"/>
                    </a:lnTo>
                    <a:lnTo>
                      <a:pt x="378646" y="0"/>
                    </a:lnTo>
                    <a:lnTo>
                      <a:pt x="16463" y="0"/>
                    </a:lnTo>
                    <a:close/>
                    <a:moveTo>
                      <a:pt x="345720" y="348389"/>
                    </a:moveTo>
                    <a:lnTo>
                      <a:pt x="345720" y="625589"/>
                    </a:lnTo>
                    <a:cubicBezTo>
                      <a:pt x="345720" y="634656"/>
                      <a:pt x="338324" y="642052"/>
                      <a:pt x="329257" y="642052"/>
                    </a:cubicBezTo>
                    <a:cubicBezTo>
                      <a:pt x="320190" y="642052"/>
                      <a:pt x="312795" y="634656"/>
                      <a:pt x="312795" y="625589"/>
                    </a:cubicBezTo>
                    <a:lnTo>
                      <a:pt x="312795" y="428035"/>
                    </a:lnTo>
                    <a:lnTo>
                      <a:pt x="279869" y="428035"/>
                    </a:lnTo>
                    <a:lnTo>
                      <a:pt x="279869" y="658515"/>
                    </a:lnTo>
                    <a:cubicBezTo>
                      <a:pt x="279869" y="667582"/>
                      <a:pt x="272473" y="674978"/>
                      <a:pt x="263406" y="674978"/>
                    </a:cubicBezTo>
                    <a:cubicBezTo>
                      <a:pt x="254339" y="674978"/>
                      <a:pt x="246943" y="667582"/>
                      <a:pt x="246943" y="658515"/>
                    </a:cubicBezTo>
                    <a:lnTo>
                      <a:pt x="246943" y="428035"/>
                    </a:lnTo>
                    <a:lnTo>
                      <a:pt x="214017" y="428035"/>
                    </a:lnTo>
                    <a:lnTo>
                      <a:pt x="214017" y="691441"/>
                    </a:lnTo>
                    <a:cubicBezTo>
                      <a:pt x="214017" y="700508"/>
                      <a:pt x="206621" y="707903"/>
                      <a:pt x="197554" y="707903"/>
                    </a:cubicBezTo>
                    <a:cubicBezTo>
                      <a:pt x="188487" y="707903"/>
                      <a:pt x="181092" y="700508"/>
                      <a:pt x="181092" y="691441"/>
                    </a:cubicBezTo>
                    <a:lnTo>
                      <a:pt x="181092" y="428035"/>
                    </a:lnTo>
                    <a:lnTo>
                      <a:pt x="148166" y="428035"/>
                    </a:lnTo>
                    <a:lnTo>
                      <a:pt x="148166" y="658515"/>
                    </a:lnTo>
                    <a:cubicBezTo>
                      <a:pt x="148166" y="667582"/>
                      <a:pt x="140771" y="674978"/>
                      <a:pt x="131703" y="674978"/>
                    </a:cubicBezTo>
                    <a:cubicBezTo>
                      <a:pt x="122636" y="674978"/>
                      <a:pt x="115240" y="667582"/>
                      <a:pt x="115240" y="658515"/>
                    </a:cubicBezTo>
                    <a:lnTo>
                      <a:pt x="115240" y="418389"/>
                    </a:lnTo>
                    <a:lnTo>
                      <a:pt x="131848" y="401772"/>
                    </a:lnTo>
                    <a:cubicBezTo>
                      <a:pt x="152989" y="380640"/>
                      <a:pt x="164629" y="352538"/>
                      <a:pt x="164629" y="322658"/>
                    </a:cubicBezTo>
                    <a:lnTo>
                      <a:pt x="164629" y="279869"/>
                    </a:lnTo>
                    <a:lnTo>
                      <a:pt x="131703" y="279869"/>
                    </a:lnTo>
                    <a:lnTo>
                      <a:pt x="131703" y="322658"/>
                    </a:lnTo>
                    <a:cubicBezTo>
                      <a:pt x="131703" y="343743"/>
                      <a:pt x="123488" y="363583"/>
                      <a:pt x="108576" y="378502"/>
                    </a:cubicBezTo>
                    <a:lnTo>
                      <a:pt x="82314" y="404756"/>
                    </a:lnTo>
                    <a:lnTo>
                      <a:pt x="82314" y="526812"/>
                    </a:lnTo>
                    <a:cubicBezTo>
                      <a:pt x="82314" y="554037"/>
                      <a:pt x="60152" y="576201"/>
                      <a:pt x="32926" y="576201"/>
                    </a:cubicBezTo>
                    <a:lnTo>
                      <a:pt x="32926" y="333816"/>
                    </a:lnTo>
                    <a:lnTo>
                      <a:pt x="82314" y="251501"/>
                    </a:lnTo>
                    <a:lnTo>
                      <a:pt x="82314" y="164629"/>
                    </a:lnTo>
                    <a:lnTo>
                      <a:pt x="312795" y="164629"/>
                    </a:lnTo>
                    <a:lnTo>
                      <a:pt x="312795" y="249612"/>
                    </a:lnTo>
                    <a:close/>
                    <a:moveTo>
                      <a:pt x="345720" y="32926"/>
                    </a:moveTo>
                    <a:lnTo>
                      <a:pt x="345720" y="65851"/>
                    </a:lnTo>
                    <a:lnTo>
                      <a:pt x="279869" y="65851"/>
                    </a:lnTo>
                    <a:lnTo>
                      <a:pt x="279869" y="98777"/>
                    </a:lnTo>
                    <a:lnTo>
                      <a:pt x="345720" y="98777"/>
                    </a:lnTo>
                    <a:lnTo>
                      <a:pt x="345720" y="131703"/>
                    </a:lnTo>
                    <a:lnTo>
                      <a:pt x="49389" y="131703"/>
                    </a:lnTo>
                    <a:lnTo>
                      <a:pt x="49389" y="98777"/>
                    </a:lnTo>
                    <a:lnTo>
                      <a:pt x="246943" y="98777"/>
                    </a:lnTo>
                    <a:lnTo>
                      <a:pt x="246943" y="65851"/>
                    </a:lnTo>
                    <a:lnTo>
                      <a:pt x="49389" y="65851"/>
                    </a:lnTo>
                    <a:lnTo>
                      <a:pt x="49389"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7" name="任意多边形: 形状 76">
                <a:extLst>
                  <a:ext uri="{FF2B5EF4-FFF2-40B4-BE49-F238E27FC236}">
                    <a16:creationId xmlns:a16="http://schemas.microsoft.com/office/drawing/2014/main" id="{5E9E5B4B-6FD0-4462-AB5F-282B9C96CC19}"/>
                  </a:ext>
                </a:extLst>
              </p:cNvPr>
              <p:cNvSpPr/>
              <p:nvPr/>
            </p:nvSpPr>
            <p:spPr>
              <a:xfrm>
                <a:off x="2582169" y="4046854"/>
                <a:ext cx="592663" cy="592663"/>
              </a:xfrm>
              <a:custGeom>
                <a:avLst/>
                <a:gdLst>
                  <a:gd name="connsiteX0" fmla="*/ 525462 w 592663"/>
                  <a:gd name="connsiteY0" fmla="*/ 166847 h 592663"/>
                  <a:gd name="connsiteX1" fmla="*/ 550654 w 592663"/>
                  <a:gd name="connsiteY1" fmla="*/ 131575 h 592663"/>
                  <a:gd name="connsiteX2" fmla="*/ 461074 w 592663"/>
                  <a:gd name="connsiteY2" fmla="*/ 41993 h 592663"/>
                  <a:gd name="connsiteX3" fmla="*/ 425792 w 592663"/>
                  <a:gd name="connsiteY3" fmla="*/ 67185 h 592663"/>
                  <a:gd name="connsiteX4" fmla="*/ 366772 w 592663"/>
                  <a:gd name="connsiteY4" fmla="*/ 42684 h 592663"/>
                  <a:gd name="connsiteX5" fmla="*/ 359666 w 592663"/>
                  <a:gd name="connsiteY5" fmla="*/ 0 h 592663"/>
                  <a:gd name="connsiteX6" fmla="*/ 232997 w 592663"/>
                  <a:gd name="connsiteY6" fmla="*/ 0 h 592663"/>
                  <a:gd name="connsiteX7" fmla="*/ 225891 w 592663"/>
                  <a:gd name="connsiteY7" fmla="*/ 42709 h 592663"/>
                  <a:gd name="connsiteX8" fmla="*/ 166872 w 592663"/>
                  <a:gd name="connsiteY8" fmla="*/ 67201 h 592663"/>
                  <a:gd name="connsiteX9" fmla="*/ 131590 w 592663"/>
                  <a:gd name="connsiteY9" fmla="*/ 42009 h 592663"/>
                  <a:gd name="connsiteX10" fmla="*/ 42009 w 592663"/>
                  <a:gd name="connsiteY10" fmla="*/ 131590 h 592663"/>
                  <a:gd name="connsiteX11" fmla="*/ 67201 w 592663"/>
                  <a:gd name="connsiteY11" fmla="*/ 166872 h 592663"/>
                  <a:gd name="connsiteX12" fmla="*/ 42709 w 592663"/>
                  <a:gd name="connsiteY12" fmla="*/ 225891 h 592663"/>
                  <a:gd name="connsiteX13" fmla="*/ 0 w 592663"/>
                  <a:gd name="connsiteY13" fmla="*/ 232997 h 592663"/>
                  <a:gd name="connsiteX14" fmla="*/ 0 w 592663"/>
                  <a:gd name="connsiteY14" fmla="*/ 359666 h 592663"/>
                  <a:gd name="connsiteX15" fmla="*/ 42709 w 592663"/>
                  <a:gd name="connsiteY15" fmla="*/ 366772 h 592663"/>
                  <a:gd name="connsiteX16" fmla="*/ 67201 w 592663"/>
                  <a:gd name="connsiteY16" fmla="*/ 425792 h 592663"/>
                  <a:gd name="connsiteX17" fmla="*/ 42009 w 592663"/>
                  <a:gd name="connsiteY17" fmla="*/ 461074 h 592663"/>
                  <a:gd name="connsiteX18" fmla="*/ 131590 w 592663"/>
                  <a:gd name="connsiteY18" fmla="*/ 550654 h 592663"/>
                  <a:gd name="connsiteX19" fmla="*/ 166872 w 592663"/>
                  <a:gd name="connsiteY19" fmla="*/ 525462 h 592663"/>
                  <a:gd name="connsiteX20" fmla="*/ 225891 w 592663"/>
                  <a:gd name="connsiteY20" fmla="*/ 549955 h 592663"/>
                  <a:gd name="connsiteX21" fmla="*/ 232997 w 592663"/>
                  <a:gd name="connsiteY21" fmla="*/ 592663 h 592663"/>
                  <a:gd name="connsiteX22" fmla="*/ 359666 w 592663"/>
                  <a:gd name="connsiteY22" fmla="*/ 592663 h 592663"/>
                  <a:gd name="connsiteX23" fmla="*/ 366772 w 592663"/>
                  <a:gd name="connsiteY23" fmla="*/ 549955 h 592663"/>
                  <a:gd name="connsiteX24" fmla="*/ 425792 w 592663"/>
                  <a:gd name="connsiteY24" fmla="*/ 525462 h 592663"/>
                  <a:gd name="connsiteX25" fmla="*/ 461074 w 592663"/>
                  <a:gd name="connsiteY25" fmla="*/ 550654 h 592663"/>
                  <a:gd name="connsiteX26" fmla="*/ 550654 w 592663"/>
                  <a:gd name="connsiteY26" fmla="*/ 461074 h 592663"/>
                  <a:gd name="connsiteX27" fmla="*/ 525462 w 592663"/>
                  <a:gd name="connsiteY27" fmla="*/ 425792 h 592663"/>
                  <a:gd name="connsiteX28" fmla="*/ 549955 w 592663"/>
                  <a:gd name="connsiteY28" fmla="*/ 366772 h 592663"/>
                  <a:gd name="connsiteX29" fmla="*/ 592663 w 592663"/>
                  <a:gd name="connsiteY29" fmla="*/ 359666 h 592663"/>
                  <a:gd name="connsiteX30" fmla="*/ 592663 w 592663"/>
                  <a:gd name="connsiteY30" fmla="*/ 232997 h 592663"/>
                  <a:gd name="connsiteX31" fmla="*/ 549955 w 592663"/>
                  <a:gd name="connsiteY31" fmla="*/ 225891 h 592663"/>
                  <a:gd name="connsiteX32" fmla="*/ 525462 w 592663"/>
                  <a:gd name="connsiteY32" fmla="*/ 166847 h 592663"/>
                  <a:gd name="connsiteX33" fmla="*/ 559738 w 592663"/>
                  <a:gd name="connsiteY33" fmla="*/ 331774 h 592663"/>
                  <a:gd name="connsiteX34" fmla="*/ 523106 w 592663"/>
                  <a:gd name="connsiteY34" fmla="*/ 337882 h 592663"/>
                  <a:gd name="connsiteX35" fmla="*/ 520622 w 592663"/>
                  <a:gd name="connsiteY35" fmla="*/ 348583 h 592663"/>
                  <a:gd name="connsiteX36" fmla="*/ 491845 w 592663"/>
                  <a:gd name="connsiteY36" fmla="*/ 417906 h 592663"/>
                  <a:gd name="connsiteX37" fmla="*/ 486017 w 592663"/>
                  <a:gd name="connsiteY37" fmla="*/ 427247 h 592663"/>
                  <a:gd name="connsiteX38" fmla="*/ 507633 w 592663"/>
                  <a:gd name="connsiteY38" fmla="*/ 457520 h 592663"/>
                  <a:gd name="connsiteX39" fmla="*/ 457520 w 592663"/>
                  <a:gd name="connsiteY39" fmla="*/ 507633 h 592663"/>
                  <a:gd name="connsiteX40" fmla="*/ 427247 w 592663"/>
                  <a:gd name="connsiteY40" fmla="*/ 486017 h 592663"/>
                  <a:gd name="connsiteX41" fmla="*/ 417906 w 592663"/>
                  <a:gd name="connsiteY41" fmla="*/ 491845 h 592663"/>
                  <a:gd name="connsiteX42" fmla="*/ 348583 w 592663"/>
                  <a:gd name="connsiteY42" fmla="*/ 520622 h 592663"/>
                  <a:gd name="connsiteX43" fmla="*/ 337882 w 592663"/>
                  <a:gd name="connsiteY43" fmla="*/ 523106 h 592663"/>
                  <a:gd name="connsiteX44" fmla="*/ 331774 w 592663"/>
                  <a:gd name="connsiteY44" fmla="*/ 559738 h 592663"/>
                  <a:gd name="connsiteX45" fmla="*/ 260889 w 592663"/>
                  <a:gd name="connsiteY45" fmla="*/ 559738 h 592663"/>
                  <a:gd name="connsiteX46" fmla="*/ 254781 w 592663"/>
                  <a:gd name="connsiteY46" fmla="*/ 523106 h 592663"/>
                  <a:gd name="connsiteX47" fmla="*/ 244081 w 592663"/>
                  <a:gd name="connsiteY47" fmla="*/ 520622 h 592663"/>
                  <a:gd name="connsiteX48" fmla="*/ 174757 w 592663"/>
                  <a:gd name="connsiteY48" fmla="*/ 491845 h 592663"/>
                  <a:gd name="connsiteX49" fmla="*/ 165417 w 592663"/>
                  <a:gd name="connsiteY49" fmla="*/ 486017 h 592663"/>
                  <a:gd name="connsiteX50" fmla="*/ 135144 w 592663"/>
                  <a:gd name="connsiteY50" fmla="*/ 507633 h 592663"/>
                  <a:gd name="connsiteX51" fmla="*/ 85031 w 592663"/>
                  <a:gd name="connsiteY51" fmla="*/ 457520 h 592663"/>
                  <a:gd name="connsiteX52" fmla="*/ 106646 w 592663"/>
                  <a:gd name="connsiteY52" fmla="*/ 427247 h 592663"/>
                  <a:gd name="connsiteX53" fmla="*/ 100819 w 592663"/>
                  <a:gd name="connsiteY53" fmla="*/ 417906 h 592663"/>
                  <a:gd name="connsiteX54" fmla="*/ 72042 w 592663"/>
                  <a:gd name="connsiteY54" fmla="*/ 348583 h 592663"/>
                  <a:gd name="connsiteX55" fmla="*/ 69558 w 592663"/>
                  <a:gd name="connsiteY55" fmla="*/ 337882 h 592663"/>
                  <a:gd name="connsiteX56" fmla="*/ 32926 w 592663"/>
                  <a:gd name="connsiteY56" fmla="*/ 331774 h 592663"/>
                  <a:gd name="connsiteX57" fmla="*/ 32926 w 592663"/>
                  <a:gd name="connsiteY57" fmla="*/ 260889 h 592663"/>
                  <a:gd name="connsiteX58" fmla="*/ 69558 w 592663"/>
                  <a:gd name="connsiteY58" fmla="*/ 254781 h 592663"/>
                  <a:gd name="connsiteX59" fmla="*/ 72042 w 592663"/>
                  <a:gd name="connsiteY59" fmla="*/ 244081 h 592663"/>
                  <a:gd name="connsiteX60" fmla="*/ 100819 w 592663"/>
                  <a:gd name="connsiteY60" fmla="*/ 174757 h 592663"/>
                  <a:gd name="connsiteX61" fmla="*/ 106646 w 592663"/>
                  <a:gd name="connsiteY61" fmla="*/ 165417 h 592663"/>
                  <a:gd name="connsiteX62" fmla="*/ 85031 w 592663"/>
                  <a:gd name="connsiteY62" fmla="*/ 135144 h 592663"/>
                  <a:gd name="connsiteX63" fmla="*/ 135144 w 592663"/>
                  <a:gd name="connsiteY63" fmla="*/ 85031 h 592663"/>
                  <a:gd name="connsiteX64" fmla="*/ 165417 w 592663"/>
                  <a:gd name="connsiteY64" fmla="*/ 106646 h 592663"/>
                  <a:gd name="connsiteX65" fmla="*/ 174757 w 592663"/>
                  <a:gd name="connsiteY65" fmla="*/ 100819 h 592663"/>
                  <a:gd name="connsiteX66" fmla="*/ 244081 w 592663"/>
                  <a:gd name="connsiteY66" fmla="*/ 72042 h 592663"/>
                  <a:gd name="connsiteX67" fmla="*/ 254781 w 592663"/>
                  <a:gd name="connsiteY67" fmla="*/ 69558 h 592663"/>
                  <a:gd name="connsiteX68" fmla="*/ 260889 w 592663"/>
                  <a:gd name="connsiteY68" fmla="*/ 32926 h 592663"/>
                  <a:gd name="connsiteX69" fmla="*/ 331774 w 592663"/>
                  <a:gd name="connsiteY69" fmla="*/ 32926 h 592663"/>
                  <a:gd name="connsiteX70" fmla="*/ 337882 w 592663"/>
                  <a:gd name="connsiteY70" fmla="*/ 69558 h 592663"/>
                  <a:gd name="connsiteX71" fmla="*/ 348583 w 592663"/>
                  <a:gd name="connsiteY71" fmla="*/ 72042 h 592663"/>
                  <a:gd name="connsiteX72" fmla="*/ 417906 w 592663"/>
                  <a:gd name="connsiteY72" fmla="*/ 100819 h 592663"/>
                  <a:gd name="connsiteX73" fmla="*/ 427247 w 592663"/>
                  <a:gd name="connsiteY73" fmla="*/ 106646 h 592663"/>
                  <a:gd name="connsiteX74" fmla="*/ 457520 w 592663"/>
                  <a:gd name="connsiteY74" fmla="*/ 85031 h 592663"/>
                  <a:gd name="connsiteX75" fmla="*/ 507633 w 592663"/>
                  <a:gd name="connsiteY75" fmla="*/ 135144 h 592663"/>
                  <a:gd name="connsiteX76" fmla="*/ 486017 w 592663"/>
                  <a:gd name="connsiteY76" fmla="*/ 165417 h 592663"/>
                  <a:gd name="connsiteX77" fmla="*/ 491845 w 592663"/>
                  <a:gd name="connsiteY77" fmla="*/ 174757 h 592663"/>
                  <a:gd name="connsiteX78" fmla="*/ 520622 w 592663"/>
                  <a:gd name="connsiteY78" fmla="*/ 244081 h 592663"/>
                  <a:gd name="connsiteX79" fmla="*/ 523106 w 592663"/>
                  <a:gd name="connsiteY79" fmla="*/ 254781 h 592663"/>
                  <a:gd name="connsiteX80" fmla="*/ 559738 w 592663"/>
                  <a:gd name="connsiteY80" fmla="*/ 260889 h 592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92663" h="592663">
                    <a:moveTo>
                      <a:pt x="525462" y="166847"/>
                    </a:moveTo>
                    <a:lnTo>
                      <a:pt x="550654" y="131575"/>
                    </a:lnTo>
                    <a:lnTo>
                      <a:pt x="461074" y="41993"/>
                    </a:lnTo>
                    <a:lnTo>
                      <a:pt x="425792" y="67185"/>
                    </a:lnTo>
                    <a:cubicBezTo>
                      <a:pt x="407127" y="56599"/>
                      <a:pt x="387351" y="48384"/>
                      <a:pt x="366772" y="42684"/>
                    </a:cubicBezTo>
                    <a:lnTo>
                      <a:pt x="359666" y="0"/>
                    </a:lnTo>
                    <a:lnTo>
                      <a:pt x="232997" y="0"/>
                    </a:lnTo>
                    <a:lnTo>
                      <a:pt x="225891" y="42709"/>
                    </a:lnTo>
                    <a:cubicBezTo>
                      <a:pt x="205313" y="48415"/>
                      <a:pt x="185537" y="56616"/>
                      <a:pt x="166872" y="67201"/>
                    </a:cubicBezTo>
                    <a:lnTo>
                      <a:pt x="131590" y="42009"/>
                    </a:lnTo>
                    <a:lnTo>
                      <a:pt x="42009" y="131590"/>
                    </a:lnTo>
                    <a:lnTo>
                      <a:pt x="67201" y="166872"/>
                    </a:lnTo>
                    <a:cubicBezTo>
                      <a:pt x="56616" y="185537"/>
                      <a:pt x="48401" y="205313"/>
                      <a:pt x="42709" y="225891"/>
                    </a:cubicBezTo>
                    <a:lnTo>
                      <a:pt x="0" y="232997"/>
                    </a:lnTo>
                    <a:lnTo>
                      <a:pt x="0" y="359666"/>
                    </a:lnTo>
                    <a:lnTo>
                      <a:pt x="42709" y="366772"/>
                    </a:lnTo>
                    <a:cubicBezTo>
                      <a:pt x="48415" y="387351"/>
                      <a:pt x="56616" y="407127"/>
                      <a:pt x="67201" y="425792"/>
                    </a:cubicBezTo>
                    <a:lnTo>
                      <a:pt x="42009" y="461074"/>
                    </a:lnTo>
                    <a:lnTo>
                      <a:pt x="131590" y="550654"/>
                    </a:lnTo>
                    <a:lnTo>
                      <a:pt x="166872" y="525462"/>
                    </a:lnTo>
                    <a:cubicBezTo>
                      <a:pt x="185537" y="536048"/>
                      <a:pt x="205313" y="544263"/>
                      <a:pt x="225891" y="549955"/>
                    </a:cubicBezTo>
                    <a:lnTo>
                      <a:pt x="232997" y="592663"/>
                    </a:lnTo>
                    <a:lnTo>
                      <a:pt x="359666" y="592663"/>
                    </a:lnTo>
                    <a:lnTo>
                      <a:pt x="366772" y="549955"/>
                    </a:lnTo>
                    <a:cubicBezTo>
                      <a:pt x="387351" y="544248"/>
                      <a:pt x="407127" y="536048"/>
                      <a:pt x="425792" y="525462"/>
                    </a:cubicBezTo>
                    <a:lnTo>
                      <a:pt x="461074" y="550654"/>
                    </a:lnTo>
                    <a:lnTo>
                      <a:pt x="550654" y="461074"/>
                    </a:lnTo>
                    <a:lnTo>
                      <a:pt x="525462" y="425792"/>
                    </a:lnTo>
                    <a:cubicBezTo>
                      <a:pt x="536048" y="407127"/>
                      <a:pt x="544263" y="387351"/>
                      <a:pt x="549955" y="366772"/>
                    </a:cubicBezTo>
                    <a:lnTo>
                      <a:pt x="592663" y="359666"/>
                    </a:lnTo>
                    <a:lnTo>
                      <a:pt x="592663" y="232997"/>
                    </a:lnTo>
                    <a:lnTo>
                      <a:pt x="549955" y="225891"/>
                    </a:lnTo>
                    <a:cubicBezTo>
                      <a:pt x="544263" y="205313"/>
                      <a:pt x="536048" y="185537"/>
                      <a:pt x="525462" y="166847"/>
                    </a:cubicBezTo>
                    <a:close/>
                    <a:moveTo>
                      <a:pt x="559738" y="331774"/>
                    </a:moveTo>
                    <a:lnTo>
                      <a:pt x="523106" y="337882"/>
                    </a:lnTo>
                    <a:lnTo>
                      <a:pt x="520622" y="348583"/>
                    </a:lnTo>
                    <a:cubicBezTo>
                      <a:pt x="514938" y="373084"/>
                      <a:pt x="505260" y="396412"/>
                      <a:pt x="491845" y="417906"/>
                    </a:cubicBezTo>
                    <a:lnTo>
                      <a:pt x="486017" y="427247"/>
                    </a:lnTo>
                    <a:lnTo>
                      <a:pt x="507633" y="457520"/>
                    </a:lnTo>
                    <a:lnTo>
                      <a:pt x="457520" y="507633"/>
                    </a:lnTo>
                    <a:lnTo>
                      <a:pt x="427247" y="486017"/>
                    </a:lnTo>
                    <a:lnTo>
                      <a:pt x="417906" y="491845"/>
                    </a:lnTo>
                    <a:cubicBezTo>
                      <a:pt x="396395" y="505260"/>
                      <a:pt x="373067" y="514938"/>
                      <a:pt x="348583" y="520622"/>
                    </a:cubicBezTo>
                    <a:lnTo>
                      <a:pt x="337882" y="523106"/>
                    </a:lnTo>
                    <a:lnTo>
                      <a:pt x="331774" y="559738"/>
                    </a:lnTo>
                    <a:lnTo>
                      <a:pt x="260889" y="559738"/>
                    </a:lnTo>
                    <a:lnTo>
                      <a:pt x="254781" y="523106"/>
                    </a:lnTo>
                    <a:lnTo>
                      <a:pt x="244081" y="520622"/>
                    </a:lnTo>
                    <a:cubicBezTo>
                      <a:pt x="219580" y="514938"/>
                      <a:pt x="196252" y="505260"/>
                      <a:pt x="174757" y="491845"/>
                    </a:cubicBezTo>
                    <a:lnTo>
                      <a:pt x="165417" y="486017"/>
                    </a:lnTo>
                    <a:lnTo>
                      <a:pt x="135144" y="507633"/>
                    </a:lnTo>
                    <a:lnTo>
                      <a:pt x="85031" y="457520"/>
                    </a:lnTo>
                    <a:lnTo>
                      <a:pt x="106646" y="427247"/>
                    </a:lnTo>
                    <a:lnTo>
                      <a:pt x="100819" y="417906"/>
                    </a:lnTo>
                    <a:cubicBezTo>
                      <a:pt x="87403" y="396395"/>
                      <a:pt x="77725" y="373067"/>
                      <a:pt x="72042" y="348583"/>
                    </a:cubicBezTo>
                    <a:lnTo>
                      <a:pt x="69558" y="337882"/>
                    </a:lnTo>
                    <a:lnTo>
                      <a:pt x="32926" y="331774"/>
                    </a:lnTo>
                    <a:lnTo>
                      <a:pt x="32926" y="260889"/>
                    </a:lnTo>
                    <a:lnTo>
                      <a:pt x="69558" y="254781"/>
                    </a:lnTo>
                    <a:lnTo>
                      <a:pt x="72042" y="244081"/>
                    </a:lnTo>
                    <a:cubicBezTo>
                      <a:pt x="77725" y="219580"/>
                      <a:pt x="87403" y="196252"/>
                      <a:pt x="100819" y="174757"/>
                    </a:cubicBezTo>
                    <a:lnTo>
                      <a:pt x="106646" y="165417"/>
                    </a:lnTo>
                    <a:lnTo>
                      <a:pt x="85031" y="135144"/>
                    </a:lnTo>
                    <a:lnTo>
                      <a:pt x="135144" y="85031"/>
                    </a:lnTo>
                    <a:lnTo>
                      <a:pt x="165417" y="106646"/>
                    </a:lnTo>
                    <a:lnTo>
                      <a:pt x="174757" y="100819"/>
                    </a:lnTo>
                    <a:cubicBezTo>
                      <a:pt x="196268" y="87403"/>
                      <a:pt x="219596" y="77725"/>
                      <a:pt x="244081" y="72042"/>
                    </a:cubicBezTo>
                    <a:lnTo>
                      <a:pt x="254781" y="69558"/>
                    </a:lnTo>
                    <a:lnTo>
                      <a:pt x="260889" y="32926"/>
                    </a:lnTo>
                    <a:lnTo>
                      <a:pt x="331774" y="32926"/>
                    </a:lnTo>
                    <a:lnTo>
                      <a:pt x="337882" y="69558"/>
                    </a:lnTo>
                    <a:lnTo>
                      <a:pt x="348583" y="72042"/>
                    </a:lnTo>
                    <a:cubicBezTo>
                      <a:pt x="373084" y="77725"/>
                      <a:pt x="396412" y="87403"/>
                      <a:pt x="417906" y="100819"/>
                    </a:cubicBezTo>
                    <a:lnTo>
                      <a:pt x="427247" y="106646"/>
                    </a:lnTo>
                    <a:lnTo>
                      <a:pt x="457520" y="85031"/>
                    </a:lnTo>
                    <a:lnTo>
                      <a:pt x="507633" y="135144"/>
                    </a:lnTo>
                    <a:lnTo>
                      <a:pt x="486017" y="165417"/>
                    </a:lnTo>
                    <a:lnTo>
                      <a:pt x="491845" y="174757"/>
                    </a:lnTo>
                    <a:cubicBezTo>
                      <a:pt x="505260" y="196268"/>
                      <a:pt x="514938" y="219596"/>
                      <a:pt x="520622" y="244081"/>
                    </a:cubicBezTo>
                    <a:lnTo>
                      <a:pt x="523106" y="254781"/>
                    </a:lnTo>
                    <a:lnTo>
                      <a:pt x="559738" y="260889"/>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8" name="任意多边形: 形状 77">
                <a:extLst>
                  <a:ext uri="{FF2B5EF4-FFF2-40B4-BE49-F238E27FC236}">
                    <a16:creationId xmlns:a16="http://schemas.microsoft.com/office/drawing/2014/main" id="{B1F8B003-8677-43B4-91C4-3458602A38C3}"/>
                  </a:ext>
                </a:extLst>
              </p:cNvPr>
              <p:cNvSpPr/>
              <p:nvPr/>
            </p:nvSpPr>
            <p:spPr>
              <a:xfrm>
                <a:off x="2680946" y="4145631"/>
                <a:ext cx="395108" cy="395108"/>
              </a:xfrm>
              <a:custGeom>
                <a:avLst/>
                <a:gdLst>
                  <a:gd name="connsiteX0" fmla="*/ 197554 w 395108"/>
                  <a:gd name="connsiteY0" fmla="*/ 0 h 395108"/>
                  <a:gd name="connsiteX1" fmla="*/ 0 w 395108"/>
                  <a:gd name="connsiteY1" fmla="*/ 197554 h 395108"/>
                  <a:gd name="connsiteX2" fmla="*/ 197554 w 395108"/>
                  <a:gd name="connsiteY2" fmla="*/ 395109 h 395108"/>
                  <a:gd name="connsiteX3" fmla="*/ 395109 w 395108"/>
                  <a:gd name="connsiteY3" fmla="*/ 197554 h 395108"/>
                  <a:gd name="connsiteX4" fmla="*/ 197554 w 395108"/>
                  <a:gd name="connsiteY4" fmla="*/ 0 h 395108"/>
                  <a:gd name="connsiteX5" fmla="*/ 197554 w 395108"/>
                  <a:gd name="connsiteY5" fmla="*/ 362183 h 395108"/>
                  <a:gd name="connsiteX6" fmla="*/ 32926 w 395108"/>
                  <a:gd name="connsiteY6" fmla="*/ 197554 h 395108"/>
                  <a:gd name="connsiteX7" fmla="*/ 197554 w 395108"/>
                  <a:gd name="connsiteY7" fmla="*/ 32926 h 395108"/>
                  <a:gd name="connsiteX8" fmla="*/ 362183 w 395108"/>
                  <a:gd name="connsiteY8" fmla="*/ 197554 h 395108"/>
                  <a:gd name="connsiteX9" fmla="*/ 197554 w 395108"/>
                  <a:gd name="connsiteY9" fmla="*/ 362183 h 3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08" h="395108">
                    <a:moveTo>
                      <a:pt x="197554" y="0"/>
                    </a:moveTo>
                    <a:cubicBezTo>
                      <a:pt x="88618" y="0"/>
                      <a:pt x="0" y="88618"/>
                      <a:pt x="0" y="197554"/>
                    </a:cubicBezTo>
                    <a:cubicBezTo>
                      <a:pt x="0" y="306493"/>
                      <a:pt x="88618" y="395109"/>
                      <a:pt x="197554" y="395109"/>
                    </a:cubicBezTo>
                    <a:cubicBezTo>
                      <a:pt x="306493" y="395109"/>
                      <a:pt x="395109" y="306493"/>
                      <a:pt x="395109" y="197554"/>
                    </a:cubicBezTo>
                    <a:cubicBezTo>
                      <a:pt x="395109" y="88618"/>
                      <a:pt x="306493" y="0"/>
                      <a:pt x="197554" y="0"/>
                    </a:cubicBezTo>
                    <a:close/>
                    <a:moveTo>
                      <a:pt x="197554" y="362183"/>
                    </a:moveTo>
                    <a:cubicBezTo>
                      <a:pt x="106776" y="362183"/>
                      <a:pt x="32926" y="288333"/>
                      <a:pt x="32926" y="197554"/>
                    </a:cubicBezTo>
                    <a:cubicBezTo>
                      <a:pt x="32926" y="106776"/>
                      <a:pt x="106776" y="32926"/>
                      <a:pt x="197554" y="32926"/>
                    </a:cubicBezTo>
                    <a:cubicBezTo>
                      <a:pt x="288333" y="32926"/>
                      <a:pt x="362183" y="106776"/>
                      <a:pt x="362183" y="197554"/>
                    </a:cubicBezTo>
                    <a:cubicBezTo>
                      <a:pt x="362183" y="288333"/>
                      <a:pt x="288333" y="362183"/>
                      <a:pt x="197554" y="362183"/>
                    </a:cubicBez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79" name="任意多边形: 形状 78">
                <a:extLst>
                  <a:ext uri="{FF2B5EF4-FFF2-40B4-BE49-F238E27FC236}">
                    <a16:creationId xmlns:a16="http://schemas.microsoft.com/office/drawing/2014/main" id="{7D198F0A-A115-468D-B16C-1920665CFE1F}"/>
                  </a:ext>
                </a:extLst>
              </p:cNvPr>
              <p:cNvSpPr/>
              <p:nvPr/>
            </p:nvSpPr>
            <p:spPr>
              <a:xfrm>
                <a:off x="2746798" y="4264392"/>
                <a:ext cx="210496" cy="210496"/>
              </a:xfrm>
              <a:custGeom>
                <a:avLst/>
                <a:gdLst>
                  <a:gd name="connsiteX0" fmla="*/ 131703 w 210496"/>
                  <a:gd name="connsiteY0" fmla="*/ 177571 h 210496"/>
                  <a:gd name="connsiteX1" fmla="*/ 32926 w 210496"/>
                  <a:gd name="connsiteY1" fmla="*/ 78793 h 210496"/>
                  <a:gd name="connsiteX2" fmla="*/ 52685 w 210496"/>
                  <a:gd name="connsiteY2" fmla="*/ 19743 h 210496"/>
                  <a:gd name="connsiteX3" fmla="*/ 26326 w 210496"/>
                  <a:gd name="connsiteY3" fmla="*/ 0 h 210496"/>
                  <a:gd name="connsiteX4" fmla="*/ 0 w 210496"/>
                  <a:gd name="connsiteY4" fmla="*/ 78793 h 210496"/>
                  <a:gd name="connsiteX5" fmla="*/ 131703 w 210496"/>
                  <a:gd name="connsiteY5" fmla="*/ 210496 h 210496"/>
                  <a:gd name="connsiteX6" fmla="*/ 210496 w 210496"/>
                  <a:gd name="connsiteY6" fmla="*/ 184170 h 210496"/>
                  <a:gd name="connsiteX7" fmla="*/ 190753 w 210496"/>
                  <a:gd name="connsiteY7" fmla="*/ 157811 h 210496"/>
                  <a:gd name="connsiteX8" fmla="*/ 131703 w 210496"/>
                  <a:gd name="connsiteY8" fmla="*/ 177571 h 2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496" h="210496">
                    <a:moveTo>
                      <a:pt x="131703" y="177571"/>
                    </a:moveTo>
                    <a:cubicBezTo>
                      <a:pt x="77225" y="177571"/>
                      <a:pt x="32926" y="133271"/>
                      <a:pt x="32926" y="78793"/>
                    </a:cubicBezTo>
                    <a:cubicBezTo>
                      <a:pt x="32926" y="57427"/>
                      <a:pt x="39758" y="36994"/>
                      <a:pt x="52685" y="19743"/>
                    </a:cubicBezTo>
                    <a:lnTo>
                      <a:pt x="26326" y="0"/>
                    </a:lnTo>
                    <a:cubicBezTo>
                      <a:pt x="9108" y="22999"/>
                      <a:pt x="0" y="50249"/>
                      <a:pt x="0" y="78793"/>
                    </a:cubicBezTo>
                    <a:cubicBezTo>
                      <a:pt x="0" y="151413"/>
                      <a:pt x="59083" y="210496"/>
                      <a:pt x="131703" y="210496"/>
                    </a:cubicBezTo>
                    <a:cubicBezTo>
                      <a:pt x="160248" y="210496"/>
                      <a:pt x="187498" y="201388"/>
                      <a:pt x="210496" y="184170"/>
                    </a:cubicBezTo>
                    <a:lnTo>
                      <a:pt x="190753" y="157811"/>
                    </a:lnTo>
                    <a:cubicBezTo>
                      <a:pt x="173504" y="170738"/>
                      <a:pt x="153070" y="177571"/>
                      <a:pt x="131703" y="177571"/>
                    </a:cubicBez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0" name="任意多边形: 形状 79">
                <a:extLst>
                  <a:ext uri="{FF2B5EF4-FFF2-40B4-BE49-F238E27FC236}">
                    <a16:creationId xmlns:a16="http://schemas.microsoft.com/office/drawing/2014/main" id="{7005C2A9-E167-4B69-9589-A281672FC213}"/>
                  </a:ext>
                </a:extLst>
              </p:cNvPr>
              <p:cNvSpPr/>
              <p:nvPr/>
            </p:nvSpPr>
            <p:spPr>
              <a:xfrm>
                <a:off x="2799707" y="4211483"/>
                <a:ext cx="210496" cy="210496"/>
              </a:xfrm>
              <a:custGeom>
                <a:avLst/>
                <a:gdLst>
                  <a:gd name="connsiteX0" fmla="*/ 78793 w 210496"/>
                  <a:gd name="connsiteY0" fmla="*/ 0 h 210496"/>
                  <a:gd name="connsiteX1" fmla="*/ 0 w 210496"/>
                  <a:gd name="connsiteY1" fmla="*/ 26326 h 210496"/>
                  <a:gd name="connsiteX2" fmla="*/ 19743 w 210496"/>
                  <a:gd name="connsiteY2" fmla="*/ 52685 h 210496"/>
                  <a:gd name="connsiteX3" fmla="*/ 78793 w 210496"/>
                  <a:gd name="connsiteY3" fmla="*/ 32926 h 210496"/>
                  <a:gd name="connsiteX4" fmla="*/ 177571 w 210496"/>
                  <a:gd name="connsiteY4" fmla="*/ 131703 h 210496"/>
                  <a:gd name="connsiteX5" fmla="*/ 157811 w 210496"/>
                  <a:gd name="connsiteY5" fmla="*/ 190753 h 210496"/>
                  <a:gd name="connsiteX6" fmla="*/ 184170 w 210496"/>
                  <a:gd name="connsiteY6" fmla="*/ 210496 h 210496"/>
                  <a:gd name="connsiteX7" fmla="*/ 210496 w 210496"/>
                  <a:gd name="connsiteY7" fmla="*/ 131703 h 210496"/>
                  <a:gd name="connsiteX8" fmla="*/ 78793 w 210496"/>
                  <a:gd name="connsiteY8" fmla="*/ 0 h 2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496" h="210496">
                    <a:moveTo>
                      <a:pt x="78793" y="0"/>
                    </a:moveTo>
                    <a:cubicBezTo>
                      <a:pt x="50249" y="0"/>
                      <a:pt x="22999" y="9108"/>
                      <a:pt x="0" y="26326"/>
                    </a:cubicBezTo>
                    <a:lnTo>
                      <a:pt x="19743" y="52685"/>
                    </a:lnTo>
                    <a:cubicBezTo>
                      <a:pt x="36994" y="39758"/>
                      <a:pt x="57427" y="32926"/>
                      <a:pt x="78793" y="32926"/>
                    </a:cubicBezTo>
                    <a:cubicBezTo>
                      <a:pt x="133271" y="32926"/>
                      <a:pt x="177571" y="77225"/>
                      <a:pt x="177571" y="131703"/>
                    </a:cubicBezTo>
                    <a:cubicBezTo>
                      <a:pt x="177571" y="153070"/>
                      <a:pt x="170738" y="173504"/>
                      <a:pt x="157811" y="190753"/>
                    </a:cubicBezTo>
                    <a:lnTo>
                      <a:pt x="184170" y="210496"/>
                    </a:lnTo>
                    <a:cubicBezTo>
                      <a:pt x="201388" y="187498"/>
                      <a:pt x="210496" y="160248"/>
                      <a:pt x="210496" y="131703"/>
                    </a:cubicBezTo>
                    <a:cubicBezTo>
                      <a:pt x="210496" y="59083"/>
                      <a:pt x="151413" y="0"/>
                      <a:pt x="78793" y="0"/>
                    </a:cubicBez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1" name="任意多边形: 形状 80">
                <a:extLst>
                  <a:ext uri="{FF2B5EF4-FFF2-40B4-BE49-F238E27FC236}">
                    <a16:creationId xmlns:a16="http://schemas.microsoft.com/office/drawing/2014/main" id="{6DF7D29B-540F-4FA7-9BEF-E9E181C9F6A4}"/>
                  </a:ext>
                </a:extLst>
              </p:cNvPr>
              <p:cNvSpPr/>
              <p:nvPr/>
            </p:nvSpPr>
            <p:spPr>
              <a:xfrm>
                <a:off x="2582169" y="3618820"/>
                <a:ext cx="592663" cy="401926"/>
              </a:xfrm>
              <a:custGeom>
                <a:avLst/>
                <a:gdLst>
                  <a:gd name="connsiteX0" fmla="*/ 423324 w 592663"/>
                  <a:gd name="connsiteY0" fmla="*/ 49389 h 401926"/>
                  <a:gd name="connsiteX1" fmla="*/ 353357 w 592663"/>
                  <a:gd name="connsiteY1" fmla="*/ 0 h 401926"/>
                  <a:gd name="connsiteX2" fmla="*/ 300561 w 592663"/>
                  <a:gd name="connsiteY2" fmla="*/ 21881 h 401926"/>
                  <a:gd name="connsiteX3" fmla="*/ 296332 w 592663"/>
                  <a:gd name="connsiteY3" fmla="*/ 26109 h 401926"/>
                  <a:gd name="connsiteX4" fmla="*/ 292103 w 592663"/>
                  <a:gd name="connsiteY4" fmla="*/ 21881 h 401926"/>
                  <a:gd name="connsiteX5" fmla="*/ 239306 w 592663"/>
                  <a:gd name="connsiteY5" fmla="*/ 0 h 401926"/>
                  <a:gd name="connsiteX6" fmla="*/ 169339 w 592663"/>
                  <a:gd name="connsiteY6" fmla="*/ 49389 h 401926"/>
                  <a:gd name="connsiteX7" fmla="*/ 0 w 592663"/>
                  <a:gd name="connsiteY7" fmla="*/ 49389 h 401926"/>
                  <a:gd name="connsiteX8" fmla="*/ 0 w 592663"/>
                  <a:gd name="connsiteY8" fmla="*/ 345720 h 401926"/>
                  <a:gd name="connsiteX9" fmla="*/ 240127 w 592663"/>
                  <a:gd name="connsiteY9" fmla="*/ 345720 h 401926"/>
                  <a:gd name="connsiteX10" fmla="*/ 296332 w 592663"/>
                  <a:gd name="connsiteY10" fmla="*/ 401927 h 401926"/>
                  <a:gd name="connsiteX11" fmla="*/ 352538 w 592663"/>
                  <a:gd name="connsiteY11" fmla="*/ 345720 h 401926"/>
                  <a:gd name="connsiteX12" fmla="*/ 592663 w 592663"/>
                  <a:gd name="connsiteY12" fmla="*/ 345720 h 401926"/>
                  <a:gd name="connsiteX13" fmla="*/ 592663 w 592663"/>
                  <a:gd name="connsiteY13" fmla="*/ 49389 h 401926"/>
                  <a:gd name="connsiteX14" fmla="*/ 239306 w 592663"/>
                  <a:gd name="connsiteY14" fmla="*/ 32926 h 401926"/>
                  <a:gd name="connsiteX15" fmla="*/ 268824 w 592663"/>
                  <a:gd name="connsiteY15" fmla="*/ 45160 h 401926"/>
                  <a:gd name="connsiteX16" fmla="*/ 296332 w 592663"/>
                  <a:gd name="connsiteY16" fmla="*/ 72668 h 401926"/>
                  <a:gd name="connsiteX17" fmla="*/ 323839 w 592663"/>
                  <a:gd name="connsiteY17" fmla="*/ 45160 h 401926"/>
                  <a:gd name="connsiteX18" fmla="*/ 353357 w 592663"/>
                  <a:gd name="connsiteY18" fmla="*/ 32926 h 401926"/>
                  <a:gd name="connsiteX19" fmla="*/ 395109 w 592663"/>
                  <a:gd name="connsiteY19" fmla="*/ 74678 h 401926"/>
                  <a:gd name="connsiteX20" fmla="*/ 382875 w 592663"/>
                  <a:gd name="connsiteY20" fmla="*/ 104195 h 401926"/>
                  <a:gd name="connsiteX21" fmla="*/ 296332 w 592663"/>
                  <a:gd name="connsiteY21" fmla="*/ 190738 h 401926"/>
                  <a:gd name="connsiteX22" fmla="*/ 209788 w 592663"/>
                  <a:gd name="connsiteY22" fmla="*/ 104195 h 401926"/>
                  <a:gd name="connsiteX23" fmla="*/ 197554 w 592663"/>
                  <a:gd name="connsiteY23" fmla="*/ 74678 h 401926"/>
                  <a:gd name="connsiteX24" fmla="*/ 239306 w 592663"/>
                  <a:gd name="connsiteY24" fmla="*/ 32926 h 401926"/>
                  <a:gd name="connsiteX25" fmla="*/ 559738 w 592663"/>
                  <a:gd name="connsiteY25" fmla="*/ 312795 h 401926"/>
                  <a:gd name="connsiteX26" fmla="*/ 338905 w 592663"/>
                  <a:gd name="connsiteY26" fmla="*/ 312795 h 401926"/>
                  <a:gd name="connsiteX27" fmla="*/ 296332 w 592663"/>
                  <a:gd name="connsiteY27" fmla="*/ 355368 h 401926"/>
                  <a:gd name="connsiteX28" fmla="*/ 253761 w 592663"/>
                  <a:gd name="connsiteY28" fmla="*/ 312795 h 401926"/>
                  <a:gd name="connsiteX29" fmla="*/ 32926 w 592663"/>
                  <a:gd name="connsiteY29" fmla="*/ 312795 h 401926"/>
                  <a:gd name="connsiteX30" fmla="*/ 32926 w 592663"/>
                  <a:gd name="connsiteY30" fmla="*/ 82314 h 401926"/>
                  <a:gd name="connsiteX31" fmla="*/ 165368 w 592663"/>
                  <a:gd name="connsiteY31" fmla="*/ 82314 h 401926"/>
                  <a:gd name="connsiteX32" fmla="*/ 186493 w 592663"/>
                  <a:gd name="connsiteY32" fmla="*/ 127475 h 401926"/>
                  <a:gd name="connsiteX33" fmla="*/ 296332 w 592663"/>
                  <a:gd name="connsiteY33" fmla="*/ 237298 h 401926"/>
                  <a:gd name="connsiteX34" fmla="*/ 406153 w 592663"/>
                  <a:gd name="connsiteY34" fmla="*/ 127475 h 401926"/>
                  <a:gd name="connsiteX35" fmla="*/ 427296 w 592663"/>
                  <a:gd name="connsiteY35" fmla="*/ 82314 h 401926"/>
                  <a:gd name="connsiteX36" fmla="*/ 559738 w 592663"/>
                  <a:gd name="connsiteY36" fmla="*/ 82314 h 40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2663" h="401926">
                    <a:moveTo>
                      <a:pt x="423324" y="49389"/>
                    </a:moveTo>
                    <a:cubicBezTo>
                      <a:pt x="412905" y="20675"/>
                      <a:pt x="385624" y="0"/>
                      <a:pt x="353357" y="0"/>
                    </a:cubicBezTo>
                    <a:cubicBezTo>
                      <a:pt x="333421" y="0"/>
                      <a:pt x="314651" y="7773"/>
                      <a:pt x="300561" y="21881"/>
                    </a:cubicBezTo>
                    <a:lnTo>
                      <a:pt x="296332" y="26109"/>
                    </a:lnTo>
                    <a:lnTo>
                      <a:pt x="292103" y="21881"/>
                    </a:lnTo>
                    <a:cubicBezTo>
                      <a:pt x="277996" y="7773"/>
                      <a:pt x="259243" y="0"/>
                      <a:pt x="239306" y="0"/>
                    </a:cubicBezTo>
                    <a:cubicBezTo>
                      <a:pt x="207039" y="0"/>
                      <a:pt x="179758" y="20675"/>
                      <a:pt x="169339" y="49389"/>
                    </a:cubicBezTo>
                    <a:lnTo>
                      <a:pt x="0" y="49389"/>
                    </a:lnTo>
                    <a:lnTo>
                      <a:pt x="0" y="345720"/>
                    </a:lnTo>
                    <a:lnTo>
                      <a:pt x="240127" y="345720"/>
                    </a:lnTo>
                    <a:lnTo>
                      <a:pt x="296332" y="401927"/>
                    </a:lnTo>
                    <a:lnTo>
                      <a:pt x="352538" y="345720"/>
                    </a:lnTo>
                    <a:lnTo>
                      <a:pt x="592663" y="345720"/>
                    </a:lnTo>
                    <a:lnTo>
                      <a:pt x="592663" y="49389"/>
                    </a:lnTo>
                    <a:close/>
                    <a:moveTo>
                      <a:pt x="239306" y="32926"/>
                    </a:moveTo>
                    <a:cubicBezTo>
                      <a:pt x="250448" y="32926"/>
                      <a:pt x="260939" y="37275"/>
                      <a:pt x="268824" y="45160"/>
                    </a:cubicBezTo>
                    <a:lnTo>
                      <a:pt x="296332" y="72668"/>
                    </a:lnTo>
                    <a:lnTo>
                      <a:pt x="323839" y="45160"/>
                    </a:lnTo>
                    <a:cubicBezTo>
                      <a:pt x="331725" y="37275"/>
                      <a:pt x="342216" y="32926"/>
                      <a:pt x="353357" y="32926"/>
                    </a:cubicBezTo>
                    <a:cubicBezTo>
                      <a:pt x="376372" y="32926"/>
                      <a:pt x="395109" y="51664"/>
                      <a:pt x="395109" y="74678"/>
                    </a:cubicBezTo>
                    <a:cubicBezTo>
                      <a:pt x="395109" y="85819"/>
                      <a:pt x="390761" y="96309"/>
                      <a:pt x="382875" y="104195"/>
                    </a:cubicBezTo>
                    <a:lnTo>
                      <a:pt x="296332" y="190738"/>
                    </a:lnTo>
                    <a:lnTo>
                      <a:pt x="209788" y="104195"/>
                    </a:lnTo>
                    <a:cubicBezTo>
                      <a:pt x="201903" y="96309"/>
                      <a:pt x="197554" y="85819"/>
                      <a:pt x="197554" y="74678"/>
                    </a:cubicBezTo>
                    <a:cubicBezTo>
                      <a:pt x="197554" y="51664"/>
                      <a:pt x="216291" y="32926"/>
                      <a:pt x="239306" y="32926"/>
                    </a:cubicBezTo>
                    <a:close/>
                    <a:moveTo>
                      <a:pt x="559738" y="312795"/>
                    </a:moveTo>
                    <a:lnTo>
                      <a:pt x="338905" y="312795"/>
                    </a:lnTo>
                    <a:lnTo>
                      <a:pt x="296332" y="355368"/>
                    </a:lnTo>
                    <a:lnTo>
                      <a:pt x="253761" y="312795"/>
                    </a:lnTo>
                    <a:lnTo>
                      <a:pt x="32926" y="312795"/>
                    </a:lnTo>
                    <a:lnTo>
                      <a:pt x="32926" y="82314"/>
                    </a:lnTo>
                    <a:lnTo>
                      <a:pt x="165368" y="82314"/>
                    </a:lnTo>
                    <a:cubicBezTo>
                      <a:pt x="167113" y="99340"/>
                      <a:pt x="174227" y="115208"/>
                      <a:pt x="186493" y="127475"/>
                    </a:cubicBezTo>
                    <a:lnTo>
                      <a:pt x="296332" y="237298"/>
                    </a:lnTo>
                    <a:lnTo>
                      <a:pt x="406153" y="127475"/>
                    </a:lnTo>
                    <a:cubicBezTo>
                      <a:pt x="418437" y="115208"/>
                      <a:pt x="425551" y="99340"/>
                      <a:pt x="427296" y="82314"/>
                    </a:cubicBezTo>
                    <a:lnTo>
                      <a:pt x="559738" y="82314"/>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2" name="任意多边形: 形状 81">
                <a:extLst>
                  <a:ext uri="{FF2B5EF4-FFF2-40B4-BE49-F238E27FC236}">
                    <a16:creationId xmlns:a16="http://schemas.microsoft.com/office/drawing/2014/main" id="{59E7771D-FB78-4E56-BAD0-3993AE0AC3C4}"/>
                  </a:ext>
                </a:extLst>
              </p:cNvPr>
              <p:cNvSpPr/>
              <p:nvPr/>
            </p:nvSpPr>
            <p:spPr>
              <a:xfrm>
                <a:off x="2648021" y="386576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3" name="任意多边形: 形状 82">
                <a:extLst>
                  <a:ext uri="{FF2B5EF4-FFF2-40B4-BE49-F238E27FC236}">
                    <a16:creationId xmlns:a16="http://schemas.microsoft.com/office/drawing/2014/main" id="{F1AF783A-1D46-45EF-A46C-0E3CA5D84F81}"/>
                  </a:ext>
                </a:extLst>
              </p:cNvPr>
              <p:cNvSpPr/>
              <p:nvPr/>
            </p:nvSpPr>
            <p:spPr>
              <a:xfrm>
                <a:off x="2713872" y="386576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4" name="任意多边形: 形状 83">
                <a:extLst>
                  <a:ext uri="{FF2B5EF4-FFF2-40B4-BE49-F238E27FC236}">
                    <a16:creationId xmlns:a16="http://schemas.microsoft.com/office/drawing/2014/main" id="{99A434D1-447A-4772-A4D2-2F719E36DCEC}"/>
                  </a:ext>
                </a:extLst>
              </p:cNvPr>
              <p:cNvSpPr/>
              <p:nvPr/>
            </p:nvSpPr>
            <p:spPr>
              <a:xfrm>
                <a:off x="2779724" y="386576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5" name="任意多边形: 形状 84">
                <a:extLst>
                  <a:ext uri="{FF2B5EF4-FFF2-40B4-BE49-F238E27FC236}">
                    <a16:creationId xmlns:a16="http://schemas.microsoft.com/office/drawing/2014/main" id="{21D2F42E-C1CA-4657-B7C5-9B6C2771B76C}"/>
                  </a:ext>
                </a:extLst>
              </p:cNvPr>
              <p:cNvSpPr/>
              <p:nvPr/>
            </p:nvSpPr>
            <p:spPr>
              <a:xfrm>
                <a:off x="2944352" y="386576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6" name="任意多边形: 形状 85">
                <a:extLst>
                  <a:ext uri="{FF2B5EF4-FFF2-40B4-BE49-F238E27FC236}">
                    <a16:creationId xmlns:a16="http://schemas.microsoft.com/office/drawing/2014/main" id="{E3BA9A68-507B-4663-A722-82578DBA9B31}"/>
                  </a:ext>
                </a:extLst>
              </p:cNvPr>
              <p:cNvSpPr/>
              <p:nvPr/>
            </p:nvSpPr>
            <p:spPr>
              <a:xfrm>
                <a:off x="3010204" y="386576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7" name="任意多边形: 形状 86">
                <a:extLst>
                  <a:ext uri="{FF2B5EF4-FFF2-40B4-BE49-F238E27FC236}">
                    <a16:creationId xmlns:a16="http://schemas.microsoft.com/office/drawing/2014/main" id="{04815841-7A2F-414A-8691-C1B01065D7C3}"/>
                  </a:ext>
                </a:extLst>
              </p:cNvPr>
              <p:cNvSpPr/>
              <p:nvPr/>
            </p:nvSpPr>
            <p:spPr>
              <a:xfrm>
                <a:off x="3076055" y="386576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8" name="任意多边形: 形状 87">
                <a:extLst>
                  <a:ext uri="{FF2B5EF4-FFF2-40B4-BE49-F238E27FC236}">
                    <a16:creationId xmlns:a16="http://schemas.microsoft.com/office/drawing/2014/main" id="{C0BF2AE3-8188-4194-8634-851F198EA6B7}"/>
                  </a:ext>
                </a:extLst>
              </p:cNvPr>
              <p:cNvSpPr/>
              <p:nvPr/>
            </p:nvSpPr>
            <p:spPr>
              <a:xfrm>
                <a:off x="2203523" y="4606592"/>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89" name="任意多边形: 形状 88">
                <a:extLst>
                  <a:ext uri="{FF2B5EF4-FFF2-40B4-BE49-F238E27FC236}">
                    <a16:creationId xmlns:a16="http://schemas.microsoft.com/office/drawing/2014/main" id="{9A1FC540-00F0-4B5F-B208-5130102D4A19}"/>
                  </a:ext>
                </a:extLst>
              </p:cNvPr>
              <p:cNvSpPr/>
              <p:nvPr/>
            </p:nvSpPr>
            <p:spPr>
              <a:xfrm>
                <a:off x="2203523" y="4441963"/>
                <a:ext cx="32925" cy="131702"/>
              </a:xfrm>
              <a:custGeom>
                <a:avLst/>
                <a:gdLst>
                  <a:gd name="connsiteX0" fmla="*/ 0 w 32925"/>
                  <a:gd name="connsiteY0" fmla="*/ 0 h 131702"/>
                  <a:gd name="connsiteX1" fmla="*/ 32926 w 32925"/>
                  <a:gd name="connsiteY1" fmla="*/ 0 h 131702"/>
                  <a:gd name="connsiteX2" fmla="*/ 32926 w 32925"/>
                  <a:gd name="connsiteY2" fmla="*/ 131703 h 131702"/>
                  <a:gd name="connsiteX3" fmla="*/ 0 w 32925"/>
                  <a:gd name="connsiteY3" fmla="*/ 131703 h 131702"/>
                </a:gdLst>
                <a:ahLst/>
                <a:cxnLst>
                  <a:cxn ang="0">
                    <a:pos x="connsiteX0" y="connsiteY0"/>
                  </a:cxn>
                  <a:cxn ang="0">
                    <a:pos x="connsiteX1" y="connsiteY1"/>
                  </a:cxn>
                  <a:cxn ang="0">
                    <a:pos x="connsiteX2" y="connsiteY2"/>
                  </a:cxn>
                  <a:cxn ang="0">
                    <a:pos x="connsiteX3" y="connsiteY3"/>
                  </a:cxn>
                </a:cxnLst>
                <a:rect l="l" t="t" r="r" b="b"/>
                <a:pathLst>
                  <a:path w="32925" h="131702">
                    <a:moveTo>
                      <a:pt x="0" y="0"/>
                    </a:moveTo>
                    <a:lnTo>
                      <a:pt x="32926" y="0"/>
                    </a:lnTo>
                    <a:lnTo>
                      <a:pt x="32926" y="131703"/>
                    </a:lnTo>
                    <a:lnTo>
                      <a:pt x="0" y="131703"/>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0" name="任意多边形: 形状 89">
                <a:extLst>
                  <a:ext uri="{FF2B5EF4-FFF2-40B4-BE49-F238E27FC236}">
                    <a16:creationId xmlns:a16="http://schemas.microsoft.com/office/drawing/2014/main" id="{3D811219-C372-4B8B-8D52-5224D37516FE}"/>
                  </a:ext>
                </a:extLst>
              </p:cNvPr>
              <p:cNvSpPr/>
              <p:nvPr/>
            </p:nvSpPr>
            <p:spPr>
              <a:xfrm>
                <a:off x="2335226" y="4606592"/>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1" name="任意多边形: 形状 90">
                <a:extLst>
                  <a:ext uri="{FF2B5EF4-FFF2-40B4-BE49-F238E27FC236}">
                    <a16:creationId xmlns:a16="http://schemas.microsoft.com/office/drawing/2014/main" id="{5110605D-42AA-4068-9B23-5F5DD1140084}"/>
                  </a:ext>
                </a:extLst>
              </p:cNvPr>
              <p:cNvSpPr/>
              <p:nvPr/>
            </p:nvSpPr>
            <p:spPr>
              <a:xfrm>
                <a:off x="2335226" y="4441963"/>
                <a:ext cx="32925" cy="131702"/>
              </a:xfrm>
              <a:custGeom>
                <a:avLst/>
                <a:gdLst>
                  <a:gd name="connsiteX0" fmla="*/ 0 w 32925"/>
                  <a:gd name="connsiteY0" fmla="*/ 0 h 131702"/>
                  <a:gd name="connsiteX1" fmla="*/ 32926 w 32925"/>
                  <a:gd name="connsiteY1" fmla="*/ 0 h 131702"/>
                  <a:gd name="connsiteX2" fmla="*/ 32926 w 32925"/>
                  <a:gd name="connsiteY2" fmla="*/ 131703 h 131702"/>
                  <a:gd name="connsiteX3" fmla="*/ 0 w 32925"/>
                  <a:gd name="connsiteY3" fmla="*/ 131703 h 131702"/>
                </a:gdLst>
                <a:ahLst/>
                <a:cxnLst>
                  <a:cxn ang="0">
                    <a:pos x="connsiteX0" y="connsiteY0"/>
                  </a:cxn>
                  <a:cxn ang="0">
                    <a:pos x="connsiteX1" y="connsiteY1"/>
                  </a:cxn>
                  <a:cxn ang="0">
                    <a:pos x="connsiteX2" y="connsiteY2"/>
                  </a:cxn>
                  <a:cxn ang="0">
                    <a:pos x="connsiteX3" y="connsiteY3"/>
                  </a:cxn>
                </a:cxnLst>
                <a:rect l="l" t="t" r="r" b="b"/>
                <a:pathLst>
                  <a:path w="32925" h="131702">
                    <a:moveTo>
                      <a:pt x="0" y="0"/>
                    </a:moveTo>
                    <a:lnTo>
                      <a:pt x="32926" y="0"/>
                    </a:lnTo>
                    <a:lnTo>
                      <a:pt x="32926" y="131703"/>
                    </a:lnTo>
                    <a:lnTo>
                      <a:pt x="0" y="131703"/>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2" name="任意多边形: 形状 91">
                <a:extLst>
                  <a:ext uri="{FF2B5EF4-FFF2-40B4-BE49-F238E27FC236}">
                    <a16:creationId xmlns:a16="http://schemas.microsoft.com/office/drawing/2014/main" id="{D17C3C53-750C-4649-BDC2-290A5AA72546}"/>
                  </a:ext>
                </a:extLst>
              </p:cNvPr>
              <p:cNvSpPr/>
              <p:nvPr/>
            </p:nvSpPr>
            <p:spPr>
              <a:xfrm>
                <a:off x="2269375" y="4392574"/>
                <a:ext cx="32925" cy="230480"/>
              </a:xfrm>
              <a:custGeom>
                <a:avLst/>
                <a:gdLst>
                  <a:gd name="connsiteX0" fmla="*/ 0 w 32925"/>
                  <a:gd name="connsiteY0" fmla="*/ 0 h 230480"/>
                  <a:gd name="connsiteX1" fmla="*/ 32926 w 32925"/>
                  <a:gd name="connsiteY1" fmla="*/ 0 h 230480"/>
                  <a:gd name="connsiteX2" fmla="*/ 32926 w 32925"/>
                  <a:gd name="connsiteY2" fmla="*/ 230480 h 230480"/>
                  <a:gd name="connsiteX3" fmla="*/ 0 w 32925"/>
                  <a:gd name="connsiteY3" fmla="*/ 230480 h 230480"/>
                </a:gdLst>
                <a:ahLst/>
                <a:cxnLst>
                  <a:cxn ang="0">
                    <a:pos x="connsiteX0" y="connsiteY0"/>
                  </a:cxn>
                  <a:cxn ang="0">
                    <a:pos x="connsiteX1" y="connsiteY1"/>
                  </a:cxn>
                  <a:cxn ang="0">
                    <a:pos x="connsiteX2" y="connsiteY2"/>
                  </a:cxn>
                  <a:cxn ang="0">
                    <a:pos x="connsiteX3" y="connsiteY3"/>
                  </a:cxn>
                </a:cxnLst>
                <a:rect l="l" t="t" r="r" b="b"/>
                <a:pathLst>
                  <a:path w="32925" h="230480">
                    <a:moveTo>
                      <a:pt x="0" y="0"/>
                    </a:moveTo>
                    <a:lnTo>
                      <a:pt x="32926" y="0"/>
                    </a:lnTo>
                    <a:lnTo>
                      <a:pt x="32926" y="230480"/>
                    </a:lnTo>
                    <a:lnTo>
                      <a:pt x="0" y="230480"/>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3" name="任意多边形: 形状 92">
                <a:extLst>
                  <a:ext uri="{FF2B5EF4-FFF2-40B4-BE49-F238E27FC236}">
                    <a16:creationId xmlns:a16="http://schemas.microsoft.com/office/drawing/2014/main" id="{10B7F787-8E89-4780-994C-17C5ACC1FF62}"/>
                  </a:ext>
                </a:extLst>
              </p:cNvPr>
              <p:cNvSpPr/>
              <p:nvPr/>
            </p:nvSpPr>
            <p:spPr>
              <a:xfrm>
                <a:off x="2466929" y="4606592"/>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4" name="任意多边形: 形状 93">
                <a:extLst>
                  <a:ext uri="{FF2B5EF4-FFF2-40B4-BE49-F238E27FC236}">
                    <a16:creationId xmlns:a16="http://schemas.microsoft.com/office/drawing/2014/main" id="{CEEF1E58-8264-4952-B898-F9A599417FB7}"/>
                  </a:ext>
                </a:extLst>
              </p:cNvPr>
              <p:cNvSpPr/>
              <p:nvPr/>
            </p:nvSpPr>
            <p:spPr>
              <a:xfrm>
                <a:off x="2466929" y="4441963"/>
                <a:ext cx="32925" cy="131702"/>
              </a:xfrm>
              <a:custGeom>
                <a:avLst/>
                <a:gdLst>
                  <a:gd name="connsiteX0" fmla="*/ 0 w 32925"/>
                  <a:gd name="connsiteY0" fmla="*/ 0 h 131702"/>
                  <a:gd name="connsiteX1" fmla="*/ 32926 w 32925"/>
                  <a:gd name="connsiteY1" fmla="*/ 0 h 131702"/>
                  <a:gd name="connsiteX2" fmla="*/ 32926 w 32925"/>
                  <a:gd name="connsiteY2" fmla="*/ 131703 h 131702"/>
                  <a:gd name="connsiteX3" fmla="*/ 0 w 32925"/>
                  <a:gd name="connsiteY3" fmla="*/ 131703 h 131702"/>
                </a:gdLst>
                <a:ahLst/>
                <a:cxnLst>
                  <a:cxn ang="0">
                    <a:pos x="connsiteX0" y="connsiteY0"/>
                  </a:cxn>
                  <a:cxn ang="0">
                    <a:pos x="connsiteX1" y="connsiteY1"/>
                  </a:cxn>
                  <a:cxn ang="0">
                    <a:pos x="connsiteX2" y="connsiteY2"/>
                  </a:cxn>
                  <a:cxn ang="0">
                    <a:pos x="connsiteX3" y="connsiteY3"/>
                  </a:cxn>
                </a:cxnLst>
                <a:rect l="l" t="t" r="r" b="b"/>
                <a:pathLst>
                  <a:path w="32925" h="131702">
                    <a:moveTo>
                      <a:pt x="0" y="0"/>
                    </a:moveTo>
                    <a:lnTo>
                      <a:pt x="32926" y="0"/>
                    </a:lnTo>
                    <a:lnTo>
                      <a:pt x="32926" y="131703"/>
                    </a:lnTo>
                    <a:lnTo>
                      <a:pt x="0" y="131703"/>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95" name="任意多边形: 形状 94">
                <a:extLst>
                  <a:ext uri="{FF2B5EF4-FFF2-40B4-BE49-F238E27FC236}">
                    <a16:creationId xmlns:a16="http://schemas.microsoft.com/office/drawing/2014/main" id="{17F36537-5F97-40F1-909E-6969F82D0CF4}"/>
                  </a:ext>
                </a:extLst>
              </p:cNvPr>
              <p:cNvSpPr/>
              <p:nvPr/>
            </p:nvSpPr>
            <p:spPr>
              <a:xfrm>
                <a:off x="2401078" y="4392574"/>
                <a:ext cx="32925" cy="230480"/>
              </a:xfrm>
              <a:custGeom>
                <a:avLst/>
                <a:gdLst>
                  <a:gd name="connsiteX0" fmla="*/ 0 w 32925"/>
                  <a:gd name="connsiteY0" fmla="*/ 0 h 230480"/>
                  <a:gd name="connsiteX1" fmla="*/ 32926 w 32925"/>
                  <a:gd name="connsiteY1" fmla="*/ 0 h 230480"/>
                  <a:gd name="connsiteX2" fmla="*/ 32926 w 32925"/>
                  <a:gd name="connsiteY2" fmla="*/ 230480 h 230480"/>
                  <a:gd name="connsiteX3" fmla="*/ 0 w 32925"/>
                  <a:gd name="connsiteY3" fmla="*/ 230480 h 230480"/>
                </a:gdLst>
                <a:ahLst/>
                <a:cxnLst>
                  <a:cxn ang="0">
                    <a:pos x="connsiteX0" y="connsiteY0"/>
                  </a:cxn>
                  <a:cxn ang="0">
                    <a:pos x="connsiteX1" y="connsiteY1"/>
                  </a:cxn>
                  <a:cxn ang="0">
                    <a:pos x="connsiteX2" y="connsiteY2"/>
                  </a:cxn>
                  <a:cxn ang="0">
                    <a:pos x="connsiteX3" y="connsiteY3"/>
                  </a:cxn>
                </a:cxnLst>
                <a:rect l="l" t="t" r="r" b="b"/>
                <a:pathLst>
                  <a:path w="32925" h="230480">
                    <a:moveTo>
                      <a:pt x="0" y="0"/>
                    </a:moveTo>
                    <a:lnTo>
                      <a:pt x="32926" y="0"/>
                    </a:lnTo>
                    <a:lnTo>
                      <a:pt x="32926" y="230480"/>
                    </a:lnTo>
                    <a:lnTo>
                      <a:pt x="0" y="230480"/>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grpSp>
      </p:grpSp>
      <p:grpSp>
        <p:nvGrpSpPr>
          <p:cNvPr id="232" name="组合 231">
            <a:extLst>
              <a:ext uri="{FF2B5EF4-FFF2-40B4-BE49-F238E27FC236}">
                <a16:creationId xmlns:a16="http://schemas.microsoft.com/office/drawing/2014/main" id="{A5749068-FF96-E3F8-FFFF-9732B735C2AB}"/>
              </a:ext>
            </a:extLst>
          </p:cNvPr>
          <p:cNvGrpSpPr/>
          <p:nvPr/>
        </p:nvGrpSpPr>
        <p:grpSpPr>
          <a:xfrm>
            <a:off x="9328180" y="2192034"/>
            <a:ext cx="1639995" cy="2008675"/>
            <a:chOff x="10824229" y="1832618"/>
            <a:chExt cx="1639995" cy="2008675"/>
          </a:xfrm>
        </p:grpSpPr>
        <p:sp>
          <p:nvSpPr>
            <p:cNvPr id="199" name="矩形: 圆角 198">
              <a:extLst>
                <a:ext uri="{FF2B5EF4-FFF2-40B4-BE49-F238E27FC236}">
                  <a16:creationId xmlns:a16="http://schemas.microsoft.com/office/drawing/2014/main" id="{B8E0FDCE-CE33-D80F-EA76-AB90085C3C8C}"/>
                </a:ext>
              </a:extLst>
            </p:cNvPr>
            <p:cNvSpPr/>
            <p:nvPr/>
          </p:nvSpPr>
          <p:spPr>
            <a:xfrm>
              <a:off x="10824229" y="2228436"/>
              <a:ext cx="1639995" cy="1456150"/>
            </a:xfrm>
            <a:prstGeom prst="roundRect">
              <a:avLst>
                <a:gd name="adj" fmla="val 10585"/>
              </a:avLst>
            </a:prstGeom>
            <a:gradFill>
              <a:gsLst>
                <a:gs pos="0">
                  <a:srgbClr val="19F3AE">
                    <a:alpha val="80000"/>
                  </a:srgbClr>
                </a:gs>
                <a:gs pos="100000">
                  <a:srgbClr val="0FA4F1">
                    <a:alpha val="70000"/>
                  </a:srgbClr>
                </a:gs>
              </a:gsLst>
              <a:lin ang="2700000" scaled="1"/>
            </a:gradFill>
            <a:ln>
              <a:noFill/>
            </a:ln>
            <a:effectLst>
              <a:outerShdw blurRad="317500" dist="482600" dir="5400000" sx="85000" sy="85000" algn="t" rotWithShape="0">
                <a:srgbClr val="95D3B5">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201" name="椭圆 200">
              <a:extLst>
                <a:ext uri="{FF2B5EF4-FFF2-40B4-BE49-F238E27FC236}">
                  <a16:creationId xmlns:a16="http://schemas.microsoft.com/office/drawing/2014/main" id="{F1A5A6A2-8FE8-9CFB-8899-BC5A6F829549}"/>
                </a:ext>
              </a:extLst>
            </p:cNvPr>
            <p:cNvSpPr>
              <a:spLocks noChangeAspect="1"/>
            </p:cNvSpPr>
            <p:nvPr/>
          </p:nvSpPr>
          <p:spPr>
            <a:xfrm rot="10800000" flipH="1">
              <a:off x="11192150" y="1832618"/>
              <a:ext cx="936000" cy="936000"/>
            </a:xfrm>
            <a:prstGeom prst="ellipse">
              <a:avLst/>
            </a:prstGeom>
            <a:solidFill>
              <a:schemeClr val="bg1"/>
            </a:solidFill>
            <a:ln w="12700" cap="flat" cmpd="sng" algn="ctr">
              <a:noFill/>
              <a:prstDash val="solid"/>
              <a:miter lim="800000"/>
            </a:ln>
            <a:effectLst>
              <a:outerShdw blurRad="254000" dist="330200" dir="5400000" sx="85000" sy="85000" algn="t" rotWithShape="0">
                <a:srgbClr val="039C64">
                  <a:alpha val="2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源意明体" pitchFamily="2" charset="-122"/>
                <a:ea typeface="思源黑体 CN Regular"/>
                <a:cs typeface="+mn-cs"/>
              </a:endParaRPr>
            </a:p>
          </p:txBody>
        </p:sp>
        <p:sp>
          <p:nvSpPr>
            <p:cNvPr id="202" name="椭圆 201">
              <a:extLst>
                <a:ext uri="{FF2B5EF4-FFF2-40B4-BE49-F238E27FC236}">
                  <a16:creationId xmlns:a16="http://schemas.microsoft.com/office/drawing/2014/main" id="{9B2EE2F4-D6C2-EA6C-B8A8-F8EEA8B6456C}"/>
                </a:ext>
              </a:extLst>
            </p:cNvPr>
            <p:cNvSpPr/>
            <p:nvPr/>
          </p:nvSpPr>
          <p:spPr>
            <a:xfrm rot="10800000" flipH="1">
              <a:off x="11261749" y="1883555"/>
              <a:ext cx="810418" cy="810418"/>
            </a:xfrm>
            <a:prstGeom prst="ellipse">
              <a:avLst/>
            </a:prstGeom>
            <a:gradFill flip="none" rotWithShape="1">
              <a:gsLst>
                <a:gs pos="19000">
                  <a:srgbClr val="0FA4F1"/>
                </a:gs>
                <a:gs pos="74000">
                  <a:srgbClr val="19F3AE"/>
                </a:gs>
              </a:gsLst>
              <a:lin ang="18600000" scaled="0"/>
              <a:tileRect/>
            </a:gradFill>
            <a:ln w="12700" cap="flat" cmpd="sng" algn="ctr">
              <a:noFill/>
              <a:prstDash val="solid"/>
              <a:miter lim="800000"/>
            </a:ln>
            <a:effectLst>
              <a:outerShdw blurRad="254000" dist="330200" dir="5400000" sx="85000" sy="85000" algn="t" rotWithShape="0">
                <a:srgbClr val="039C64">
                  <a:alpha val="2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源意明体" pitchFamily="2" charset="-122"/>
                <a:ea typeface="思源黑体 CN Regular"/>
                <a:cs typeface="+mn-cs"/>
              </a:endParaRPr>
            </a:p>
          </p:txBody>
        </p:sp>
        <p:sp>
          <p:nvSpPr>
            <p:cNvPr id="203" name="文本1">
              <a:extLst>
                <a:ext uri="{FF2B5EF4-FFF2-40B4-BE49-F238E27FC236}">
                  <a16:creationId xmlns:a16="http://schemas.microsoft.com/office/drawing/2014/main" id="{FFF8A37D-4F54-A803-3787-50079269EA01}"/>
                </a:ext>
              </a:extLst>
            </p:cNvPr>
            <p:cNvSpPr txBox="1"/>
            <p:nvPr/>
          </p:nvSpPr>
          <p:spPr>
            <a:xfrm>
              <a:off x="11007156" y="2852808"/>
              <a:ext cx="1231107"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源意明体" pitchFamily="2" charset="-122"/>
                  <a:ea typeface="源意明体" pitchFamily="2" charset="-122"/>
                  <a:cs typeface="+mn-cs"/>
                </a:rPr>
                <a:t>项目总结</a:t>
              </a:r>
              <a:endParaRPr kumimoji="0" lang="zh-HK" altLang="en-US" sz="24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源意明体" pitchFamily="2" charset="-122"/>
                <a:ea typeface="源意明体" pitchFamily="2" charset="-122"/>
                <a:cs typeface="+mn-cs"/>
              </a:endParaRPr>
            </a:p>
          </p:txBody>
        </p:sp>
        <p:sp>
          <p:nvSpPr>
            <p:cNvPr id="204" name="矩形: 圆角 203">
              <a:extLst>
                <a:ext uri="{FF2B5EF4-FFF2-40B4-BE49-F238E27FC236}">
                  <a16:creationId xmlns:a16="http://schemas.microsoft.com/office/drawing/2014/main" id="{2D6FF245-877D-6C1F-473D-0BB08CD9A5A7}"/>
                </a:ext>
              </a:extLst>
            </p:cNvPr>
            <p:cNvSpPr/>
            <p:nvPr/>
          </p:nvSpPr>
          <p:spPr>
            <a:xfrm>
              <a:off x="11387835" y="3391870"/>
              <a:ext cx="506165" cy="449423"/>
            </a:xfrm>
            <a:prstGeom prst="roundRect">
              <a:avLst>
                <a:gd name="adj" fmla="val 34296"/>
              </a:avLst>
            </a:prstGeom>
            <a:gradFill>
              <a:gsLst>
                <a:gs pos="0">
                  <a:srgbClr val="19F3AE"/>
                </a:gs>
                <a:gs pos="100000">
                  <a:srgbClr val="0FA4F1"/>
                </a:gs>
              </a:gsLst>
              <a:lin ang="2700000" scaled="1"/>
            </a:gradFill>
            <a:ln>
              <a:noFill/>
            </a:ln>
            <a:effectLst>
              <a:outerShdw blurRad="317500" dist="482600" dir="5400000" sx="85000" sy="85000" algn="t" rotWithShape="0">
                <a:srgbClr val="95D3B5">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源意明体" pitchFamily="2" charset="-122"/>
                <a:ea typeface="源意明体" pitchFamily="2" charset="-122"/>
                <a:cs typeface="+mn-cs"/>
              </a:endParaRPr>
            </a:p>
          </p:txBody>
        </p:sp>
        <p:sp>
          <p:nvSpPr>
            <p:cNvPr id="205" name="文本框 204">
              <a:extLst>
                <a:ext uri="{FF2B5EF4-FFF2-40B4-BE49-F238E27FC236}">
                  <a16:creationId xmlns:a16="http://schemas.microsoft.com/office/drawing/2014/main" id="{1F05477D-AC71-55AE-1C55-0678E8466CA9}"/>
                </a:ext>
              </a:extLst>
            </p:cNvPr>
            <p:cNvSpPr txBox="1"/>
            <p:nvPr/>
          </p:nvSpPr>
          <p:spPr>
            <a:xfrm>
              <a:off x="11284799" y="3405305"/>
              <a:ext cx="712236" cy="430374"/>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000" u="none" strike="noStrike" kern="1200" cap="none" spc="0" normalizeH="0" baseline="0" noProof="0" dirty="0">
                  <a:ln>
                    <a:noFill/>
                  </a:ln>
                  <a:gradFill>
                    <a:gsLst>
                      <a:gs pos="13000">
                        <a:schemeClr val="bg1">
                          <a:alpha val="30000"/>
                        </a:schemeClr>
                      </a:gs>
                      <a:gs pos="100000">
                        <a:srgbClr val="19F3AE">
                          <a:alpha val="90000"/>
                        </a:srgbClr>
                      </a:gs>
                    </a:gsLst>
                    <a:lin ang="5400000" scaled="0"/>
                  </a:gradFill>
                  <a:effectLst/>
                  <a:uLnTx/>
                  <a:uFillTx/>
                  <a:latin typeface="源意明体" pitchFamily="2" charset="-122"/>
                  <a:ea typeface="源意明体" pitchFamily="2" charset="-122"/>
                  <a:sym typeface="微软雅黑" panose="020B0503020204020204" pitchFamily="34" charset="-122"/>
                </a:rPr>
                <a:t>05</a:t>
              </a:r>
              <a:endParaRPr kumimoji="0" lang="zh-CN" altLang="en-US" sz="2000" u="none" strike="noStrike" kern="1200" cap="none" spc="0" normalizeH="0" baseline="0" noProof="0" dirty="0">
                <a:ln>
                  <a:noFill/>
                </a:ln>
                <a:gradFill>
                  <a:gsLst>
                    <a:gs pos="13000">
                      <a:schemeClr val="bg1">
                        <a:alpha val="30000"/>
                      </a:schemeClr>
                    </a:gs>
                    <a:gs pos="100000">
                      <a:srgbClr val="19F3AE">
                        <a:alpha val="90000"/>
                      </a:srgbClr>
                    </a:gs>
                  </a:gsLst>
                  <a:lin ang="5400000" scaled="0"/>
                </a:gradFill>
                <a:effectLst/>
                <a:uLnTx/>
                <a:uFillTx/>
                <a:latin typeface="源意明体" pitchFamily="2" charset="-122"/>
                <a:ea typeface="源意明体" pitchFamily="2" charset="-122"/>
                <a:sym typeface="微软雅黑" panose="020B0503020204020204" pitchFamily="34" charset="-122"/>
              </a:endParaRPr>
            </a:p>
          </p:txBody>
        </p:sp>
        <p:grpSp>
          <p:nvGrpSpPr>
            <p:cNvPr id="51" name="图形 2">
              <a:extLst>
                <a:ext uri="{FF2B5EF4-FFF2-40B4-BE49-F238E27FC236}">
                  <a16:creationId xmlns:a16="http://schemas.microsoft.com/office/drawing/2014/main" id="{C327335F-37EB-4950-90FD-DFBD164DC645}"/>
                </a:ext>
              </a:extLst>
            </p:cNvPr>
            <p:cNvGrpSpPr/>
            <p:nvPr/>
          </p:nvGrpSpPr>
          <p:grpSpPr>
            <a:xfrm>
              <a:off x="11438366" y="2055857"/>
              <a:ext cx="347305" cy="347305"/>
              <a:chOff x="781529" y="818148"/>
              <a:chExt cx="1020698" cy="1020698"/>
            </a:xfrm>
            <a:solidFill>
              <a:schemeClr val="bg1"/>
            </a:solidFill>
            <a:effectLst>
              <a:outerShdw blurRad="12700" dist="12700" dir="2700000" algn="tl" rotWithShape="0">
                <a:prstClr val="black">
                  <a:alpha val="40000"/>
                </a:prstClr>
              </a:outerShdw>
            </a:effectLst>
          </p:grpSpPr>
          <p:sp>
            <p:nvSpPr>
              <p:cNvPr id="52" name="任意多边形: 形状 51">
                <a:extLst>
                  <a:ext uri="{FF2B5EF4-FFF2-40B4-BE49-F238E27FC236}">
                    <a16:creationId xmlns:a16="http://schemas.microsoft.com/office/drawing/2014/main" id="{08305444-2E01-49CE-954D-8C1D10BC894A}"/>
                  </a:ext>
                </a:extLst>
              </p:cNvPr>
              <p:cNvSpPr/>
              <p:nvPr/>
            </p:nvSpPr>
            <p:spPr>
              <a:xfrm>
                <a:off x="781528" y="818148"/>
                <a:ext cx="1020698" cy="1020698"/>
              </a:xfrm>
              <a:custGeom>
                <a:avLst/>
                <a:gdLst>
                  <a:gd name="connsiteX0" fmla="*/ 931375 w 1020698"/>
                  <a:gd name="connsiteY0" fmla="*/ 740041 h 1020698"/>
                  <a:gd name="connsiteX1" fmla="*/ 806681 w 1020698"/>
                  <a:gd name="connsiteY1" fmla="*/ 711264 h 1020698"/>
                  <a:gd name="connsiteX2" fmla="*/ 806681 w 1020698"/>
                  <a:gd name="connsiteY2" fmla="*/ 678844 h 1020698"/>
                  <a:gd name="connsiteX3" fmla="*/ 846632 w 1020698"/>
                  <a:gd name="connsiteY3" fmla="*/ 624850 h 1020698"/>
                  <a:gd name="connsiteX4" fmla="*/ 900538 w 1020698"/>
                  <a:gd name="connsiteY4" fmla="*/ 598621 h 1020698"/>
                  <a:gd name="connsiteX5" fmla="*/ 921462 w 1020698"/>
                  <a:gd name="connsiteY5" fmla="*/ 543275 h 1020698"/>
                  <a:gd name="connsiteX6" fmla="*/ 921921 w 1020698"/>
                  <a:gd name="connsiteY6" fmla="*/ 543275 h 1020698"/>
                  <a:gd name="connsiteX7" fmla="*/ 921921 w 1020698"/>
                  <a:gd name="connsiteY7" fmla="*/ 414241 h 1020698"/>
                  <a:gd name="connsiteX8" fmla="*/ 865105 w 1020698"/>
                  <a:gd name="connsiteY8" fmla="*/ 331476 h 1020698"/>
                  <a:gd name="connsiteX9" fmla="*/ 853007 w 1020698"/>
                  <a:gd name="connsiteY9" fmla="*/ 319378 h 1020698"/>
                  <a:gd name="connsiteX10" fmla="*/ 823160 w 1020698"/>
                  <a:gd name="connsiteY10" fmla="*/ 294998 h 1020698"/>
                  <a:gd name="connsiteX11" fmla="*/ 823160 w 1020698"/>
                  <a:gd name="connsiteY11" fmla="*/ 0 h 1020698"/>
                  <a:gd name="connsiteX12" fmla="*/ 0 w 1020698"/>
                  <a:gd name="connsiteY12" fmla="*/ 0 h 1020698"/>
                  <a:gd name="connsiteX13" fmla="*/ 0 w 1020698"/>
                  <a:gd name="connsiteY13" fmla="*/ 691441 h 1020698"/>
                  <a:gd name="connsiteX14" fmla="*/ 642052 w 1020698"/>
                  <a:gd name="connsiteY14" fmla="*/ 691441 h 1020698"/>
                  <a:gd name="connsiteX15" fmla="*/ 642052 w 1020698"/>
                  <a:gd name="connsiteY15" fmla="*/ 711264 h 1020698"/>
                  <a:gd name="connsiteX16" fmla="*/ 517358 w 1020698"/>
                  <a:gd name="connsiteY16" fmla="*/ 740041 h 1020698"/>
                  <a:gd name="connsiteX17" fmla="*/ 428035 w 1020698"/>
                  <a:gd name="connsiteY17" fmla="*/ 852332 h 1020698"/>
                  <a:gd name="connsiteX18" fmla="*/ 428035 w 1020698"/>
                  <a:gd name="connsiteY18" fmla="*/ 1020698 h 1020698"/>
                  <a:gd name="connsiteX19" fmla="*/ 1020698 w 1020698"/>
                  <a:gd name="connsiteY19" fmla="*/ 1020698 h 1020698"/>
                  <a:gd name="connsiteX20" fmla="*/ 1020698 w 1020698"/>
                  <a:gd name="connsiteY20" fmla="*/ 852332 h 1020698"/>
                  <a:gd name="connsiteX21" fmla="*/ 931375 w 1020698"/>
                  <a:gd name="connsiteY21" fmla="*/ 740041 h 1020698"/>
                  <a:gd name="connsiteX22" fmla="*/ 654778 w 1020698"/>
                  <a:gd name="connsiteY22" fmla="*/ 742132 h 1020698"/>
                  <a:gd name="connsiteX23" fmla="*/ 694914 w 1020698"/>
                  <a:gd name="connsiteY23" fmla="*/ 772228 h 1020698"/>
                  <a:gd name="connsiteX24" fmla="*/ 653627 w 1020698"/>
                  <a:gd name="connsiteY24" fmla="*/ 797003 h 1020698"/>
                  <a:gd name="connsiteX25" fmla="*/ 643186 w 1020698"/>
                  <a:gd name="connsiteY25" fmla="*/ 744801 h 1020698"/>
                  <a:gd name="connsiteX26" fmla="*/ 706175 w 1020698"/>
                  <a:gd name="connsiteY26" fmla="*/ 872532 h 1020698"/>
                  <a:gd name="connsiteX27" fmla="*/ 742541 w 1020698"/>
                  <a:gd name="connsiteY27" fmla="*/ 872532 h 1020698"/>
                  <a:gd name="connsiteX28" fmla="*/ 755347 w 1020698"/>
                  <a:gd name="connsiteY28" fmla="*/ 987772 h 1020698"/>
                  <a:gd name="connsiteX29" fmla="*/ 693371 w 1020698"/>
                  <a:gd name="connsiteY29" fmla="*/ 987772 h 1020698"/>
                  <a:gd name="connsiteX30" fmla="*/ 745418 w 1020698"/>
                  <a:gd name="connsiteY30" fmla="*/ 839606 h 1020698"/>
                  <a:gd name="connsiteX31" fmla="*/ 703298 w 1020698"/>
                  <a:gd name="connsiteY31" fmla="*/ 839606 h 1020698"/>
                  <a:gd name="connsiteX32" fmla="*/ 693844 w 1020698"/>
                  <a:gd name="connsiteY32" fmla="*/ 811255 h 1020698"/>
                  <a:gd name="connsiteX33" fmla="*/ 724366 w 1020698"/>
                  <a:gd name="connsiteY33" fmla="*/ 792951 h 1020698"/>
                  <a:gd name="connsiteX34" fmla="*/ 754872 w 1020698"/>
                  <a:gd name="connsiteY34" fmla="*/ 811255 h 1020698"/>
                  <a:gd name="connsiteX35" fmla="*/ 753835 w 1020698"/>
                  <a:gd name="connsiteY35" fmla="*/ 772228 h 1020698"/>
                  <a:gd name="connsiteX36" fmla="*/ 793971 w 1020698"/>
                  <a:gd name="connsiteY36" fmla="*/ 742132 h 1020698"/>
                  <a:gd name="connsiteX37" fmla="*/ 805580 w 1020698"/>
                  <a:gd name="connsiteY37" fmla="*/ 744817 h 1020698"/>
                  <a:gd name="connsiteX38" fmla="*/ 795138 w 1020698"/>
                  <a:gd name="connsiteY38" fmla="*/ 797003 h 1020698"/>
                  <a:gd name="connsiteX39" fmla="*/ 773755 w 1020698"/>
                  <a:gd name="connsiteY39" fmla="*/ 716135 h 1020698"/>
                  <a:gd name="connsiteX40" fmla="*/ 724366 w 1020698"/>
                  <a:gd name="connsiteY40" fmla="*/ 753176 h 1020698"/>
                  <a:gd name="connsiteX41" fmla="*/ 674978 w 1020698"/>
                  <a:gd name="connsiteY41" fmla="*/ 716135 h 1020698"/>
                  <a:gd name="connsiteX42" fmla="*/ 674978 w 1020698"/>
                  <a:gd name="connsiteY42" fmla="*/ 698209 h 1020698"/>
                  <a:gd name="connsiteX43" fmla="*/ 724366 w 1020698"/>
                  <a:gd name="connsiteY43" fmla="*/ 707903 h 1020698"/>
                  <a:gd name="connsiteX44" fmla="*/ 773755 w 1020698"/>
                  <a:gd name="connsiteY44" fmla="*/ 698209 h 1020698"/>
                  <a:gd name="connsiteX45" fmla="*/ 724366 w 1020698"/>
                  <a:gd name="connsiteY45" fmla="*/ 674978 h 1020698"/>
                  <a:gd name="connsiteX46" fmla="*/ 625589 w 1020698"/>
                  <a:gd name="connsiteY46" fmla="*/ 576201 h 1020698"/>
                  <a:gd name="connsiteX47" fmla="*/ 625589 w 1020698"/>
                  <a:gd name="connsiteY47" fmla="*/ 493886 h 1020698"/>
                  <a:gd name="connsiteX48" fmla="*/ 681481 w 1020698"/>
                  <a:gd name="connsiteY48" fmla="*/ 493886 h 1020698"/>
                  <a:gd name="connsiteX49" fmla="*/ 783466 w 1020698"/>
                  <a:gd name="connsiteY49" fmla="*/ 467809 h 1020698"/>
                  <a:gd name="connsiteX50" fmla="*/ 796505 w 1020698"/>
                  <a:gd name="connsiteY50" fmla="*/ 493886 h 1020698"/>
                  <a:gd name="connsiteX51" fmla="*/ 823144 w 1020698"/>
                  <a:gd name="connsiteY51" fmla="*/ 493886 h 1020698"/>
                  <a:gd name="connsiteX52" fmla="*/ 823144 w 1020698"/>
                  <a:gd name="connsiteY52" fmla="*/ 576201 h 1020698"/>
                  <a:gd name="connsiteX53" fmla="*/ 724366 w 1020698"/>
                  <a:gd name="connsiteY53" fmla="*/ 674978 h 1020698"/>
                  <a:gd name="connsiteX54" fmla="*/ 593371 w 1020698"/>
                  <a:gd name="connsiteY54" fmla="*/ 589801 h 1020698"/>
                  <a:gd name="connsiteX55" fmla="*/ 572575 w 1020698"/>
                  <a:gd name="connsiteY55" fmla="*/ 576499 h 1020698"/>
                  <a:gd name="connsiteX56" fmla="*/ 559970 w 1020698"/>
                  <a:gd name="connsiteY56" fmla="*/ 538387 h 1020698"/>
                  <a:gd name="connsiteX57" fmla="*/ 592663 w 1020698"/>
                  <a:gd name="connsiteY57" fmla="*/ 497440 h 1020698"/>
                  <a:gd name="connsiteX58" fmla="*/ 592663 w 1020698"/>
                  <a:gd name="connsiteY58" fmla="*/ 576201 h 1020698"/>
                  <a:gd name="connsiteX59" fmla="*/ 593371 w 1020698"/>
                  <a:gd name="connsiteY59" fmla="*/ 589801 h 1020698"/>
                  <a:gd name="connsiteX60" fmla="*/ 876175 w 1020698"/>
                  <a:gd name="connsiteY60" fmla="*/ 576499 h 1020698"/>
                  <a:gd name="connsiteX61" fmla="*/ 855378 w 1020698"/>
                  <a:gd name="connsiteY61" fmla="*/ 589801 h 1020698"/>
                  <a:gd name="connsiteX62" fmla="*/ 856069 w 1020698"/>
                  <a:gd name="connsiteY62" fmla="*/ 576201 h 1020698"/>
                  <a:gd name="connsiteX63" fmla="*/ 856069 w 1020698"/>
                  <a:gd name="connsiteY63" fmla="*/ 497424 h 1020698"/>
                  <a:gd name="connsiteX64" fmla="*/ 888763 w 1020698"/>
                  <a:gd name="connsiteY64" fmla="*/ 538371 h 1020698"/>
                  <a:gd name="connsiteX65" fmla="*/ 876175 w 1020698"/>
                  <a:gd name="connsiteY65" fmla="*/ 576499 h 1020698"/>
                  <a:gd name="connsiteX66" fmla="*/ 847179 w 1020698"/>
                  <a:gd name="connsiteY66" fmla="*/ 360109 h 1020698"/>
                  <a:gd name="connsiteX67" fmla="*/ 850869 w 1020698"/>
                  <a:gd name="connsiteY67" fmla="*/ 361331 h 1020698"/>
                  <a:gd name="connsiteX68" fmla="*/ 888995 w 1020698"/>
                  <a:gd name="connsiteY68" fmla="*/ 414241 h 1020698"/>
                  <a:gd name="connsiteX69" fmla="*/ 888995 w 1020698"/>
                  <a:gd name="connsiteY69" fmla="*/ 478823 h 1020698"/>
                  <a:gd name="connsiteX70" fmla="*/ 836777 w 1020698"/>
                  <a:gd name="connsiteY70" fmla="*/ 460960 h 1020698"/>
                  <a:gd name="connsiteX71" fmla="*/ 816857 w 1020698"/>
                  <a:gd name="connsiteY71" fmla="*/ 460960 h 1020698"/>
                  <a:gd name="connsiteX72" fmla="*/ 796608 w 1020698"/>
                  <a:gd name="connsiteY72" fmla="*/ 420462 h 1020698"/>
                  <a:gd name="connsiteX73" fmla="*/ 781093 w 1020698"/>
                  <a:gd name="connsiteY73" fmla="*/ 430800 h 1020698"/>
                  <a:gd name="connsiteX74" fmla="*/ 681481 w 1020698"/>
                  <a:gd name="connsiteY74" fmla="*/ 460960 h 1020698"/>
                  <a:gd name="connsiteX75" fmla="*/ 611956 w 1020698"/>
                  <a:gd name="connsiteY75" fmla="*/ 460960 h 1020698"/>
                  <a:gd name="connsiteX76" fmla="*/ 559738 w 1020698"/>
                  <a:gd name="connsiteY76" fmla="*/ 478823 h 1020698"/>
                  <a:gd name="connsiteX77" fmla="*/ 559738 w 1020698"/>
                  <a:gd name="connsiteY77" fmla="*/ 454474 h 1020698"/>
                  <a:gd name="connsiteX78" fmla="*/ 717880 w 1020698"/>
                  <a:gd name="connsiteY78" fmla="*/ 296332 h 1020698"/>
                  <a:gd name="connsiteX79" fmla="*/ 829710 w 1020698"/>
                  <a:gd name="connsiteY79" fmla="*/ 342642 h 1020698"/>
                  <a:gd name="connsiteX80" fmla="*/ 32926 w 1020698"/>
                  <a:gd name="connsiteY80" fmla="*/ 32926 h 1020698"/>
                  <a:gd name="connsiteX81" fmla="*/ 790218 w 1020698"/>
                  <a:gd name="connsiteY81" fmla="*/ 32926 h 1020698"/>
                  <a:gd name="connsiteX82" fmla="*/ 790218 w 1020698"/>
                  <a:gd name="connsiteY82" fmla="*/ 277546 h 1020698"/>
                  <a:gd name="connsiteX83" fmla="*/ 717880 w 1020698"/>
                  <a:gd name="connsiteY83" fmla="*/ 263406 h 1020698"/>
                  <a:gd name="connsiteX84" fmla="*/ 526812 w 1020698"/>
                  <a:gd name="connsiteY84" fmla="*/ 454474 h 1020698"/>
                  <a:gd name="connsiteX85" fmla="*/ 526812 w 1020698"/>
                  <a:gd name="connsiteY85" fmla="*/ 543275 h 1020698"/>
                  <a:gd name="connsiteX86" fmla="*/ 527271 w 1020698"/>
                  <a:gd name="connsiteY86" fmla="*/ 543275 h 1020698"/>
                  <a:gd name="connsiteX87" fmla="*/ 548195 w 1020698"/>
                  <a:gd name="connsiteY87" fmla="*/ 598621 h 1020698"/>
                  <a:gd name="connsiteX88" fmla="*/ 602101 w 1020698"/>
                  <a:gd name="connsiteY88" fmla="*/ 624850 h 1020698"/>
                  <a:gd name="connsiteX89" fmla="*/ 621722 w 1020698"/>
                  <a:gd name="connsiteY89" fmla="*/ 658515 h 1020698"/>
                  <a:gd name="connsiteX90" fmla="*/ 32926 w 1020698"/>
                  <a:gd name="connsiteY90" fmla="*/ 658515 h 1020698"/>
                  <a:gd name="connsiteX91" fmla="*/ 460960 w 1020698"/>
                  <a:gd name="connsiteY91" fmla="*/ 852332 h 1020698"/>
                  <a:gd name="connsiteX92" fmla="*/ 524754 w 1020698"/>
                  <a:gd name="connsiteY92" fmla="*/ 772123 h 1020698"/>
                  <a:gd name="connsiteX93" fmla="*/ 611087 w 1020698"/>
                  <a:gd name="connsiteY93" fmla="*/ 752203 h 1020698"/>
                  <a:gd name="connsiteX94" fmla="*/ 630493 w 1020698"/>
                  <a:gd name="connsiteY94" fmla="*/ 849268 h 1020698"/>
                  <a:gd name="connsiteX95" fmla="*/ 664937 w 1020698"/>
                  <a:gd name="connsiteY95" fmla="*/ 828593 h 1020698"/>
                  <a:gd name="connsiteX96" fmla="*/ 674665 w 1020698"/>
                  <a:gd name="connsiteY96" fmla="*/ 857814 h 1020698"/>
                  <a:gd name="connsiteX97" fmla="*/ 660243 w 1020698"/>
                  <a:gd name="connsiteY97" fmla="*/ 987772 h 1020698"/>
                  <a:gd name="connsiteX98" fmla="*/ 576201 w 1020698"/>
                  <a:gd name="connsiteY98" fmla="*/ 987772 h 1020698"/>
                  <a:gd name="connsiteX99" fmla="*/ 576201 w 1020698"/>
                  <a:gd name="connsiteY99" fmla="*/ 856069 h 1020698"/>
                  <a:gd name="connsiteX100" fmla="*/ 543275 w 1020698"/>
                  <a:gd name="connsiteY100" fmla="*/ 856069 h 1020698"/>
                  <a:gd name="connsiteX101" fmla="*/ 543275 w 1020698"/>
                  <a:gd name="connsiteY101" fmla="*/ 987772 h 1020698"/>
                  <a:gd name="connsiteX102" fmla="*/ 460960 w 1020698"/>
                  <a:gd name="connsiteY102" fmla="*/ 987772 h 1020698"/>
                  <a:gd name="connsiteX103" fmla="*/ 987772 w 1020698"/>
                  <a:gd name="connsiteY103" fmla="*/ 987772 h 1020698"/>
                  <a:gd name="connsiteX104" fmla="*/ 905458 w 1020698"/>
                  <a:gd name="connsiteY104" fmla="*/ 987772 h 1020698"/>
                  <a:gd name="connsiteX105" fmla="*/ 905458 w 1020698"/>
                  <a:gd name="connsiteY105" fmla="*/ 856069 h 1020698"/>
                  <a:gd name="connsiteX106" fmla="*/ 872532 w 1020698"/>
                  <a:gd name="connsiteY106" fmla="*/ 856069 h 1020698"/>
                  <a:gd name="connsiteX107" fmla="*/ 872532 w 1020698"/>
                  <a:gd name="connsiteY107" fmla="*/ 987772 h 1020698"/>
                  <a:gd name="connsiteX108" fmla="*/ 788489 w 1020698"/>
                  <a:gd name="connsiteY108" fmla="*/ 987772 h 1020698"/>
                  <a:gd name="connsiteX109" fmla="*/ 774053 w 1020698"/>
                  <a:gd name="connsiteY109" fmla="*/ 857829 h 1020698"/>
                  <a:gd name="connsiteX110" fmla="*/ 783779 w 1020698"/>
                  <a:gd name="connsiteY110" fmla="*/ 828609 h 1020698"/>
                  <a:gd name="connsiteX111" fmla="*/ 818223 w 1020698"/>
                  <a:gd name="connsiteY111" fmla="*/ 849285 h 1020698"/>
                  <a:gd name="connsiteX112" fmla="*/ 837629 w 1020698"/>
                  <a:gd name="connsiteY112" fmla="*/ 752219 h 1020698"/>
                  <a:gd name="connsiteX113" fmla="*/ 923962 w 1020698"/>
                  <a:gd name="connsiteY113" fmla="*/ 772140 h 1020698"/>
                  <a:gd name="connsiteX114" fmla="*/ 987772 w 1020698"/>
                  <a:gd name="connsiteY114" fmla="*/ 852332 h 102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020698" h="1020698">
                    <a:moveTo>
                      <a:pt x="931375" y="740041"/>
                    </a:moveTo>
                    <a:lnTo>
                      <a:pt x="806681" y="711264"/>
                    </a:lnTo>
                    <a:lnTo>
                      <a:pt x="806681" y="678844"/>
                    </a:lnTo>
                    <a:cubicBezTo>
                      <a:pt x="824277" y="664705"/>
                      <a:pt x="838143" y="646135"/>
                      <a:pt x="846632" y="624850"/>
                    </a:cubicBezTo>
                    <a:cubicBezTo>
                      <a:pt x="867178" y="623058"/>
                      <a:pt x="886559" y="613997"/>
                      <a:pt x="900538" y="598621"/>
                    </a:cubicBezTo>
                    <a:cubicBezTo>
                      <a:pt x="914284" y="583508"/>
                      <a:pt x="921415" y="563652"/>
                      <a:pt x="921462" y="543275"/>
                    </a:cubicBezTo>
                    <a:lnTo>
                      <a:pt x="921921" y="543275"/>
                    </a:lnTo>
                    <a:lnTo>
                      <a:pt x="921921" y="414241"/>
                    </a:lnTo>
                    <a:cubicBezTo>
                      <a:pt x="921921" y="377376"/>
                      <a:pt x="899251" y="344619"/>
                      <a:pt x="865105" y="331476"/>
                    </a:cubicBezTo>
                    <a:lnTo>
                      <a:pt x="853007" y="319378"/>
                    </a:lnTo>
                    <a:cubicBezTo>
                      <a:pt x="843786" y="310158"/>
                      <a:pt x="833779" y="302032"/>
                      <a:pt x="823160" y="294998"/>
                    </a:cubicBezTo>
                    <a:lnTo>
                      <a:pt x="823160" y="0"/>
                    </a:lnTo>
                    <a:lnTo>
                      <a:pt x="0" y="0"/>
                    </a:lnTo>
                    <a:lnTo>
                      <a:pt x="0" y="691441"/>
                    </a:lnTo>
                    <a:lnTo>
                      <a:pt x="642052" y="691441"/>
                    </a:lnTo>
                    <a:lnTo>
                      <a:pt x="642052" y="711264"/>
                    </a:lnTo>
                    <a:lnTo>
                      <a:pt x="517358" y="740041"/>
                    </a:lnTo>
                    <a:cubicBezTo>
                      <a:pt x="464763" y="752172"/>
                      <a:pt x="428035" y="798353"/>
                      <a:pt x="428035" y="852332"/>
                    </a:cubicBezTo>
                    <a:lnTo>
                      <a:pt x="428035" y="1020698"/>
                    </a:lnTo>
                    <a:lnTo>
                      <a:pt x="1020698" y="1020698"/>
                    </a:lnTo>
                    <a:lnTo>
                      <a:pt x="1020698" y="852332"/>
                    </a:lnTo>
                    <a:cubicBezTo>
                      <a:pt x="1020698" y="798353"/>
                      <a:pt x="983969" y="752172"/>
                      <a:pt x="931375" y="740041"/>
                    </a:cubicBezTo>
                    <a:close/>
                    <a:moveTo>
                      <a:pt x="654778" y="742132"/>
                    </a:moveTo>
                    <a:lnTo>
                      <a:pt x="694914" y="772228"/>
                    </a:lnTo>
                    <a:lnTo>
                      <a:pt x="653627" y="797003"/>
                    </a:lnTo>
                    <a:lnTo>
                      <a:pt x="643186" y="744801"/>
                    </a:lnTo>
                    <a:close/>
                    <a:moveTo>
                      <a:pt x="706175" y="872532"/>
                    </a:moveTo>
                    <a:lnTo>
                      <a:pt x="742541" y="872532"/>
                    </a:lnTo>
                    <a:lnTo>
                      <a:pt x="755347" y="987772"/>
                    </a:lnTo>
                    <a:lnTo>
                      <a:pt x="693371" y="987772"/>
                    </a:lnTo>
                    <a:close/>
                    <a:moveTo>
                      <a:pt x="745418" y="839606"/>
                    </a:moveTo>
                    <a:lnTo>
                      <a:pt x="703298" y="839606"/>
                    </a:lnTo>
                    <a:lnTo>
                      <a:pt x="693844" y="811255"/>
                    </a:lnTo>
                    <a:lnTo>
                      <a:pt x="724366" y="792951"/>
                    </a:lnTo>
                    <a:lnTo>
                      <a:pt x="754872" y="811255"/>
                    </a:lnTo>
                    <a:close/>
                    <a:moveTo>
                      <a:pt x="753835" y="772228"/>
                    </a:moveTo>
                    <a:lnTo>
                      <a:pt x="793971" y="742132"/>
                    </a:lnTo>
                    <a:lnTo>
                      <a:pt x="805580" y="744817"/>
                    </a:lnTo>
                    <a:lnTo>
                      <a:pt x="795138" y="797003"/>
                    </a:lnTo>
                    <a:close/>
                    <a:moveTo>
                      <a:pt x="773755" y="716135"/>
                    </a:moveTo>
                    <a:lnTo>
                      <a:pt x="724366" y="753176"/>
                    </a:lnTo>
                    <a:lnTo>
                      <a:pt x="674978" y="716135"/>
                    </a:lnTo>
                    <a:lnTo>
                      <a:pt x="674978" y="698209"/>
                    </a:lnTo>
                    <a:cubicBezTo>
                      <a:pt x="690235" y="704415"/>
                      <a:pt x="706899" y="707903"/>
                      <a:pt x="724366" y="707903"/>
                    </a:cubicBezTo>
                    <a:cubicBezTo>
                      <a:pt x="741833" y="707903"/>
                      <a:pt x="758498" y="704415"/>
                      <a:pt x="773755" y="698209"/>
                    </a:cubicBezTo>
                    <a:close/>
                    <a:moveTo>
                      <a:pt x="724366" y="674978"/>
                    </a:moveTo>
                    <a:cubicBezTo>
                      <a:pt x="669889" y="674978"/>
                      <a:pt x="625589" y="630678"/>
                      <a:pt x="625589" y="576201"/>
                    </a:cubicBezTo>
                    <a:lnTo>
                      <a:pt x="625589" y="493886"/>
                    </a:lnTo>
                    <a:lnTo>
                      <a:pt x="681481" y="493886"/>
                    </a:lnTo>
                    <a:cubicBezTo>
                      <a:pt x="717357" y="493886"/>
                      <a:pt x="752252" y="484916"/>
                      <a:pt x="783466" y="467809"/>
                    </a:cubicBezTo>
                    <a:lnTo>
                      <a:pt x="796505" y="493886"/>
                    </a:lnTo>
                    <a:lnTo>
                      <a:pt x="823144" y="493886"/>
                    </a:lnTo>
                    <a:lnTo>
                      <a:pt x="823144" y="576201"/>
                    </a:lnTo>
                    <a:cubicBezTo>
                      <a:pt x="823144" y="630678"/>
                      <a:pt x="778844" y="674978"/>
                      <a:pt x="724366" y="674978"/>
                    </a:cubicBezTo>
                    <a:close/>
                    <a:moveTo>
                      <a:pt x="593371" y="589801"/>
                    </a:moveTo>
                    <a:cubicBezTo>
                      <a:pt x="585502" y="587134"/>
                      <a:pt x="578258" y="582736"/>
                      <a:pt x="572575" y="576499"/>
                    </a:cubicBezTo>
                    <a:cubicBezTo>
                      <a:pt x="563115" y="566072"/>
                      <a:pt x="558620" y="552543"/>
                      <a:pt x="559970" y="538387"/>
                    </a:cubicBezTo>
                    <a:cubicBezTo>
                      <a:pt x="561748" y="519745"/>
                      <a:pt x="574947" y="504159"/>
                      <a:pt x="592663" y="497440"/>
                    </a:cubicBezTo>
                    <a:lnTo>
                      <a:pt x="592663" y="576201"/>
                    </a:lnTo>
                    <a:cubicBezTo>
                      <a:pt x="592663" y="580790"/>
                      <a:pt x="592912" y="585325"/>
                      <a:pt x="593371" y="589801"/>
                    </a:cubicBezTo>
                    <a:close/>
                    <a:moveTo>
                      <a:pt x="876175" y="576499"/>
                    </a:moveTo>
                    <a:cubicBezTo>
                      <a:pt x="870491" y="582753"/>
                      <a:pt x="863231" y="587134"/>
                      <a:pt x="855378" y="589801"/>
                    </a:cubicBezTo>
                    <a:cubicBezTo>
                      <a:pt x="855820" y="585325"/>
                      <a:pt x="856069" y="580790"/>
                      <a:pt x="856069" y="576201"/>
                    </a:cubicBezTo>
                    <a:lnTo>
                      <a:pt x="856069" y="497424"/>
                    </a:lnTo>
                    <a:cubicBezTo>
                      <a:pt x="873785" y="504142"/>
                      <a:pt x="886985" y="519731"/>
                      <a:pt x="888763" y="538371"/>
                    </a:cubicBezTo>
                    <a:cubicBezTo>
                      <a:pt x="890112" y="552527"/>
                      <a:pt x="885635" y="566072"/>
                      <a:pt x="876175" y="576499"/>
                    </a:cubicBezTo>
                    <a:close/>
                    <a:moveTo>
                      <a:pt x="847179" y="360109"/>
                    </a:moveTo>
                    <a:lnTo>
                      <a:pt x="850869" y="361331"/>
                    </a:lnTo>
                    <a:cubicBezTo>
                      <a:pt x="873666" y="368951"/>
                      <a:pt x="888995" y="390205"/>
                      <a:pt x="888995" y="414241"/>
                    </a:cubicBezTo>
                    <a:lnTo>
                      <a:pt x="888995" y="478823"/>
                    </a:lnTo>
                    <a:cubicBezTo>
                      <a:pt x="874430" y="467793"/>
                      <a:pt x="856351" y="460960"/>
                      <a:pt x="836777" y="460960"/>
                    </a:cubicBezTo>
                    <a:lnTo>
                      <a:pt x="816857" y="460960"/>
                    </a:lnTo>
                    <a:lnTo>
                      <a:pt x="796608" y="420462"/>
                    </a:lnTo>
                    <a:lnTo>
                      <a:pt x="781093" y="430800"/>
                    </a:lnTo>
                    <a:cubicBezTo>
                      <a:pt x="751481" y="450527"/>
                      <a:pt x="717042" y="460960"/>
                      <a:pt x="681481" y="460960"/>
                    </a:cubicBezTo>
                    <a:lnTo>
                      <a:pt x="611956" y="460960"/>
                    </a:lnTo>
                    <a:cubicBezTo>
                      <a:pt x="592381" y="460960"/>
                      <a:pt x="574303" y="467793"/>
                      <a:pt x="559738" y="478823"/>
                    </a:cubicBezTo>
                    <a:lnTo>
                      <a:pt x="559738" y="454474"/>
                    </a:lnTo>
                    <a:cubicBezTo>
                      <a:pt x="559738" y="367287"/>
                      <a:pt x="630693" y="296332"/>
                      <a:pt x="717880" y="296332"/>
                    </a:cubicBezTo>
                    <a:cubicBezTo>
                      <a:pt x="760122" y="296332"/>
                      <a:pt x="799849" y="312778"/>
                      <a:pt x="829710" y="342642"/>
                    </a:cubicBezTo>
                    <a:close/>
                    <a:moveTo>
                      <a:pt x="32926" y="32926"/>
                    </a:moveTo>
                    <a:lnTo>
                      <a:pt x="790218" y="32926"/>
                    </a:lnTo>
                    <a:lnTo>
                      <a:pt x="790218" y="277546"/>
                    </a:lnTo>
                    <a:cubicBezTo>
                      <a:pt x="767565" y="268293"/>
                      <a:pt x="743103" y="263406"/>
                      <a:pt x="717880" y="263406"/>
                    </a:cubicBezTo>
                    <a:cubicBezTo>
                      <a:pt x="612534" y="263406"/>
                      <a:pt x="526812" y="349128"/>
                      <a:pt x="526812" y="454474"/>
                    </a:cubicBezTo>
                    <a:lnTo>
                      <a:pt x="526812" y="543275"/>
                    </a:lnTo>
                    <a:lnTo>
                      <a:pt x="527271" y="543275"/>
                    </a:lnTo>
                    <a:cubicBezTo>
                      <a:pt x="527318" y="563668"/>
                      <a:pt x="534449" y="583508"/>
                      <a:pt x="548195" y="598621"/>
                    </a:cubicBezTo>
                    <a:cubicBezTo>
                      <a:pt x="562174" y="613997"/>
                      <a:pt x="581555" y="623058"/>
                      <a:pt x="602101" y="624850"/>
                    </a:cubicBezTo>
                    <a:cubicBezTo>
                      <a:pt x="606988" y="637084"/>
                      <a:pt x="613604" y="648411"/>
                      <a:pt x="621722" y="658515"/>
                    </a:cubicBezTo>
                    <a:lnTo>
                      <a:pt x="32926" y="658515"/>
                    </a:lnTo>
                    <a:close/>
                    <a:moveTo>
                      <a:pt x="460960" y="852332"/>
                    </a:moveTo>
                    <a:cubicBezTo>
                      <a:pt x="460960" y="813762"/>
                      <a:pt x="487206" y="780780"/>
                      <a:pt x="524754" y="772123"/>
                    </a:cubicBezTo>
                    <a:lnTo>
                      <a:pt x="611087" y="752203"/>
                    </a:lnTo>
                    <a:lnTo>
                      <a:pt x="630493" y="849268"/>
                    </a:lnTo>
                    <a:lnTo>
                      <a:pt x="664937" y="828593"/>
                    </a:lnTo>
                    <a:lnTo>
                      <a:pt x="674665" y="857814"/>
                    </a:lnTo>
                    <a:lnTo>
                      <a:pt x="660243" y="987772"/>
                    </a:lnTo>
                    <a:lnTo>
                      <a:pt x="576201" y="987772"/>
                    </a:lnTo>
                    <a:lnTo>
                      <a:pt x="576201" y="856069"/>
                    </a:lnTo>
                    <a:lnTo>
                      <a:pt x="543275" y="856069"/>
                    </a:lnTo>
                    <a:lnTo>
                      <a:pt x="543275" y="987772"/>
                    </a:lnTo>
                    <a:lnTo>
                      <a:pt x="460960" y="987772"/>
                    </a:lnTo>
                    <a:close/>
                    <a:moveTo>
                      <a:pt x="987772" y="987772"/>
                    </a:moveTo>
                    <a:lnTo>
                      <a:pt x="905458" y="987772"/>
                    </a:lnTo>
                    <a:lnTo>
                      <a:pt x="905458" y="856069"/>
                    </a:lnTo>
                    <a:lnTo>
                      <a:pt x="872532" y="856069"/>
                    </a:lnTo>
                    <a:lnTo>
                      <a:pt x="872532" y="987772"/>
                    </a:lnTo>
                    <a:lnTo>
                      <a:pt x="788489" y="987772"/>
                    </a:lnTo>
                    <a:lnTo>
                      <a:pt x="774053" y="857829"/>
                    </a:lnTo>
                    <a:lnTo>
                      <a:pt x="783779" y="828609"/>
                    </a:lnTo>
                    <a:lnTo>
                      <a:pt x="818223" y="849285"/>
                    </a:lnTo>
                    <a:lnTo>
                      <a:pt x="837629" y="752219"/>
                    </a:lnTo>
                    <a:lnTo>
                      <a:pt x="923962" y="772140"/>
                    </a:lnTo>
                    <a:cubicBezTo>
                      <a:pt x="961526" y="780805"/>
                      <a:pt x="987772" y="813778"/>
                      <a:pt x="987772" y="852332"/>
                    </a:cubicBez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3" name="任意多边形: 形状 52">
                <a:extLst>
                  <a:ext uri="{FF2B5EF4-FFF2-40B4-BE49-F238E27FC236}">
                    <a16:creationId xmlns:a16="http://schemas.microsoft.com/office/drawing/2014/main" id="{9C6F0B51-11EA-4FAD-AFE3-A41E40D4D7C8}"/>
                  </a:ext>
                </a:extLst>
              </p:cNvPr>
              <p:cNvSpPr/>
              <p:nvPr/>
            </p:nvSpPr>
            <p:spPr>
              <a:xfrm>
                <a:off x="863843" y="1114479"/>
                <a:ext cx="329257" cy="329257"/>
              </a:xfrm>
              <a:custGeom>
                <a:avLst/>
                <a:gdLst>
                  <a:gd name="connsiteX0" fmla="*/ 164629 w 329257"/>
                  <a:gd name="connsiteY0" fmla="*/ 0 h 329257"/>
                  <a:gd name="connsiteX1" fmla="*/ 0 w 329257"/>
                  <a:gd name="connsiteY1" fmla="*/ 164629 h 329257"/>
                  <a:gd name="connsiteX2" fmla="*/ 164629 w 329257"/>
                  <a:gd name="connsiteY2" fmla="*/ 329257 h 329257"/>
                  <a:gd name="connsiteX3" fmla="*/ 329257 w 329257"/>
                  <a:gd name="connsiteY3" fmla="*/ 164629 h 329257"/>
                  <a:gd name="connsiteX4" fmla="*/ 164629 w 329257"/>
                  <a:gd name="connsiteY4" fmla="*/ 0 h 329257"/>
                  <a:gd name="connsiteX5" fmla="*/ 269378 w 329257"/>
                  <a:gd name="connsiteY5" fmla="*/ 85127 h 329257"/>
                  <a:gd name="connsiteX6" fmla="*/ 240706 w 329257"/>
                  <a:gd name="connsiteY6" fmla="*/ 101687 h 329257"/>
                  <a:gd name="connsiteX7" fmla="*/ 227570 w 329257"/>
                  <a:gd name="connsiteY7" fmla="*/ 88552 h 329257"/>
                  <a:gd name="connsiteX8" fmla="*/ 244130 w 329257"/>
                  <a:gd name="connsiteY8" fmla="*/ 59880 h 329257"/>
                  <a:gd name="connsiteX9" fmla="*/ 269378 w 329257"/>
                  <a:gd name="connsiteY9" fmla="*/ 85127 h 329257"/>
                  <a:gd name="connsiteX10" fmla="*/ 261926 w 329257"/>
                  <a:gd name="connsiteY10" fmla="*/ 148166 h 329257"/>
                  <a:gd name="connsiteX11" fmla="*/ 257119 w 329257"/>
                  <a:gd name="connsiteY11" fmla="*/ 130256 h 329257"/>
                  <a:gd name="connsiteX12" fmla="*/ 286026 w 329257"/>
                  <a:gd name="connsiteY12" fmla="*/ 113561 h 329257"/>
                  <a:gd name="connsiteX13" fmla="*/ 295198 w 329257"/>
                  <a:gd name="connsiteY13" fmla="*/ 148166 h 329257"/>
                  <a:gd name="connsiteX14" fmla="*/ 164629 w 329257"/>
                  <a:gd name="connsiteY14" fmla="*/ 230480 h 329257"/>
                  <a:gd name="connsiteX15" fmla="*/ 98777 w 329257"/>
                  <a:gd name="connsiteY15" fmla="*/ 164629 h 329257"/>
                  <a:gd name="connsiteX16" fmla="*/ 164629 w 329257"/>
                  <a:gd name="connsiteY16" fmla="*/ 98777 h 329257"/>
                  <a:gd name="connsiteX17" fmla="*/ 230480 w 329257"/>
                  <a:gd name="connsiteY17" fmla="*/ 164629 h 329257"/>
                  <a:gd name="connsiteX18" fmla="*/ 164629 w 329257"/>
                  <a:gd name="connsiteY18" fmla="*/ 230480 h 329257"/>
                  <a:gd name="connsiteX19" fmla="*/ 181092 w 329257"/>
                  <a:gd name="connsiteY19" fmla="*/ 67331 h 329257"/>
                  <a:gd name="connsiteX20" fmla="*/ 181092 w 329257"/>
                  <a:gd name="connsiteY20" fmla="*/ 34060 h 329257"/>
                  <a:gd name="connsiteX21" fmla="*/ 215697 w 329257"/>
                  <a:gd name="connsiteY21" fmla="*/ 43231 h 329257"/>
                  <a:gd name="connsiteX22" fmla="*/ 199001 w 329257"/>
                  <a:gd name="connsiteY22" fmla="*/ 72138 h 329257"/>
                  <a:gd name="connsiteX23" fmla="*/ 181092 w 329257"/>
                  <a:gd name="connsiteY23" fmla="*/ 67331 h 329257"/>
                  <a:gd name="connsiteX24" fmla="*/ 148166 w 329257"/>
                  <a:gd name="connsiteY24" fmla="*/ 34060 h 329257"/>
                  <a:gd name="connsiteX25" fmla="*/ 148166 w 329257"/>
                  <a:gd name="connsiteY25" fmla="*/ 67331 h 329257"/>
                  <a:gd name="connsiteX26" fmla="*/ 67331 w 329257"/>
                  <a:gd name="connsiteY26" fmla="*/ 148166 h 329257"/>
                  <a:gd name="connsiteX27" fmla="*/ 34059 w 329257"/>
                  <a:gd name="connsiteY27" fmla="*/ 148166 h 329257"/>
                  <a:gd name="connsiteX28" fmla="*/ 148166 w 329257"/>
                  <a:gd name="connsiteY28" fmla="*/ 34060 h 329257"/>
                  <a:gd name="connsiteX29" fmla="*/ 34059 w 329257"/>
                  <a:gd name="connsiteY29" fmla="*/ 181092 h 329257"/>
                  <a:gd name="connsiteX30" fmla="*/ 67331 w 329257"/>
                  <a:gd name="connsiteY30" fmla="*/ 181092 h 329257"/>
                  <a:gd name="connsiteX31" fmla="*/ 148166 w 329257"/>
                  <a:gd name="connsiteY31" fmla="*/ 261926 h 329257"/>
                  <a:gd name="connsiteX32" fmla="*/ 148166 w 329257"/>
                  <a:gd name="connsiteY32" fmla="*/ 295198 h 329257"/>
                  <a:gd name="connsiteX33" fmla="*/ 34059 w 329257"/>
                  <a:gd name="connsiteY33" fmla="*/ 181092 h 329257"/>
                  <a:gd name="connsiteX34" fmla="*/ 181092 w 329257"/>
                  <a:gd name="connsiteY34" fmla="*/ 295198 h 329257"/>
                  <a:gd name="connsiteX35" fmla="*/ 181092 w 329257"/>
                  <a:gd name="connsiteY35" fmla="*/ 261926 h 329257"/>
                  <a:gd name="connsiteX36" fmla="*/ 261926 w 329257"/>
                  <a:gd name="connsiteY36" fmla="*/ 181092 h 329257"/>
                  <a:gd name="connsiteX37" fmla="*/ 295198 w 329257"/>
                  <a:gd name="connsiteY37" fmla="*/ 181092 h 329257"/>
                  <a:gd name="connsiteX38" fmla="*/ 181092 w 329257"/>
                  <a:gd name="connsiteY38" fmla="*/ 295198 h 329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29257" h="329257">
                    <a:moveTo>
                      <a:pt x="164629" y="0"/>
                    </a:moveTo>
                    <a:cubicBezTo>
                      <a:pt x="73850" y="0"/>
                      <a:pt x="0" y="73850"/>
                      <a:pt x="0" y="164629"/>
                    </a:cubicBezTo>
                    <a:cubicBezTo>
                      <a:pt x="0" y="255407"/>
                      <a:pt x="73850" y="329257"/>
                      <a:pt x="164629" y="329257"/>
                    </a:cubicBezTo>
                    <a:cubicBezTo>
                      <a:pt x="255407" y="329257"/>
                      <a:pt x="329257" y="255407"/>
                      <a:pt x="329257" y="164629"/>
                    </a:cubicBezTo>
                    <a:cubicBezTo>
                      <a:pt x="329257" y="73850"/>
                      <a:pt x="255407" y="0"/>
                      <a:pt x="164629" y="0"/>
                    </a:cubicBezTo>
                    <a:close/>
                    <a:moveTo>
                      <a:pt x="269378" y="85127"/>
                    </a:moveTo>
                    <a:lnTo>
                      <a:pt x="240706" y="101687"/>
                    </a:lnTo>
                    <a:cubicBezTo>
                      <a:pt x="236750" y="96921"/>
                      <a:pt x="232336" y="92507"/>
                      <a:pt x="227570" y="88552"/>
                    </a:cubicBezTo>
                    <a:lnTo>
                      <a:pt x="244130" y="59880"/>
                    </a:lnTo>
                    <a:cubicBezTo>
                      <a:pt x="253648" y="67121"/>
                      <a:pt x="262136" y="75610"/>
                      <a:pt x="269378" y="85127"/>
                    </a:cubicBezTo>
                    <a:close/>
                    <a:moveTo>
                      <a:pt x="261926" y="148166"/>
                    </a:moveTo>
                    <a:cubicBezTo>
                      <a:pt x="260889" y="141976"/>
                      <a:pt x="259257" y="136004"/>
                      <a:pt x="257119" y="130256"/>
                    </a:cubicBezTo>
                    <a:lnTo>
                      <a:pt x="286026" y="113561"/>
                    </a:lnTo>
                    <a:cubicBezTo>
                      <a:pt x="290617" y="124428"/>
                      <a:pt x="293679" y="136068"/>
                      <a:pt x="295198" y="148166"/>
                    </a:cubicBezTo>
                    <a:close/>
                    <a:moveTo>
                      <a:pt x="164629" y="230480"/>
                    </a:moveTo>
                    <a:cubicBezTo>
                      <a:pt x="128312" y="230480"/>
                      <a:pt x="98777" y="200946"/>
                      <a:pt x="98777" y="164629"/>
                    </a:cubicBezTo>
                    <a:cubicBezTo>
                      <a:pt x="98777" y="128312"/>
                      <a:pt x="128312" y="98777"/>
                      <a:pt x="164629" y="98777"/>
                    </a:cubicBezTo>
                    <a:cubicBezTo>
                      <a:pt x="200946" y="98777"/>
                      <a:pt x="230480" y="128312"/>
                      <a:pt x="230480" y="164629"/>
                    </a:cubicBezTo>
                    <a:cubicBezTo>
                      <a:pt x="230480" y="200946"/>
                      <a:pt x="200946" y="230480"/>
                      <a:pt x="164629" y="230480"/>
                    </a:cubicBezTo>
                    <a:close/>
                    <a:moveTo>
                      <a:pt x="181092" y="67331"/>
                    </a:moveTo>
                    <a:lnTo>
                      <a:pt x="181092" y="34060"/>
                    </a:lnTo>
                    <a:cubicBezTo>
                      <a:pt x="193206" y="35578"/>
                      <a:pt x="204829" y="38640"/>
                      <a:pt x="215697" y="43231"/>
                    </a:cubicBezTo>
                    <a:lnTo>
                      <a:pt x="199001" y="72138"/>
                    </a:lnTo>
                    <a:cubicBezTo>
                      <a:pt x="193254" y="70000"/>
                      <a:pt x="187282" y="68383"/>
                      <a:pt x="181092" y="67331"/>
                    </a:cubicBezTo>
                    <a:close/>
                    <a:moveTo>
                      <a:pt x="148166" y="34060"/>
                    </a:moveTo>
                    <a:lnTo>
                      <a:pt x="148166" y="67331"/>
                    </a:lnTo>
                    <a:cubicBezTo>
                      <a:pt x="106896" y="74299"/>
                      <a:pt x="74316" y="106895"/>
                      <a:pt x="67331" y="148166"/>
                    </a:cubicBezTo>
                    <a:lnTo>
                      <a:pt x="34059" y="148166"/>
                    </a:lnTo>
                    <a:cubicBezTo>
                      <a:pt x="41535" y="88704"/>
                      <a:pt x="88705" y="41536"/>
                      <a:pt x="148166" y="34060"/>
                    </a:cubicBezTo>
                    <a:close/>
                    <a:moveTo>
                      <a:pt x="34059" y="181092"/>
                    </a:moveTo>
                    <a:lnTo>
                      <a:pt x="67331" y="181092"/>
                    </a:lnTo>
                    <a:cubicBezTo>
                      <a:pt x="74300" y="222362"/>
                      <a:pt x="106896" y="254942"/>
                      <a:pt x="148166" y="261926"/>
                    </a:cubicBezTo>
                    <a:lnTo>
                      <a:pt x="148166" y="295198"/>
                    </a:lnTo>
                    <a:cubicBezTo>
                      <a:pt x="88705" y="287722"/>
                      <a:pt x="41535" y="240553"/>
                      <a:pt x="34059" y="181092"/>
                    </a:cubicBezTo>
                    <a:close/>
                    <a:moveTo>
                      <a:pt x="181092" y="295198"/>
                    </a:moveTo>
                    <a:lnTo>
                      <a:pt x="181092" y="261926"/>
                    </a:lnTo>
                    <a:cubicBezTo>
                      <a:pt x="222362" y="254958"/>
                      <a:pt x="254942" y="222362"/>
                      <a:pt x="261926" y="181092"/>
                    </a:cubicBezTo>
                    <a:lnTo>
                      <a:pt x="295198" y="181092"/>
                    </a:lnTo>
                    <a:cubicBezTo>
                      <a:pt x="287722" y="240553"/>
                      <a:pt x="240553" y="287722"/>
                      <a:pt x="181092" y="295198"/>
                    </a:cubicBez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4" name="任意多边形: 形状 53">
                <a:extLst>
                  <a:ext uri="{FF2B5EF4-FFF2-40B4-BE49-F238E27FC236}">
                    <a16:creationId xmlns:a16="http://schemas.microsoft.com/office/drawing/2014/main" id="{ADABA612-01D6-40A2-A423-8095857B5451}"/>
                  </a:ext>
                </a:extLst>
              </p:cNvPr>
              <p:cNvSpPr/>
              <p:nvPr/>
            </p:nvSpPr>
            <p:spPr>
              <a:xfrm>
                <a:off x="847380" y="883999"/>
                <a:ext cx="559737" cy="197554"/>
              </a:xfrm>
              <a:custGeom>
                <a:avLst/>
                <a:gdLst>
                  <a:gd name="connsiteX0" fmla="*/ 559738 w 559737"/>
                  <a:gd name="connsiteY0" fmla="*/ 0 h 197554"/>
                  <a:gd name="connsiteX1" fmla="*/ 368470 w 559737"/>
                  <a:gd name="connsiteY1" fmla="*/ 0 h 197554"/>
                  <a:gd name="connsiteX2" fmla="*/ 286156 w 559737"/>
                  <a:gd name="connsiteY2" fmla="*/ 164629 h 197554"/>
                  <a:gd name="connsiteX3" fmla="*/ 263406 w 559737"/>
                  <a:gd name="connsiteY3" fmla="*/ 164629 h 197554"/>
                  <a:gd name="connsiteX4" fmla="*/ 263406 w 559737"/>
                  <a:gd name="connsiteY4" fmla="*/ 0 h 197554"/>
                  <a:gd name="connsiteX5" fmla="*/ 230480 w 559737"/>
                  <a:gd name="connsiteY5" fmla="*/ 0 h 197554"/>
                  <a:gd name="connsiteX6" fmla="*/ 230480 w 559737"/>
                  <a:gd name="connsiteY6" fmla="*/ 164629 h 197554"/>
                  <a:gd name="connsiteX7" fmla="*/ 197554 w 559737"/>
                  <a:gd name="connsiteY7" fmla="*/ 164629 h 197554"/>
                  <a:gd name="connsiteX8" fmla="*/ 197554 w 559737"/>
                  <a:gd name="connsiteY8" fmla="*/ 32926 h 197554"/>
                  <a:gd name="connsiteX9" fmla="*/ 164629 w 559737"/>
                  <a:gd name="connsiteY9" fmla="*/ 32926 h 197554"/>
                  <a:gd name="connsiteX10" fmla="*/ 164629 w 559737"/>
                  <a:gd name="connsiteY10" fmla="*/ 164629 h 197554"/>
                  <a:gd name="connsiteX11" fmla="*/ 131703 w 559737"/>
                  <a:gd name="connsiteY11" fmla="*/ 164629 h 197554"/>
                  <a:gd name="connsiteX12" fmla="*/ 131703 w 559737"/>
                  <a:gd name="connsiteY12" fmla="*/ 82314 h 197554"/>
                  <a:gd name="connsiteX13" fmla="*/ 98777 w 559737"/>
                  <a:gd name="connsiteY13" fmla="*/ 82314 h 197554"/>
                  <a:gd name="connsiteX14" fmla="*/ 98777 w 559737"/>
                  <a:gd name="connsiteY14" fmla="*/ 164629 h 197554"/>
                  <a:gd name="connsiteX15" fmla="*/ 65851 w 559737"/>
                  <a:gd name="connsiteY15" fmla="*/ 164629 h 197554"/>
                  <a:gd name="connsiteX16" fmla="*/ 65851 w 559737"/>
                  <a:gd name="connsiteY16" fmla="*/ 115240 h 197554"/>
                  <a:gd name="connsiteX17" fmla="*/ 32926 w 559737"/>
                  <a:gd name="connsiteY17" fmla="*/ 115240 h 197554"/>
                  <a:gd name="connsiteX18" fmla="*/ 32926 w 559737"/>
                  <a:gd name="connsiteY18" fmla="*/ 164629 h 197554"/>
                  <a:gd name="connsiteX19" fmla="*/ 0 w 559737"/>
                  <a:gd name="connsiteY19" fmla="*/ 164629 h 197554"/>
                  <a:gd name="connsiteX20" fmla="*/ 0 w 559737"/>
                  <a:gd name="connsiteY20" fmla="*/ 197554 h 197554"/>
                  <a:gd name="connsiteX21" fmla="*/ 306508 w 559737"/>
                  <a:gd name="connsiteY21" fmla="*/ 197554 h 197554"/>
                  <a:gd name="connsiteX22" fmla="*/ 388822 w 559737"/>
                  <a:gd name="connsiteY22" fmla="*/ 32926 h 197554"/>
                  <a:gd name="connsiteX23" fmla="*/ 559738 w 559737"/>
                  <a:gd name="connsiteY23" fmla="*/ 32926 h 197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9737" h="197554">
                    <a:moveTo>
                      <a:pt x="559738" y="0"/>
                    </a:moveTo>
                    <a:lnTo>
                      <a:pt x="368470" y="0"/>
                    </a:lnTo>
                    <a:lnTo>
                      <a:pt x="286156" y="164629"/>
                    </a:lnTo>
                    <a:lnTo>
                      <a:pt x="263406" y="164629"/>
                    </a:lnTo>
                    <a:lnTo>
                      <a:pt x="263406" y="0"/>
                    </a:lnTo>
                    <a:lnTo>
                      <a:pt x="230480" y="0"/>
                    </a:lnTo>
                    <a:lnTo>
                      <a:pt x="230480" y="164629"/>
                    </a:lnTo>
                    <a:lnTo>
                      <a:pt x="197554" y="164629"/>
                    </a:lnTo>
                    <a:lnTo>
                      <a:pt x="197554" y="32926"/>
                    </a:lnTo>
                    <a:lnTo>
                      <a:pt x="164629" y="32926"/>
                    </a:lnTo>
                    <a:lnTo>
                      <a:pt x="164629" y="164629"/>
                    </a:lnTo>
                    <a:lnTo>
                      <a:pt x="131703" y="164629"/>
                    </a:lnTo>
                    <a:lnTo>
                      <a:pt x="131703" y="82314"/>
                    </a:lnTo>
                    <a:lnTo>
                      <a:pt x="98777" y="82314"/>
                    </a:lnTo>
                    <a:lnTo>
                      <a:pt x="98777" y="164629"/>
                    </a:lnTo>
                    <a:lnTo>
                      <a:pt x="65851" y="164629"/>
                    </a:lnTo>
                    <a:lnTo>
                      <a:pt x="65851" y="115240"/>
                    </a:lnTo>
                    <a:lnTo>
                      <a:pt x="32926" y="115240"/>
                    </a:lnTo>
                    <a:lnTo>
                      <a:pt x="32926" y="164629"/>
                    </a:lnTo>
                    <a:lnTo>
                      <a:pt x="0" y="164629"/>
                    </a:lnTo>
                    <a:lnTo>
                      <a:pt x="0" y="197554"/>
                    </a:lnTo>
                    <a:lnTo>
                      <a:pt x="306508" y="197554"/>
                    </a:lnTo>
                    <a:lnTo>
                      <a:pt x="388822" y="32926"/>
                    </a:lnTo>
                    <a:lnTo>
                      <a:pt x="559738"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5" name="任意多边形: 形状 54">
                <a:extLst>
                  <a:ext uri="{FF2B5EF4-FFF2-40B4-BE49-F238E27FC236}">
                    <a16:creationId xmlns:a16="http://schemas.microsoft.com/office/drawing/2014/main" id="{06D7A0D7-CBE7-4EA9-9BC5-55B52CD9DE50}"/>
                  </a:ext>
                </a:extLst>
              </p:cNvPr>
              <p:cNvSpPr/>
              <p:nvPr/>
            </p:nvSpPr>
            <p:spPr>
              <a:xfrm>
                <a:off x="1440043" y="883999"/>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6" name="任意多边形: 形状 55">
                <a:extLst>
                  <a:ext uri="{FF2B5EF4-FFF2-40B4-BE49-F238E27FC236}">
                    <a16:creationId xmlns:a16="http://schemas.microsoft.com/office/drawing/2014/main" id="{BD768BE8-2CD4-4CB8-870A-D7E84A42D7DA}"/>
                  </a:ext>
                </a:extLst>
              </p:cNvPr>
              <p:cNvSpPr/>
              <p:nvPr/>
            </p:nvSpPr>
            <p:spPr>
              <a:xfrm>
                <a:off x="1505895" y="883999"/>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7" name="任意多边形: 形状 56">
                <a:extLst>
                  <a:ext uri="{FF2B5EF4-FFF2-40B4-BE49-F238E27FC236}">
                    <a16:creationId xmlns:a16="http://schemas.microsoft.com/office/drawing/2014/main" id="{C29E38E5-7AFF-4E5A-9B73-51561A2068D2}"/>
                  </a:ext>
                </a:extLst>
              </p:cNvPr>
              <p:cNvSpPr/>
              <p:nvPr/>
            </p:nvSpPr>
            <p:spPr>
              <a:xfrm>
                <a:off x="1242489" y="949850"/>
                <a:ext cx="296331" cy="32925"/>
              </a:xfrm>
              <a:custGeom>
                <a:avLst/>
                <a:gdLst>
                  <a:gd name="connsiteX0" fmla="*/ 0 w 296331"/>
                  <a:gd name="connsiteY0" fmla="*/ 0 h 32925"/>
                  <a:gd name="connsiteX1" fmla="*/ 296332 w 296331"/>
                  <a:gd name="connsiteY1" fmla="*/ 0 h 32925"/>
                  <a:gd name="connsiteX2" fmla="*/ 296332 w 296331"/>
                  <a:gd name="connsiteY2" fmla="*/ 32926 h 32925"/>
                  <a:gd name="connsiteX3" fmla="*/ 0 w 296331"/>
                  <a:gd name="connsiteY3" fmla="*/ 32926 h 32925"/>
                </a:gdLst>
                <a:ahLst/>
                <a:cxnLst>
                  <a:cxn ang="0">
                    <a:pos x="connsiteX0" y="connsiteY0"/>
                  </a:cxn>
                  <a:cxn ang="0">
                    <a:pos x="connsiteX1" y="connsiteY1"/>
                  </a:cxn>
                  <a:cxn ang="0">
                    <a:pos x="connsiteX2" y="connsiteY2"/>
                  </a:cxn>
                  <a:cxn ang="0">
                    <a:pos x="connsiteX3" y="connsiteY3"/>
                  </a:cxn>
                </a:cxnLst>
                <a:rect l="l" t="t" r="r" b="b"/>
                <a:pathLst>
                  <a:path w="296331" h="32925">
                    <a:moveTo>
                      <a:pt x="0" y="0"/>
                    </a:moveTo>
                    <a:lnTo>
                      <a:pt x="296332" y="0"/>
                    </a:lnTo>
                    <a:lnTo>
                      <a:pt x="296332"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sp>
            <p:nvSpPr>
              <p:cNvPr id="58" name="任意多边形: 形状 57">
                <a:extLst>
                  <a:ext uri="{FF2B5EF4-FFF2-40B4-BE49-F238E27FC236}">
                    <a16:creationId xmlns:a16="http://schemas.microsoft.com/office/drawing/2014/main" id="{0740CAC5-97CF-48D3-B383-C72607FDD7DB}"/>
                  </a:ext>
                </a:extLst>
              </p:cNvPr>
              <p:cNvSpPr/>
              <p:nvPr/>
            </p:nvSpPr>
            <p:spPr>
              <a:xfrm>
                <a:off x="1242489" y="1015702"/>
                <a:ext cx="296331" cy="32925"/>
              </a:xfrm>
              <a:custGeom>
                <a:avLst/>
                <a:gdLst>
                  <a:gd name="connsiteX0" fmla="*/ 0 w 296331"/>
                  <a:gd name="connsiteY0" fmla="*/ 0 h 32925"/>
                  <a:gd name="connsiteX1" fmla="*/ 296332 w 296331"/>
                  <a:gd name="connsiteY1" fmla="*/ 0 h 32925"/>
                  <a:gd name="connsiteX2" fmla="*/ 296332 w 296331"/>
                  <a:gd name="connsiteY2" fmla="*/ 32926 h 32925"/>
                  <a:gd name="connsiteX3" fmla="*/ 0 w 296331"/>
                  <a:gd name="connsiteY3" fmla="*/ 32926 h 32925"/>
                </a:gdLst>
                <a:ahLst/>
                <a:cxnLst>
                  <a:cxn ang="0">
                    <a:pos x="connsiteX0" y="connsiteY0"/>
                  </a:cxn>
                  <a:cxn ang="0">
                    <a:pos x="connsiteX1" y="connsiteY1"/>
                  </a:cxn>
                  <a:cxn ang="0">
                    <a:pos x="connsiteX2" y="connsiteY2"/>
                  </a:cxn>
                  <a:cxn ang="0">
                    <a:pos x="connsiteX3" y="connsiteY3"/>
                  </a:cxn>
                </a:cxnLst>
                <a:rect l="l" t="t" r="r" b="b"/>
                <a:pathLst>
                  <a:path w="296331" h="32925">
                    <a:moveTo>
                      <a:pt x="0" y="0"/>
                    </a:moveTo>
                    <a:lnTo>
                      <a:pt x="296332" y="0"/>
                    </a:lnTo>
                    <a:lnTo>
                      <a:pt x="296332" y="32926"/>
                    </a:lnTo>
                    <a:lnTo>
                      <a:pt x="0" y="32926"/>
                    </a:lnTo>
                    <a:close/>
                  </a:path>
                </a:pathLst>
              </a:custGeom>
              <a:grpFill/>
              <a:ln w="20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源意明体" pitchFamily="2" charset="-122"/>
                  <a:cs typeface="+mn-cs"/>
                </a:endParaRPr>
              </a:p>
            </p:txBody>
          </p:sp>
        </p:grpSp>
      </p:grpSp>
    </p:spTree>
    <p:extLst>
      <p:ext uri="{BB962C8B-B14F-4D97-AF65-F5344CB8AC3E}">
        <p14:creationId xmlns:p14="http://schemas.microsoft.com/office/powerpoint/2010/main" val="3870653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光效科技高清背景">
            <a:extLst>
              <a:ext uri="{FF2B5EF4-FFF2-40B4-BE49-F238E27FC236}">
                <a16:creationId xmlns:a16="http://schemas.microsoft.com/office/drawing/2014/main" id="{B2DA39DB-D663-469B-BC71-153A35C40584}"/>
              </a:ext>
            </a:extLst>
          </p:cNvPr>
          <p:cNvPicPr>
            <a:picLocks noChangeAspect="1" noChangeArrowheads="1"/>
          </p:cNvPicPr>
          <p:nvPr/>
        </p:nvPicPr>
        <p:blipFill>
          <a:blip r:embed="rId3" cstate="screen">
            <a:duotone>
              <a:prstClr val="black"/>
              <a:schemeClr val="accent2">
                <a:tint val="45000"/>
                <a:satMod val="400000"/>
              </a:schemeClr>
            </a:duotone>
            <a:alphaModFix amt="35000"/>
            <a:extLst>
              <a:ext uri="{28A0092B-C50C-407E-A947-70E740481C1C}">
                <a14:useLocalDpi xmlns:a14="http://schemas.microsoft.com/office/drawing/2010/main"/>
              </a:ext>
            </a:extLst>
          </a:blip>
          <a:srcRect/>
          <a:stretch>
            <a:fillRect/>
          </a:stretch>
        </p:blipFill>
        <p:spPr bwMode="auto">
          <a:xfrm rot="5400000">
            <a:off x="2667000" y="-2666999"/>
            <a:ext cx="6858000" cy="12191999"/>
          </a:xfrm>
          <a:custGeom>
            <a:avLst/>
            <a:gdLst>
              <a:gd name="connsiteX0" fmla="*/ 0 w 6858000"/>
              <a:gd name="connsiteY0" fmla="*/ 12191999 h 12191999"/>
              <a:gd name="connsiteX1" fmla="*/ 0 w 6858000"/>
              <a:gd name="connsiteY1" fmla="*/ 0 h 12191999"/>
              <a:gd name="connsiteX2" fmla="*/ 6858000 w 6858000"/>
              <a:gd name="connsiteY2" fmla="*/ 0 h 12191999"/>
              <a:gd name="connsiteX3" fmla="*/ 6858000 w 6858000"/>
              <a:gd name="connsiteY3" fmla="*/ 12191999 h 12191999"/>
            </a:gdLst>
            <a:ahLst/>
            <a:cxnLst>
              <a:cxn ang="0">
                <a:pos x="connsiteX0" y="connsiteY0"/>
              </a:cxn>
              <a:cxn ang="0">
                <a:pos x="connsiteX1" y="connsiteY1"/>
              </a:cxn>
              <a:cxn ang="0">
                <a:pos x="connsiteX2" y="connsiteY2"/>
              </a:cxn>
              <a:cxn ang="0">
                <a:pos x="connsiteX3" y="connsiteY3"/>
              </a:cxn>
            </a:cxnLst>
            <a:rect l="l" t="t" r="r" b="b"/>
            <a:pathLst>
              <a:path w="6858000" h="12191999">
                <a:moveTo>
                  <a:pt x="0" y="12191999"/>
                </a:moveTo>
                <a:lnTo>
                  <a:pt x="0" y="0"/>
                </a:lnTo>
                <a:lnTo>
                  <a:pt x="6858000" y="0"/>
                </a:lnTo>
                <a:lnTo>
                  <a:pt x="6858000" y="12191999"/>
                </a:lnTo>
                <a:close/>
              </a:path>
            </a:pathLst>
          </a:custGeom>
          <a:noFill/>
          <a:extLst>
            <a:ext uri="{909E8E84-426E-40DD-AFC4-6F175D3DCCD1}">
              <a14:hiddenFill xmlns:a14="http://schemas.microsoft.com/office/drawing/2010/main">
                <a:solidFill>
                  <a:srgbClr val="FFFFFF"/>
                </a:solidFill>
              </a14:hiddenFill>
            </a:ext>
          </a:extLst>
        </p:spPr>
      </p:pic>
      <p:grpSp>
        <p:nvGrpSpPr>
          <p:cNvPr id="57" name="组合 56">
            <a:extLst>
              <a:ext uri="{FF2B5EF4-FFF2-40B4-BE49-F238E27FC236}">
                <a16:creationId xmlns:a16="http://schemas.microsoft.com/office/drawing/2014/main" id="{719B8031-D68A-4640-8065-1AF453A5228D}"/>
              </a:ext>
            </a:extLst>
          </p:cNvPr>
          <p:cNvGrpSpPr/>
          <p:nvPr/>
        </p:nvGrpSpPr>
        <p:grpSpPr>
          <a:xfrm rot="20046697">
            <a:off x="11209834" y="-546061"/>
            <a:ext cx="1592722" cy="1592722"/>
            <a:chOff x="-1617653" y="5435771"/>
            <a:chExt cx="2633355" cy="2633355"/>
          </a:xfrm>
        </p:grpSpPr>
        <p:sp>
          <p:nvSpPr>
            <p:cNvPr id="52" name="椭圆 51">
              <a:extLst>
                <a:ext uri="{FF2B5EF4-FFF2-40B4-BE49-F238E27FC236}">
                  <a16:creationId xmlns:a16="http://schemas.microsoft.com/office/drawing/2014/main" id="{921EBD22-331A-428E-A1F5-49EC84329465}"/>
                </a:ext>
              </a:extLst>
            </p:cNvPr>
            <p:cNvSpPr/>
            <p:nvPr/>
          </p:nvSpPr>
          <p:spPr>
            <a:xfrm flipV="1">
              <a:off x="-1617653" y="5435771"/>
              <a:ext cx="2633355" cy="2633355"/>
            </a:xfrm>
            <a:prstGeom prst="ellipse">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sp>
          <p:nvSpPr>
            <p:cNvPr id="54" name="椭圆 53">
              <a:extLst>
                <a:ext uri="{FF2B5EF4-FFF2-40B4-BE49-F238E27FC236}">
                  <a16:creationId xmlns:a16="http://schemas.microsoft.com/office/drawing/2014/main" id="{553724B1-55A0-40DA-A777-1B9496ED2077}"/>
                </a:ext>
              </a:extLst>
            </p:cNvPr>
            <p:cNvSpPr/>
            <p:nvPr/>
          </p:nvSpPr>
          <p:spPr>
            <a:xfrm flipV="1">
              <a:off x="-1595401" y="5589792"/>
              <a:ext cx="2388928" cy="2388928"/>
            </a:xfrm>
            <a:prstGeom prst="ellipse">
              <a:avLst/>
            </a:prstGeom>
            <a:noFill/>
            <a:ln w="10927">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lt1">
                    <a:lumMod val="100000"/>
                  </a:schemeClr>
                </a:solidFill>
                <a:latin typeface="源意明体" pitchFamily="2" charset="-122"/>
                <a:ea typeface="源意明体" pitchFamily="2" charset="-122"/>
              </a:endParaRPr>
            </a:p>
          </p:txBody>
        </p:sp>
        <p:sp>
          <p:nvSpPr>
            <p:cNvPr id="55" name="椭圆 54">
              <a:extLst>
                <a:ext uri="{FF2B5EF4-FFF2-40B4-BE49-F238E27FC236}">
                  <a16:creationId xmlns:a16="http://schemas.microsoft.com/office/drawing/2014/main" id="{3E108F28-DFBF-442E-BAAE-56F318A8D285}"/>
                </a:ext>
              </a:extLst>
            </p:cNvPr>
            <p:cNvSpPr/>
            <p:nvPr/>
          </p:nvSpPr>
          <p:spPr>
            <a:xfrm flipV="1">
              <a:off x="-1573149" y="5743813"/>
              <a:ext cx="2144500" cy="2144500"/>
            </a:xfrm>
            <a:prstGeom prst="ellipse">
              <a:avLst/>
            </a:prstGeom>
            <a:noFill/>
            <a:ln w="10927">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lt1">
                    <a:lumMod val="100000"/>
                  </a:schemeClr>
                </a:solidFill>
                <a:latin typeface="源意明体" pitchFamily="2" charset="-122"/>
                <a:ea typeface="源意明体" pitchFamily="2" charset="-122"/>
              </a:endParaRPr>
            </a:p>
          </p:txBody>
        </p:sp>
        <p:sp>
          <p:nvSpPr>
            <p:cNvPr id="56" name="椭圆 55">
              <a:extLst>
                <a:ext uri="{FF2B5EF4-FFF2-40B4-BE49-F238E27FC236}">
                  <a16:creationId xmlns:a16="http://schemas.microsoft.com/office/drawing/2014/main" id="{8FF52F2B-E82E-45BE-9DA4-47B246B1E195}"/>
                </a:ext>
              </a:extLst>
            </p:cNvPr>
            <p:cNvSpPr/>
            <p:nvPr/>
          </p:nvSpPr>
          <p:spPr>
            <a:xfrm flipV="1">
              <a:off x="-1550897" y="5897834"/>
              <a:ext cx="1900073" cy="1900073"/>
            </a:xfrm>
            <a:prstGeom prst="ellipse">
              <a:avLst/>
            </a:prstGeom>
            <a:noFill/>
            <a:ln w="10927">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lt1">
                    <a:lumMod val="100000"/>
                  </a:schemeClr>
                </a:solidFill>
                <a:latin typeface="源意明体" pitchFamily="2" charset="-122"/>
                <a:ea typeface="源意明体" pitchFamily="2" charset="-122"/>
              </a:endParaRPr>
            </a:p>
          </p:txBody>
        </p:sp>
        <p:sp>
          <p:nvSpPr>
            <p:cNvPr id="53" name="椭圆 52">
              <a:extLst>
                <a:ext uri="{FF2B5EF4-FFF2-40B4-BE49-F238E27FC236}">
                  <a16:creationId xmlns:a16="http://schemas.microsoft.com/office/drawing/2014/main" id="{CA5BA1F0-6DD1-4E15-AC25-28F817B02FED}"/>
                </a:ext>
              </a:extLst>
            </p:cNvPr>
            <p:cNvSpPr/>
            <p:nvPr/>
          </p:nvSpPr>
          <p:spPr>
            <a:xfrm flipV="1">
              <a:off x="-1528645" y="6051855"/>
              <a:ext cx="1655646" cy="1655646"/>
            </a:xfrm>
            <a:prstGeom prst="ellipse">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grpSp>
      <p:grpSp>
        <p:nvGrpSpPr>
          <p:cNvPr id="8" name="组合 7">
            <a:extLst>
              <a:ext uri="{FF2B5EF4-FFF2-40B4-BE49-F238E27FC236}">
                <a16:creationId xmlns:a16="http://schemas.microsoft.com/office/drawing/2014/main" id="{455621E1-E16E-6B1F-DD0C-0936FE4C47B7}"/>
              </a:ext>
            </a:extLst>
          </p:cNvPr>
          <p:cNvGrpSpPr/>
          <p:nvPr/>
        </p:nvGrpSpPr>
        <p:grpSpPr>
          <a:xfrm>
            <a:off x="1932391" y="901239"/>
            <a:ext cx="8327218" cy="4957129"/>
            <a:chOff x="1932391" y="901239"/>
            <a:chExt cx="8327218" cy="4957129"/>
          </a:xfrm>
        </p:grpSpPr>
        <p:sp>
          <p:nvSpPr>
            <p:cNvPr id="40" name="椭圆 39">
              <a:extLst>
                <a:ext uri="{FF2B5EF4-FFF2-40B4-BE49-F238E27FC236}">
                  <a16:creationId xmlns:a16="http://schemas.microsoft.com/office/drawing/2014/main" id="{0C54638D-CF8F-454D-A9C9-0CEE31F92F20}"/>
                </a:ext>
              </a:extLst>
            </p:cNvPr>
            <p:cNvSpPr/>
            <p:nvPr/>
          </p:nvSpPr>
          <p:spPr>
            <a:xfrm flipV="1">
              <a:off x="3796950" y="4757953"/>
              <a:ext cx="368979" cy="368979"/>
            </a:xfrm>
            <a:prstGeom prst="ellipse">
              <a:avLst/>
            </a:prstGeom>
            <a:gradFill>
              <a:gsLst>
                <a:gs pos="0">
                  <a:schemeClr val="accent1"/>
                </a:gs>
                <a:gs pos="100000">
                  <a:schemeClr val="accent2"/>
                </a:gs>
              </a:gsLst>
              <a:lin ang="5400000" scaled="1"/>
            </a:gradFill>
            <a:ln w="10927">
              <a:noFill/>
            </a:ln>
          </p:spPr>
          <p:style>
            <a:lnRef idx="2">
              <a:schemeClr val="accent1">
                <a:shade val="50000"/>
              </a:schemeClr>
            </a:lnRef>
            <a:fillRef idx="1">
              <a:schemeClr val="accent1"/>
            </a:fillRef>
            <a:effectRef idx="0">
              <a:schemeClr val="accent1"/>
            </a:effectRef>
            <a:fontRef idx="minor">
              <a:schemeClr val="lt1"/>
            </a:fontRef>
          </p:style>
          <p:txBody>
            <a:bodyPr lIns="7305" tIns="3652" rIns="7305" bIns="3652" rtlCol="0" anchor="ctr"/>
            <a:lstStyle/>
            <a:p>
              <a:pPr algn="ctr"/>
              <a:endParaRPr lang="zh-CN" altLang="en-US" sz="144" dirty="0">
                <a:latin typeface="源意明体" pitchFamily="2" charset="-122"/>
                <a:ea typeface="源意明体" pitchFamily="2" charset="-122"/>
              </a:endParaRPr>
            </a:p>
          </p:txBody>
        </p:sp>
        <p:sp>
          <p:nvSpPr>
            <p:cNvPr id="39" name="椭圆 38">
              <a:extLst>
                <a:ext uri="{FF2B5EF4-FFF2-40B4-BE49-F238E27FC236}">
                  <a16:creationId xmlns:a16="http://schemas.microsoft.com/office/drawing/2014/main" id="{726B54A9-DC81-4EC5-B94B-C9D8B6350E7C}"/>
                </a:ext>
              </a:extLst>
            </p:cNvPr>
            <p:cNvSpPr/>
            <p:nvPr/>
          </p:nvSpPr>
          <p:spPr>
            <a:xfrm flipV="1">
              <a:off x="8420790" y="2345189"/>
              <a:ext cx="321304" cy="321304"/>
            </a:xfrm>
            <a:prstGeom prst="ellipse">
              <a:avLst/>
            </a:prstGeom>
            <a:gradFill>
              <a:gsLst>
                <a:gs pos="0">
                  <a:schemeClr val="accent1"/>
                </a:gs>
                <a:gs pos="100000">
                  <a:schemeClr val="accent2"/>
                </a:gs>
              </a:gsLst>
              <a:lin ang="5400000" scaled="1"/>
            </a:gradFill>
            <a:ln w="10927">
              <a:no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grpSp>
          <p:nvGrpSpPr>
            <p:cNvPr id="7" name="组合 6">
              <a:extLst>
                <a:ext uri="{FF2B5EF4-FFF2-40B4-BE49-F238E27FC236}">
                  <a16:creationId xmlns:a16="http://schemas.microsoft.com/office/drawing/2014/main" id="{4AC27CE8-948D-D7B6-C588-F475DA2C6F5F}"/>
                </a:ext>
              </a:extLst>
            </p:cNvPr>
            <p:cNvGrpSpPr/>
            <p:nvPr/>
          </p:nvGrpSpPr>
          <p:grpSpPr>
            <a:xfrm>
              <a:off x="3643509" y="901239"/>
              <a:ext cx="4957152" cy="4957129"/>
              <a:chOff x="3643509" y="901239"/>
              <a:chExt cx="4957152" cy="4957129"/>
            </a:xfrm>
          </p:grpSpPr>
          <p:grpSp>
            <p:nvGrpSpPr>
              <p:cNvPr id="6" name="组合 5">
                <a:extLst>
                  <a:ext uri="{FF2B5EF4-FFF2-40B4-BE49-F238E27FC236}">
                    <a16:creationId xmlns:a16="http://schemas.microsoft.com/office/drawing/2014/main" id="{B348734F-9FBA-111E-28FC-859E9184AE3D}"/>
                  </a:ext>
                </a:extLst>
              </p:cNvPr>
              <p:cNvGrpSpPr/>
              <p:nvPr/>
            </p:nvGrpSpPr>
            <p:grpSpPr>
              <a:xfrm>
                <a:off x="3981440" y="1314450"/>
                <a:ext cx="4229120" cy="4229100"/>
                <a:chOff x="3981440" y="1314450"/>
                <a:chExt cx="4229120" cy="4229100"/>
              </a:xfrm>
            </p:grpSpPr>
            <p:sp>
              <p:nvSpPr>
                <p:cNvPr id="50" name="椭圆 49">
                  <a:extLst>
                    <a:ext uri="{FF2B5EF4-FFF2-40B4-BE49-F238E27FC236}">
                      <a16:creationId xmlns:a16="http://schemas.microsoft.com/office/drawing/2014/main" id="{31052625-834B-4920-8841-A11BB13367CB}"/>
                    </a:ext>
                  </a:extLst>
                </p:cNvPr>
                <p:cNvSpPr/>
                <p:nvPr/>
              </p:nvSpPr>
              <p:spPr>
                <a:xfrm>
                  <a:off x="3981440" y="1314450"/>
                  <a:ext cx="4229120" cy="4229100"/>
                </a:xfrm>
                <a:prstGeom prst="ellipse">
                  <a:avLst/>
                </a:prstGeom>
                <a:gradFill>
                  <a:gsLst>
                    <a:gs pos="0">
                      <a:srgbClr val="19F4A2">
                        <a:alpha val="80000"/>
                      </a:srgbClr>
                    </a:gs>
                    <a:gs pos="100000">
                      <a:srgbClr val="0B83F4">
                        <a:alpha val="70000"/>
                      </a:srgbClr>
                    </a:gs>
                  </a:gsLst>
                  <a:lin ang="5400000" scaled="1"/>
                </a:gradFill>
                <a:ln w="3175">
                  <a:solidFill>
                    <a:schemeClr val="accent1"/>
                  </a:solidFill>
                </a:ln>
                <a:effectLst>
                  <a:outerShdw blurRad="50800" sx="102000" sy="102000" algn="ctr"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grpSp>
              <p:nvGrpSpPr>
                <p:cNvPr id="4" name="组合 3">
                  <a:extLst>
                    <a:ext uri="{FF2B5EF4-FFF2-40B4-BE49-F238E27FC236}">
                      <a16:creationId xmlns:a16="http://schemas.microsoft.com/office/drawing/2014/main" id="{2BCF6DFE-9345-7771-ECED-38A786B7EB8A}"/>
                    </a:ext>
                  </a:extLst>
                </p:cNvPr>
                <p:cNvGrpSpPr/>
                <p:nvPr/>
              </p:nvGrpSpPr>
              <p:grpSpPr>
                <a:xfrm>
                  <a:off x="4708507" y="2198471"/>
                  <a:ext cx="2774985" cy="1991823"/>
                  <a:chOff x="4708507" y="2198471"/>
                  <a:chExt cx="2774985" cy="1991823"/>
                </a:xfrm>
              </p:grpSpPr>
              <p:sp>
                <p:nvSpPr>
                  <p:cNvPr id="5" name="文本框 4">
                    <a:extLst>
                      <a:ext uri="{FF2B5EF4-FFF2-40B4-BE49-F238E27FC236}">
                        <a16:creationId xmlns:a16="http://schemas.microsoft.com/office/drawing/2014/main" id="{51C3279F-9E62-4B7A-8A43-3A1C3651343C}"/>
                      </a:ext>
                    </a:extLst>
                  </p:cNvPr>
                  <p:cNvSpPr txBox="1"/>
                  <p:nvPr/>
                </p:nvSpPr>
                <p:spPr>
                  <a:xfrm>
                    <a:off x="4962019" y="2198471"/>
                    <a:ext cx="2267962" cy="1602039"/>
                  </a:xfrm>
                  <a:prstGeom prst="rect">
                    <a:avLst/>
                  </a:prstGeom>
                  <a:noFill/>
                  <a:ln>
                    <a:noFill/>
                  </a:ln>
                </p:spPr>
                <p:txBody>
                  <a:bodyPr wrap="square" lIns="78674" tIns="39337" rIns="78674" bIns="39337" rtlCol="0">
                    <a:spAutoFit/>
                  </a:bodyPr>
                  <a:lstStyle/>
                  <a:p>
                    <a:pPr algn="ctr"/>
                    <a:r>
                      <a:rPr lang="en-US" altLang="zh-CN" sz="9894" b="1" dirty="0">
                        <a:ln>
                          <a:gradFill>
                            <a:gsLst>
                              <a:gs pos="0">
                                <a:schemeClr val="accent1">
                                  <a:lumMod val="5000"/>
                                  <a:lumOff val="95000"/>
                                </a:schemeClr>
                              </a:gs>
                              <a:gs pos="100000">
                                <a:schemeClr val="bg1">
                                  <a:alpha val="0"/>
                                </a:schemeClr>
                              </a:gs>
                            </a:gsLst>
                            <a:lin ang="5400000" scaled="1"/>
                          </a:gradFill>
                        </a:ln>
                        <a:gradFill flip="none" rotWithShape="1">
                          <a:gsLst>
                            <a:gs pos="45000">
                              <a:schemeClr val="bg1"/>
                            </a:gs>
                            <a:gs pos="80000">
                              <a:schemeClr val="bg1">
                                <a:alpha val="0"/>
                              </a:schemeClr>
                            </a:gs>
                          </a:gsLst>
                          <a:lin ang="5400000" scaled="1"/>
                          <a:tileRect/>
                        </a:gradFill>
                        <a:latin typeface="源意明体" pitchFamily="2" charset="-122"/>
                        <a:ea typeface="源意明体" pitchFamily="2" charset="-122"/>
                      </a:rPr>
                      <a:t>01</a:t>
                    </a:r>
                    <a:endParaRPr lang="zh-CN" altLang="en-US" sz="9894" b="1" dirty="0">
                      <a:ln>
                        <a:gradFill>
                          <a:gsLst>
                            <a:gs pos="0">
                              <a:schemeClr val="accent1">
                                <a:lumMod val="5000"/>
                                <a:lumOff val="95000"/>
                              </a:schemeClr>
                            </a:gs>
                            <a:gs pos="100000">
                              <a:schemeClr val="bg1">
                                <a:alpha val="0"/>
                              </a:schemeClr>
                            </a:gs>
                          </a:gsLst>
                          <a:lin ang="5400000" scaled="1"/>
                        </a:gradFill>
                      </a:ln>
                      <a:gradFill flip="none" rotWithShape="1">
                        <a:gsLst>
                          <a:gs pos="45000">
                            <a:schemeClr val="bg1"/>
                          </a:gs>
                          <a:gs pos="80000">
                            <a:schemeClr val="bg1">
                              <a:alpha val="0"/>
                            </a:schemeClr>
                          </a:gs>
                        </a:gsLst>
                        <a:lin ang="5400000" scaled="1"/>
                        <a:tileRect/>
                      </a:gradFill>
                      <a:latin typeface="源意明体" pitchFamily="2" charset="-122"/>
                      <a:ea typeface="源意明体" pitchFamily="2" charset="-122"/>
                    </a:endParaRPr>
                  </a:p>
                </p:txBody>
              </p:sp>
              <p:sp>
                <p:nvSpPr>
                  <p:cNvPr id="24" name="文本框 23">
                    <a:extLst>
                      <a:ext uri="{FF2B5EF4-FFF2-40B4-BE49-F238E27FC236}">
                        <a16:creationId xmlns:a16="http://schemas.microsoft.com/office/drawing/2014/main" id="{9FD57B37-277D-4FC9-93B9-79346BB1FBDE}"/>
                      </a:ext>
                    </a:extLst>
                  </p:cNvPr>
                  <p:cNvSpPr txBox="1"/>
                  <p:nvPr/>
                </p:nvSpPr>
                <p:spPr>
                  <a:xfrm>
                    <a:off x="4708507" y="3187522"/>
                    <a:ext cx="2774985" cy="1002772"/>
                  </a:xfrm>
                  <a:prstGeom prst="rect">
                    <a:avLst/>
                  </a:prstGeom>
                  <a:noFill/>
                </p:spPr>
                <p:txBody>
                  <a:bodyPr wrap="none" lIns="78674" tIns="39337" rIns="78674" bIns="39337"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b="1" dirty="0">
                        <a:solidFill>
                          <a:schemeClr val="bg1"/>
                        </a:solidFill>
                        <a:effectLst>
                          <a:outerShdw blurRad="38100" dist="25400" sx="102000" sy="102000" algn="ctr" rotWithShape="0">
                            <a:prstClr val="black">
                              <a:alpha val="40000"/>
                            </a:prstClr>
                          </a:outerShdw>
                        </a:effectLst>
                        <a:latin typeface="字体圈欣意冠黑体" panose="00000500000000000000" pitchFamily="2" charset="-122"/>
                        <a:ea typeface="字体圈欣意冠黑体" panose="00000500000000000000" pitchFamily="2" charset="-122"/>
                      </a:rPr>
                      <a:t>报道</a:t>
                    </a:r>
                    <a:r>
                      <a:rPr kumimoji="0" lang="zh-CN" altLang="en-US" sz="60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字体圈欣意冠黑体" panose="00000500000000000000" pitchFamily="2" charset="-122"/>
                        <a:ea typeface="字体圈欣意冠黑体" panose="00000500000000000000" pitchFamily="2" charset="-122"/>
                      </a:rPr>
                      <a:t>概况</a:t>
                    </a:r>
                    <a:endParaRPr kumimoji="0" lang="zh-HK" altLang="en-US" sz="60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字体圈欣意冠黑体" panose="00000500000000000000" pitchFamily="2" charset="-122"/>
                      <a:ea typeface="字体圈欣意冠黑体" panose="00000500000000000000" pitchFamily="2" charset="-122"/>
                    </a:endParaRPr>
                  </a:p>
                </p:txBody>
              </p:sp>
            </p:grpSp>
          </p:grpSp>
          <p:sp>
            <p:nvSpPr>
              <p:cNvPr id="3" name="椭圆 2">
                <a:extLst>
                  <a:ext uri="{FF2B5EF4-FFF2-40B4-BE49-F238E27FC236}">
                    <a16:creationId xmlns:a16="http://schemas.microsoft.com/office/drawing/2014/main" id="{0B4AD883-31B6-A7C7-85A0-9B1A14A58E34}"/>
                  </a:ext>
                </a:extLst>
              </p:cNvPr>
              <p:cNvSpPr/>
              <p:nvPr/>
            </p:nvSpPr>
            <p:spPr>
              <a:xfrm>
                <a:off x="3643509" y="901239"/>
                <a:ext cx="4957152" cy="4957129"/>
              </a:xfrm>
              <a:prstGeom prst="ellipse">
                <a:avLst/>
              </a:prstGeom>
              <a:noFill/>
              <a:ln w="3175">
                <a:solidFill>
                  <a:schemeClr val="accent1"/>
                </a:solidFill>
              </a:ln>
              <a:effectLst>
                <a:outerShdw blurRad="50800" sx="102000" sy="102000" algn="ctr"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grpSp>
        <p:sp>
          <p:nvSpPr>
            <p:cNvPr id="41" name="弧形 40">
              <a:extLst>
                <a:ext uri="{FF2B5EF4-FFF2-40B4-BE49-F238E27FC236}">
                  <a16:creationId xmlns:a16="http://schemas.microsoft.com/office/drawing/2014/main" id="{5333D6B2-C39B-497F-A122-E467655A3265}"/>
                </a:ext>
              </a:extLst>
            </p:cNvPr>
            <p:cNvSpPr/>
            <p:nvPr/>
          </p:nvSpPr>
          <p:spPr>
            <a:xfrm rot="20922842" flipV="1">
              <a:off x="1932391" y="2816877"/>
              <a:ext cx="8327218" cy="1821664"/>
            </a:xfrm>
            <a:prstGeom prst="arc">
              <a:avLst>
                <a:gd name="adj1" fmla="val 9551399"/>
                <a:gd name="adj2" fmla="val 1153246"/>
              </a:avLst>
            </a:prstGeom>
            <a:noFill/>
            <a:ln w="25400" cap="rnd">
              <a:gradFill>
                <a:gsLst>
                  <a:gs pos="0">
                    <a:schemeClr val="bg1"/>
                  </a:gs>
                  <a:gs pos="100000">
                    <a:schemeClr val="bg1">
                      <a:lumMod val="95000"/>
                    </a:schemeClr>
                  </a:gs>
                </a:gsLst>
                <a:lin ang="5400000" scaled="1"/>
              </a:gradFill>
            </a:ln>
            <a:effectLst>
              <a:outerShdw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63098" tIns="81540" rIns="163098" bIns="81540" rtlCol="0" anchor="ctr"/>
            <a:lstStyle/>
            <a:p>
              <a:pPr algn="ctr"/>
              <a:endParaRPr lang="zh-CN" altLang="en-US" sz="3208" dirty="0">
                <a:latin typeface="源意明体" pitchFamily="2" charset="-122"/>
                <a:ea typeface="源意明体" pitchFamily="2" charset="-122"/>
              </a:endParaRPr>
            </a:p>
          </p:txBody>
        </p:sp>
      </p:grpSp>
      <p:sp>
        <p:nvSpPr>
          <p:cNvPr id="10" name="文本框 9">
            <a:extLst>
              <a:ext uri="{FF2B5EF4-FFF2-40B4-BE49-F238E27FC236}">
                <a16:creationId xmlns:a16="http://schemas.microsoft.com/office/drawing/2014/main" id="{8D13BD0E-213E-0A5E-C092-D9D6B7CABEFF}"/>
              </a:ext>
            </a:extLst>
          </p:cNvPr>
          <p:cNvSpPr txBox="1"/>
          <p:nvPr/>
        </p:nvSpPr>
        <p:spPr>
          <a:xfrm>
            <a:off x="567182" y="556273"/>
            <a:ext cx="6408056" cy="886718"/>
          </a:xfrm>
          <a:prstGeom prst="rect">
            <a:avLst/>
          </a:prstGeom>
          <a:noFill/>
        </p:spPr>
        <p:txBody>
          <a:bodyPr wrap="square">
            <a:spAutoFit/>
          </a:bodyPr>
          <a:lstStyle/>
          <a:p>
            <a:pPr>
              <a:lnSpc>
                <a:spcPct val="150000"/>
              </a:lnSpc>
            </a:pPr>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51PPT模板网，幻灯片演示模板及素材免费下载！</a:t>
            </a:r>
          </a:p>
          <a:p>
            <a:pPr>
              <a:lnSpc>
                <a:spcPct val="150000"/>
              </a:lnSpc>
            </a:pPr>
            <a:r>
              <a:rPr lang="zh-CN" altLang="en-US"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官网唯一网址：www.51pptmoban.com</a:t>
            </a:r>
          </a:p>
        </p:txBody>
      </p:sp>
    </p:spTree>
    <p:extLst>
      <p:ext uri="{BB962C8B-B14F-4D97-AF65-F5344CB8AC3E}">
        <p14:creationId xmlns:p14="http://schemas.microsoft.com/office/powerpoint/2010/main" val="1584033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descr="蓝红色科技渐变科技感光线红蓝背景">
            <a:extLst>
              <a:ext uri="{FF2B5EF4-FFF2-40B4-BE49-F238E27FC236}">
                <a16:creationId xmlns:a16="http://schemas.microsoft.com/office/drawing/2014/main" id="{F179BB05-D5CA-B352-0F43-67C7CC73676E}"/>
              </a:ext>
            </a:extLst>
          </p:cNvPr>
          <p:cNvPicPr>
            <a:picLocks noChangeAspect="1" noChangeArrowheads="1"/>
          </p:cNvPicPr>
          <p:nvPr/>
        </p:nvPicPr>
        <p:blipFill>
          <a:blip r:embed="rId2" cstate="screen">
            <a:duotone>
              <a:prstClr val="black"/>
              <a:schemeClr val="accent2">
                <a:tint val="45000"/>
                <a:satMod val="400000"/>
              </a:schemeClr>
            </a:duotone>
            <a:alphaModFix amt="50000"/>
            <a:extLst>
              <a:ext uri="{28A0092B-C50C-407E-A947-70E740481C1C}">
                <a14:useLocalDpi xmlns:a14="http://schemas.microsoft.com/office/drawing/2010/main"/>
              </a:ext>
            </a:extLst>
          </a:blip>
          <a:srcRect/>
          <a:stretch>
            <a:fillRect/>
          </a:stretch>
        </p:blipFill>
        <p:spPr bwMode="auto">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a:noFill/>
          <a:extLst>
            <a:ext uri="{909E8E84-426E-40DD-AFC4-6F175D3DCCD1}">
              <a14:hiddenFill xmlns:a14="http://schemas.microsoft.com/office/drawing/2010/main">
                <a:solidFill>
                  <a:srgbClr val="FFFFFF"/>
                </a:solidFill>
              </a14:hiddenFill>
            </a:ext>
          </a:extLst>
        </p:spPr>
      </p:pic>
      <p:sp>
        <p:nvSpPr>
          <p:cNvPr id="10" name="椭圆 9">
            <a:extLst>
              <a:ext uri="{FF2B5EF4-FFF2-40B4-BE49-F238E27FC236}">
                <a16:creationId xmlns:a16="http://schemas.microsoft.com/office/drawing/2014/main" id="{04485817-DCF4-4047-9B2F-7DF8E1CFBDCA}"/>
              </a:ext>
            </a:extLst>
          </p:cNvPr>
          <p:cNvSpPr/>
          <p:nvPr/>
        </p:nvSpPr>
        <p:spPr>
          <a:xfrm>
            <a:off x="2834106" y="690033"/>
            <a:ext cx="6523679" cy="6523678"/>
          </a:xfrm>
          <a:prstGeom prst="ellipse">
            <a:avLst/>
          </a:prstGeom>
          <a:noFill/>
          <a:ln w="25400">
            <a:gradFill>
              <a:gsLst>
                <a:gs pos="13000">
                  <a:srgbClr val="19F3AE">
                    <a:alpha val="0"/>
                  </a:srgbClr>
                </a:gs>
                <a:gs pos="85000">
                  <a:srgbClr val="19F3AE">
                    <a:alpha val="0"/>
                  </a:srgbClr>
                </a:gs>
                <a:gs pos="51000">
                  <a:srgbClr val="19F3A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nvGrpSpPr>
          <p:cNvPr id="121" name="组合 120">
            <a:extLst>
              <a:ext uri="{FF2B5EF4-FFF2-40B4-BE49-F238E27FC236}">
                <a16:creationId xmlns:a16="http://schemas.microsoft.com/office/drawing/2014/main" id="{BA3FAFCC-E941-427A-8CF3-43C420D978FC}"/>
              </a:ext>
            </a:extLst>
          </p:cNvPr>
          <p:cNvGrpSpPr/>
          <p:nvPr/>
        </p:nvGrpSpPr>
        <p:grpSpPr>
          <a:xfrm>
            <a:off x="4649595" y="280196"/>
            <a:ext cx="2877960" cy="923330"/>
            <a:chOff x="2530092" y="-1435635"/>
            <a:chExt cx="2877960" cy="923330"/>
          </a:xfrm>
        </p:grpSpPr>
        <p:sp>
          <p:nvSpPr>
            <p:cNvPr id="123" name="平行四边形 122">
              <a:extLst>
                <a:ext uri="{FF2B5EF4-FFF2-40B4-BE49-F238E27FC236}">
                  <a16:creationId xmlns:a16="http://schemas.microsoft.com/office/drawing/2014/main" id="{7533B9C5-A539-4311-BA19-BFD0355C212A}"/>
                </a:ext>
              </a:extLst>
            </p:cNvPr>
            <p:cNvSpPr>
              <a:spLocks/>
            </p:cNvSpPr>
            <p:nvPr/>
          </p:nvSpPr>
          <p:spPr>
            <a:xfrm>
              <a:off x="4311156" y="-890166"/>
              <a:ext cx="1066423" cy="223406"/>
            </a:xfrm>
            <a:prstGeom prst="parallelogram">
              <a:avLst/>
            </a:prstGeom>
            <a:gradFill flip="none" rotWithShape="1">
              <a:gsLst>
                <a:gs pos="0">
                  <a:schemeClr val="accent1"/>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124" name="平行四边形 123">
              <a:extLst>
                <a:ext uri="{FF2B5EF4-FFF2-40B4-BE49-F238E27FC236}">
                  <a16:creationId xmlns:a16="http://schemas.microsoft.com/office/drawing/2014/main" id="{03B9F046-1EE7-456C-97BD-3E02B4BE5082}"/>
                </a:ext>
              </a:extLst>
            </p:cNvPr>
            <p:cNvSpPr>
              <a:spLocks/>
            </p:cNvSpPr>
            <p:nvPr/>
          </p:nvSpPr>
          <p:spPr>
            <a:xfrm flipH="1">
              <a:off x="2692905" y="-1077626"/>
              <a:ext cx="1066423" cy="223406"/>
            </a:xfrm>
            <a:prstGeom prst="parallelogram">
              <a:avLst/>
            </a:prstGeom>
            <a:gradFill flip="none" rotWithShape="1">
              <a:gsLst>
                <a:gs pos="0">
                  <a:schemeClr val="accent2"/>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125" name="文本框 124">
              <a:extLst>
                <a:ext uri="{FF2B5EF4-FFF2-40B4-BE49-F238E27FC236}">
                  <a16:creationId xmlns:a16="http://schemas.microsoft.com/office/drawing/2014/main" id="{01C14DCD-6B90-48A7-843A-6557CA33016C}"/>
                </a:ext>
              </a:extLst>
            </p:cNvPr>
            <p:cNvSpPr txBox="1"/>
            <p:nvPr/>
          </p:nvSpPr>
          <p:spPr>
            <a:xfrm>
              <a:off x="2692905" y="-1435635"/>
              <a:ext cx="2644363" cy="923330"/>
            </a:xfrm>
            <a:prstGeom prst="rect">
              <a:avLst/>
            </a:prstGeom>
            <a:noFill/>
            <a:scene3d>
              <a:camera prst="orthographicFront"/>
              <a:lightRig rig="threePt" dir="t"/>
            </a:scene3d>
          </p:spPr>
          <p:txBody>
            <a:bodyPr wrap="square" rtlCol="0">
              <a:spAutoFit/>
            </a:bodyPr>
            <a:lstStyle/>
            <a:p>
              <a:pPr lvl="0" algn="ctr">
                <a:defRPr/>
              </a:pPr>
              <a:r>
                <a:rPr lang="zh-CN" altLang="en-US" sz="5400" b="1" spc="-150" dirty="0">
                  <a:gradFill flip="none" rotWithShape="1">
                    <a:gsLst>
                      <a:gs pos="0">
                        <a:schemeClr val="accent1"/>
                      </a:gs>
                      <a:gs pos="100000">
                        <a:schemeClr val="accent2"/>
                      </a:gs>
                    </a:gsLst>
                    <a:lin ang="5400000" scaled="1"/>
                    <a:tileRect/>
                  </a:gradFill>
                  <a:effectLst>
                    <a:outerShdw blurRad="63500" dist="25400" sx="102000" sy="102000" algn="ctr" rotWithShape="0">
                      <a:prstClr val="black">
                        <a:alpha val="40000"/>
                      </a:prstClr>
                    </a:outerShdw>
                  </a:effectLst>
                  <a:latin typeface="字体圈欣意冠黑体" panose="00000500000000000000" pitchFamily="2" charset="-122"/>
                  <a:ea typeface="字体圈欣意冠黑体" panose="00000500000000000000" pitchFamily="2" charset="-122"/>
                  <a:cs typeface="阿里巴巴普惠体 B" panose="00020600040101010101" pitchFamily="18" charset="-122"/>
                </a:rPr>
                <a:t>报道概况</a:t>
              </a:r>
            </a:p>
          </p:txBody>
        </p:sp>
        <p:sp>
          <p:nvSpPr>
            <p:cNvPr id="126" name="平行四边形 125">
              <a:extLst>
                <a:ext uri="{FF2B5EF4-FFF2-40B4-BE49-F238E27FC236}">
                  <a16:creationId xmlns:a16="http://schemas.microsoft.com/office/drawing/2014/main" id="{4EFD93AC-069A-418F-B126-1C90109D1998}"/>
                </a:ext>
              </a:extLst>
            </p:cNvPr>
            <p:cNvSpPr>
              <a:spLocks/>
            </p:cNvSpPr>
            <p:nvPr/>
          </p:nvSpPr>
          <p:spPr>
            <a:xfrm flipH="1">
              <a:off x="2530092" y="-770416"/>
              <a:ext cx="1066423" cy="103656"/>
            </a:xfrm>
            <a:prstGeom prst="parallelogram">
              <a:avLst/>
            </a:prstGeom>
            <a:gradFill flip="none" rotWithShape="1">
              <a:gsLst>
                <a:gs pos="0">
                  <a:schemeClr val="accent2">
                    <a:alpha val="63000"/>
                  </a:schemeClr>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127" name="平行四边形 126">
              <a:extLst>
                <a:ext uri="{FF2B5EF4-FFF2-40B4-BE49-F238E27FC236}">
                  <a16:creationId xmlns:a16="http://schemas.microsoft.com/office/drawing/2014/main" id="{6F699109-F57E-48BC-9FD1-85D33BB5A4A3}"/>
                </a:ext>
              </a:extLst>
            </p:cNvPr>
            <p:cNvSpPr>
              <a:spLocks/>
            </p:cNvSpPr>
            <p:nvPr/>
          </p:nvSpPr>
          <p:spPr>
            <a:xfrm>
              <a:off x="4341629" y="-1077626"/>
              <a:ext cx="1066423" cy="103656"/>
            </a:xfrm>
            <a:prstGeom prst="parallelogram">
              <a:avLst/>
            </a:prstGeom>
            <a:gradFill flip="none" rotWithShape="1">
              <a:gsLst>
                <a:gs pos="0">
                  <a:schemeClr val="accent1">
                    <a:alpha val="37000"/>
                  </a:schemeClr>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grpSp>
        <p:nvGrpSpPr>
          <p:cNvPr id="2" name="组合 1">
            <a:extLst>
              <a:ext uri="{FF2B5EF4-FFF2-40B4-BE49-F238E27FC236}">
                <a16:creationId xmlns:a16="http://schemas.microsoft.com/office/drawing/2014/main" id="{52A49F18-315D-0AB5-5721-1F5C61CB3120}"/>
              </a:ext>
            </a:extLst>
          </p:cNvPr>
          <p:cNvGrpSpPr/>
          <p:nvPr/>
        </p:nvGrpSpPr>
        <p:grpSpPr>
          <a:xfrm>
            <a:off x="567830" y="2225483"/>
            <a:ext cx="3033829" cy="3464763"/>
            <a:chOff x="567830" y="2225483"/>
            <a:chExt cx="3033829" cy="3464763"/>
          </a:xfrm>
        </p:grpSpPr>
        <p:grpSp>
          <p:nvGrpSpPr>
            <p:cNvPr id="9" name="组合 8">
              <a:extLst>
                <a:ext uri="{FF2B5EF4-FFF2-40B4-BE49-F238E27FC236}">
                  <a16:creationId xmlns:a16="http://schemas.microsoft.com/office/drawing/2014/main" id="{CBF3820A-0B95-3153-166C-CC702E34D141}"/>
                </a:ext>
              </a:extLst>
            </p:cNvPr>
            <p:cNvGrpSpPr/>
            <p:nvPr/>
          </p:nvGrpSpPr>
          <p:grpSpPr>
            <a:xfrm>
              <a:off x="2465089" y="2225483"/>
              <a:ext cx="1136570" cy="3464763"/>
              <a:chOff x="2465089" y="2225483"/>
              <a:chExt cx="1136570" cy="3464763"/>
            </a:xfrm>
          </p:grpSpPr>
          <p:sp>
            <p:nvSpPr>
              <p:cNvPr id="20" name="椭圆 19">
                <a:extLst>
                  <a:ext uri="{FF2B5EF4-FFF2-40B4-BE49-F238E27FC236}">
                    <a16:creationId xmlns:a16="http://schemas.microsoft.com/office/drawing/2014/main" id="{04782BD9-304F-4FBB-8C90-45BFEFCD9F85}"/>
                  </a:ext>
                </a:extLst>
              </p:cNvPr>
              <p:cNvSpPr/>
              <p:nvPr/>
            </p:nvSpPr>
            <p:spPr>
              <a:xfrm flipH="1">
                <a:off x="2872779" y="2225483"/>
                <a:ext cx="728880" cy="728880"/>
              </a:xfrm>
              <a:prstGeom prst="ellipse">
                <a:avLst/>
              </a:prstGeom>
              <a:gradFill>
                <a:gsLst>
                  <a:gs pos="0">
                    <a:srgbClr val="19F4A2">
                      <a:alpha val="34000"/>
                    </a:srgbClr>
                  </a:gs>
                  <a:gs pos="100000">
                    <a:srgbClr val="0B83F4">
                      <a:alpha val="34000"/>
                    </a:srgbClr>
                  </a:gs>
                </a:gsLst>
                <a:lin ang="5400000" scaled="1"/>
              </a:gradFill>
              <a:ln w="10927">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sp>
            <p:nvSpPr>
              <p:cNvPr id="21" name="椭圆 20">
                <a:extLst>
                  <a:ext uri="{FF2B5EF4-FFF2-40B4-BE49-F238E27FC236}">
                    <a16:creationId xmlns:a16="http://schemas.microsoft.com/office/drawing/2014/main" id="{DE177C85-BA8E-4323-9098-E731A7BC9BF3}"/>
                  </a:ext>
                </a:extLst>
              </p:cNvPr>
              <p:cNvSpPr/>
              <p:nvPr/>
            </p:nvSpPr>
            <p:spPr>
              <a:xfrm flipH="1">
                <a:off x="2465089" y="3593425"/>
                <a:ext cx="728880" cy="728880"/>
              </a:xfrm>
              <a:prstGeom prst="ellipse">
                <a:avLst/>
              </a:prstGeom>
              <a:gradFill>
                <a:gsLst>
                  <a:gs pos="0">
                    <a:srgbClr val="19F4A2">
                      <a:alpha val="34000"/>
                    </a:srgbClr>
                  </a:gs>
                  <a:gs pos="100000">
                    <a:srgbClr val="0B83F4">
                      <a:alpha val="34000"/>
                    </a:srgbClr>
                  </a:gs>
                </a:gsLst>
                <a:lin ang="5400000" scaled="1"/>
              </a:gradFill>
              <a:ln w="10927">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sp>
            <p:nvSpPr>
              <p:cNvPr id="22" name="椭圆 21">
                <a:extLst>
                  <a:ext uri="{FF2B5EF4-FFF2-40B4-BE49-F238E27FC236}">
                    <a16:creationId xmlns:a16="http://schemas.microsoft.com/office/drawing/2014/main" id="{6D9AE589-2270-48A7-BA43-FF804E4CE669}"/>
                  </a:ext>
                </a:extLst>
              </p:cNvPr>
              <p:cNvSpPr/>
              <p:nvPr/>
            </p:nvSpPr>
            <p:spPr>
              <a:xfrm flipH="1">
                <a:off x="2872779" y="4961366"/>
                <a:ext cx="728880" cy="728880"/>
              </a:xfrm>
              <a:prstGeom prst="ellipse">
                <a:avLst/>
              </a:prstGeom>
              <a:gradFill>
                <a:gsLst>
                  <a:gs pos="0">
                    <a:srgbClr val="19F4A2">
                      <a:alpha val="34000"/>
                    </a:srgbClr>
                  </a:gs>
                  <a:gs pos="100000">
                    <a:srgbClr val="0B83F4">
                      <a:alpha val="34000"/>
                    </a:srgbClr>
                  </a:gs>
                </a:gsLst>
                <a:lin ang="5400000" scaled="1"/>
              </a:gradFill>
              <a:ln w="10927">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nvGrpSpPr>
              <p:cNvPr id="33" name="图形 12">
                <a:extLst>
                  <a:ext uri="{FF2B5EF4-FFF2-40B4-BE49-F238E27FC236}">
                    <a16:creationId xmlns:a16="http://schemas.microsoft.com/office/drawing/2014/main" id="{04DF9126-94BC-4294-88C2-69AB9AADBE5A}"/>
                  </a:ext>
                </a:extLst>
              </p:cNvPr>
              <p:cNvGrpSpPr/>
              <p:nvPr/>
            </p:nvGrpSpPr>
            <p:grpSpPr>
              <a:xfrm>
                <a:off x="2661990" y="3790326"/>
                <a:ext cx="335080" cy="335079"/>
                <a:chOff x="7601532" y="853440"/>
                <a:chExt cx="987582" cy="987582"/>
              </a:xfrm>
              <a:solidFill>
                <a:schemeClr val="bg1"/>
              </a:solidFill>
              <a:effectLst>
                <a:outerShdw blurRad="25400" sx="102000" sy="102000" algn="ctr" rotWithShape="0">
                  <a:prstClr val="black">
                    <a:alpha val="12000"/>
                  </a:prstClr>
                </a:outerShdw>
              </a:effectLst>
            </p:grpSpPr>
            <p:sp>
              <p:nvSpPr>
                <p:cNvPr id="34" name="任意多边形: 形状 33">
                  <a:extLst>
                    <a:ext uri="{FF2B5EF4-FFF2-40B4-BE49-F238E27FC236}">
                      <a16:creationId xmlns:a16="http://schemas.microsoft.com/office/drawing/2014/main" id="{C8A36534-B34B-49A2-9F88-3F6F22214DEC}"/>
                    </a:ext>
                  </a:extLst>
                </p:cNvPr>
                <p:cNvSpPr/>
                <p:nvPr/>
              </p:nvSpPr>
              <p:spPr>
                <a:xfrm>
                  <a:off x="7941013" y="1378092"/>
                  <a:ext cx="123447" cy="61723"/>
                </a:xfrm>
                <a:custGeom>
                  <a:avLst/>
                  <a:gdLst>
                    <a:gd name="connsiteX0" fmla="*/ 61724 w 123447"/>
                    <a:gd name="connsiteY0" fmla="*/ 61724 h 61723"/>
                    <a:gd name="connsiteX1" fmla="*/ 123448 w 123447"/>
                    <a:gd name="connsiteY1" fmla="*/ 0 h 61723"/>
                    <a:gd name="connsiteX2" fmla="*/ 92586 w 123447"/>
                    <a:gd name="connsiteY2" fmla="*/ 0 h 61723"/>
                    <a:gd name="connsiteX3" fmla="*/ 61724 w 123447"/>
                    <a:gd name="connsiteY3" fmla="*/ 30862 h 61723"/>
                    <a:gd name="connsiteX4" fmla="*/ 30862 w 123447"/>
                    <a:gd name="connsiteY4" fmla="*/ 0 h 61723"/>
                    <a:gd name="connsiteX5" fmla="*/ 0 w 123447"/>
                    <a:gd name="connsiteY5" fmla="*/ 0 h 61723"/>
                    <a:gd name="connsiteX6" fmla="*/ 61724 w 123447"/>
                    <a:gd name="connsiteY6" fmla="*/ 61724 h 6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447" h="61723">
                      <a:moveTo>
                        <a:pt x="61724" y="61724"/>
                      </a:moveTo>
                      <a:cubicBezTo>
                        <a:pt x="95765" y="61724"/>
                        <a:pt x="123448" y="34041"/>
                        <a:pt x="123448" y="0"/>
                      </a:cubicBezTo>
                      <a:lnTo>
                        <a:pt x="92586" y="0"/>
                      </a:lnTo>
                      <a:cubicBezTo>
                        <a:pt x="92586" y="17020"/>
                        <a:pt x="78744" y="30862"/>
                        <a:pt x="61724" y="30862"/>
                      </a:cubicBezTo>
                      <a:cubicBezTo>
                        <a:pt x="44704" y="30862"/>
                        <a:pt x="30862" y="17020"/>
                        <a:pt x="30862" y="0"/>
                      </a:cubicBezTo>
                      <a:lnTo>
                        <a:pt x="0" y="0"/>
                      </a:lnTo>
                      <a:cubicBezTo>
                        <a:pt x="0" y="34041"/>
                        <a:pt x="27683" y="61724"/>
                        <a:pt x="61724" y="61724"/>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5" name="任意多边形: 形状 34">
                  <a:extLst>
                    <a:ext uri="{FF2B5EF4-FFF2-40B4-BE49-F238E27FC236}">
                      <a16:creationId xmlns:a16="http://schemas.microsoft.com/office/drawing/2014/main" id="{0DD0D871-18A8-462D-B189-FEE45AD3A9A7}"/>
                    </a:ext>
                  </a:extLst>
                </p:cNvPr>
                <p:cNvSpPr/>
                <p:nvPr/>
              </p:nvSpPr>
              <p:spPr>
                <a:xfrm>
                  <a:off x="7910151" y="1239214"/>
                  <a:ext cx="30861" cy="30861"/>
                </a:xfrm>
                <a:custGeom>
                  <a:avLst/>
                  <a:gdLst>
                    <a:gd name="connsiteX0" fmla="*/ 30862 w 30861"/>
                    <a:gd name="connsiteY0" fmla="*/ 15431 h 30861"/>
                    <a:gd name="connsiteX1" fmla="*/ 15431 w 30861"/>
                    <a:gd name="connsiteY1" fmla="*/ 30862 h 30861"/>
                    <a:gd name="connsiteX2" fmla="*/ 0 w 30861"/>
                    <a:gd name="connsiteY2" fmla="*/ 15431 h 30861"/>
                    <a:gd name="connsiteX3" fmla="*/ 15431 w 30861"/>
                    <a:gd name="connsiteY3" fmla="*/ 0 h 30861"/>
                    <a:gd name="connsiteX4" fmla="*/ 30862 w 30861"/>
                    <a:gd name="connsiteY4" fmla="*/ 15431 h 30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61" h="30861">
                      <a:moveTo>
                        <a:pt x="30862" y="15431"/>
                      </a:moveTo>
                      <a:cubicBezTo>
                        <a:pt x="30862" y="23953"/>
                        <a:pt x="23953" y="30862"/>
                        <a:pt x="15431" y="30862"/>
                      </a:cubicBezTo>
                      <a:cubicBezTo>
                        <a:pt x="6909" y="30862"/>
                        <a:pt x="0" y="23953"/>
                        <a:pt x="0" y="15431"/>
                      </a:cubicBezTo>
                      <a:cubicBezTo>
                        <a:pt x="0" y="6909"/>
                        <a:pt x="6909" y="0"/>
                        <a:pt x="15431" y="0"/>
                      </a:cubicBezTo>
                      <a:cubicBezTo>
                        <a:pt x="23953" y="0"/>
                        <a:pt x="30862" y="6909"/>
                        <a:pt x="30862" y="15431"/>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6" name="任意多边形: 形状 35">
                  <a:extLst>
                    <a:ext uri="{FF2B5EF4-FFF2-40B4-BE49-F238E27FC236}">
                      <a16:creationId xmlns:a16="http://schemas.microsoft.com/office/drawing/2014/main" id="{73582321-F2DE-474D-936E-970447E8C6B9}"/>
                    </a:ext>
                  </a:extLst>
                </p:cNvPr>
                <p:cNvSpPr/>
                <p:nvPr/>
              </p:nvSpPr>
              <p:spPr>
                <a:xfrm>
                  <a:off x="8064461" y="1239214"/>
                  <a:ext cx="30861" cy="30861"/>
                </a:xfrm>
                <a:custGeom>
                  <a:avLst/>
                  <a:gdLst>
                    <a:gd name="connsiteX0" fmla="*/ 30862 w 30861"/>
                    <a:gd name="connsiteY0" fmla="*/ 15431 h 30861"/>
                    <a:gd name="connsiteX1" fmla="*/ 15431 w 30861"/>
                    <a:gd name="connsiteY1" fmla="*/ 30862 h 30861"/>
                    <a:gd name="connsiteX2" fmla="*/ 0 w 30861"/>
                    <a:gd name="connsiteY2" fmla="*/ 15431 h 30861"/>
                    <a:gd name="connsiteX3" fmla="*/ 15431 w 30861"/>
                    <a:gd name="connsiteY3" fmla="*/ 0 h 30861"/>
                    <a:gd name="connsiteX4" fmla="*/ 30862 w 30861"/>
                    <a:gd name="connsiteY4" fmla="*/ 15431 h 30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61" h="30861">
                      <a:moveTo>
                        <a:pt x="30862" y="15431"/>
                      </a:moveTo>
                      <a:cubicBezTo>
                        <a:pt x="30862" y="23953"/>
                        <a:pt x="23953" y="30862"/>
                        <a:pt x="15431" y="30862"/>
                      </a:cubicBezTo>
                      <a:cubicBezTo>
                        <a:pt x="6909" y="30862"/>
                        <a:pt x="0" y="23953"/>
                        <a:pt x="0" y="15431"/>
                      </a:cubicBezTo>
                      <a:cubicBezTo>
                        <a:pt x="0" y="6909"/>
                        <a:pt x="6909" y="0"/>
                        <a:pt x="15431" y="0"/>
                      </a:cubicBezTo>
                      <a:cubicBezTo>
                        <a:pt x="23953" y="0"/>
                        <a:pt x="30862" y="6909"/>
                        <a:pt x="30862" y="15431"/>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7" name="任意多边形: 形状 36">
                  <a:extLst>
                    <a:ext uri="{FF2B5EF4-FFF2-40B4-BE49-F238E27FC236}">
                      <a16:creationId xmlns:a16="http://schemas.microsoft.com/office/drawing/2014/main" id="{17BA76E6-A454-498C-B411-4E3395B13232}"/>
                    </a:ext>
                  </a:extLst>
                </p:cNvPr>
                <p:cNvSpPr/>
                <p:nvPr/>
              </p:nvSpPr>
              <p:spPr>
                <a:xfrm>
                  <a:off x="7616962" y="868870"/>
                  <a:ext cx="956720" cy="956720"/>
                </a:xfrm>
                <a:custGeom>
                  <a:avLst/>
                  <a:gdLst>
                    <a:gd name="connsiteX0" fmla="*/ 956720 w 956720"/>
                    <a:gd name="connsiteY0" fmla="*/ 0 h 956720"/>
                    <a:gd name="connsiteX1" fmla="*/ 308619 w 956720"/>
                    <a:gd name="connsiteY1" fmla="*/ 0 h 956720"/>
                    <a:gd name="connsiteX2" fmla="*/ 308619 w 956720"/>
                    <a:gd name="connsiteY2" fmla="*/ 75226 h 956720"/>
                    <a:gd name="connsiteX3" fmla="*/ 154310 w 956720"/>
                    <a:gd name="connsiteY3" fmla="*/ 293188 h 956720"/>
                    <a:gd name="connsiteX4" fmla="*/ 154310 w 956720"/>
                    <a:gd name="connsiteY4" fmla="*/ 416636 h 956720"/>
                    <a:gd name="connsiteX5" fmla="*/ 226465 w 956720"/>
                    <a:gd name="connsiteY5" fmla="*/ 493282 h 956720"/>
                    <a:gd name="connsiteX6" fmla="*/ 308619 w 956720"/>
                    <a:gd name="connsiteY6" fmla="*/ 619569 h 956720"/>
                    <a:gd name="connsiteX7" fmla="*/ 308619 w 956720"/>
                    <a:gd name="connsiteY7" fmla="*/ 639058 h 956720"/>
                    <a:gd name="connsiteX8" fmla="*/ 281322 w 956720"/>
                    <a:gd name="connsiteY8" fmla="*/ 681262 h 956720"/>
                    <a:gd name="connsiteX9" fmla="*/ 121673 w 956720"/>
                    <a:gd name="connsiteY9" fmla="*/ 753108 h 956720"/>
                    <a:gd name="connsiteX10" fmla="*/ 0 w 956720"/>
                    <a:gd name="connsiteY10" fmla="*/ 941289 h 956720"/>
                    <a:gd name="connsiteX11" fmla="*/ 0 w 956720"/>
                    <a:gd name="connsiteY11" fmla="*/ 956720 h 956720"/>
                    <a:gd name="connsiteX12" fmla="*/ 771548 w 956720"/>
                    <a:gd name="connsiteY12" fmla="*/ 956720 h 956720"/>
                    <a:gd name="connsiteX13" fmla="*/ 771548 w 956720"/>
                    <a:gd name="connsiteY13" fmla="*/ 941289 h 956720"/>
                    <a:gd name="connsiteX14" fmla="*/ 649875 w 956720"/>
                    <a:gd name="connsiteY14" fmla="*/ 753108 h 956720"/>
                    <a:gd name="connsiteX15" fmla="*/ 622285 w 956720"/>
                    <a:gd name="connsiteY15" fmla="*/ 740687 h 956720"/>
                    <a:gd name="connsiteX16" fmla="*/ 956720 w 956720"/>
                    <a:gd name="connsiteY16" fmla="*/ 740687 h 956720"/>
                    <a:gd name="connsiteX17" fmla="*/ 385774 w 956720"/>
                    <a:gd name="connsiteY17" fmla="*/ 92586 h 956720"/>
                    <a:gd name="connsiteX18" fmla="*/ 586377 w 956720"/>
                    <a:gd name="connsiteY18" fmla="*/ 293188 h 956720"/>
                    <a:gd name="connsiteX19" fmla="*/ 586377 w 956720"/>
                    <a:gd name="connsiteY19" fmla="*/ 355313 h 956720"/>
                    <a:gd name="connsiteX20" fmla="*/ 540084 w 956720"/>
                    <a:gd name="connsiteY20" fmla="*/ 339481 h 956720"/>
                    <a:gd name="connsiteX21" fmla="*/ 539683 w 956720"/>
                    <a:gd name="connsiteY21" fmla="*/ 339481 h 956720"/>
                    <a:gd name="connsiteX22" fmla="*/ 478360 w 956720"/>
                    <a:gd name="connsiteY22" fmla="*/ 308619 h 956720"/>
                    <a:gd name="connsiteX23" fmla="*/ 368924 w 956720"/>
                    <a:gd name="connsiteY23" fmla="*/ 308619 h 956720"/>
                    <a:gd name="connsiteX24" fmla="*/ 295272 w 956720"/>
                    <a:gd name="connsiteY24" fmla="*/ 286322 h 956720"/>
                    <a:gd name="connsiteX25" fmla="*/ 267002 w 956720"/>
                    <a:gd name="connsiteY25" fmla="*/ 277757 h 956720"/>
                    <a:gd name="connsiteX26" fmla="*/ 216034 w 956720"/>
                    <a:gd name="connsiteY26" fmla="*/ 328726 h 956720"/>
                    <a:gd name="connsiteX27" fmla="*/ 216034 w 956720"/>
                    <a:gd name="connsiteY27" fmla="*/ 341040 h 956720"/>
                    <a:gd name="connsiteX28" fmla="*/ 185172 w 956720"/>
                    <a:gd name="connsiteY28" fmla="*/ 355298 h 956720"/>
                    <a:gd name="connsiteX29" fmla="*/ 185172 w 956720"/>
                    <a:gd name="connsiteY29" fmla="*/ 293188 h 956720"/>
                    <a:gd name="connsiteX30" fmla="*/ 385774 w 956720"/>
                    <a:gd name="connsiteY30" fmla="*/ 92586 h 956720"/>
                    <a:gd name="connsiteX31" fmla="*/ 554203 w 956720"/>
                    <a:gd name="connsiteY31" fmla="*/ 372781 h 956720"/>
                    <a:gd name="connsiteX32" fmla="*/ 586377 w 956720"/>
                    <a:gd name="connsiteY32" fmla="*/ 416636 h 956720"/>
                    <a:gd name="connsiteX33" fmla="*/ 552305 w 956720"/>
                    <a:gd name="connsiteY33" fmla="*/ 461077 h 956720"/>
                    <a:gd name="connsiteX34" fmla="*/ 555515 w 956720"/>
                    <a:gd name="connsiteY34" fmla="*/ 420170 h 956720"/>
                    <a:gd name="connsiteX35" fmla="*/ 555515 w 956720"/>
                    <a:gd name="connsiteY35" fmla="*/ 385774 h 956720"/>
                    <a:gd name="connsiteX36" fmla="*/ 554203 w 956720"/>
                    <a:gd name="connsiteY36" fmla="*/ 372781 h 956720"/>
                    <a:gd name="connsiteX37" fmla="*/ 185172 w 956720"/>
                    <a:gd name="connsiteY37" fmla="*/ 416636 h 956720"/>
                    <a:gd name="connsiteX38" fmla="*/ 216034 w 956720"/>
                    <a:gd name="connsiteY38" fmla="*/ 373183 h 956720"/>
                    <a:gd name="connsiteX39" fmla="*/ 216034 w 956720"/>
                    <a:gd name="connsiteY39" fmla="*/ 420170 h 956720"/>
                    <a:gd name="connsiteX40" fmla="*/ 219243 w 956720"/>
                    <a:gd name="connsiteY40" fmla="*/ 461077 h 956720"/>
                    <a:gd name="connsiteX41" fmla="*/ 185172 w 956720"/>
                    <a:gd name="connsiteY41" fmla="*/ 416636 h 956720"/>
                    <a:gd name="connsiteX42" fmla="*/ 246896 w 956720"/>
                    <a:gd name="connsiteY42" fmla="*/ 420170 h 956720"/>
                    <a:gd name="connsiteX43" fmla="*/ 246896 w 956720"/>
                    <a:gd name="connsiteY43" fmla="*/ 328711 h 956720"/>
                    <a:gd name="connsiteX44" fmla="*/ 267002 w 956720"/>
                    <a:gd name="connsiteY44" fmla="*/ 308619 h 956720"/>
                    <a:gd name="connsiteX45" fmla="*/ 278159 w 956720"/>
                    <a:gd name="connsiteY45" fmla="*/ 311999 h 956720"/>
                    <a:gd name="connsiteX46" fmla="*/ 368924 w 956720"/>
                    <a:gd name="connsiteY46" fmla="*/ 339481 h 956720"/>
                    <a:gd name="connsiteX47" fmla="*/ 478360 w 956720"/>
                    <a:gd name="connsiteY47" fmla="*/ 339481 h 956720"/>
                    <a:gd name="connsiteX48" fmla="*/ 524653 w 956720"/>
                    <a:gd name="connsiteY48" fmla="*/ 385774 h 956720"/>
                    <a:gd name="connsiteX49" fmla="*/ 524653 w 956720"/>
                    <a:gd name="connsiteY49" fmla="*/ 420170 h 956720"/>
                    <a:gd name="connsiteX50" fmla="*/ 385774 w 956720"/>
                    <a:gd name="connsiteY50" fmla="*/ 631389 h 956720"/>
                    <a:gd name="connsiteX51" fmla="*/ 246896 w 956720"/>
                    <a:gd name="connsiteY51" fmla="*/ 420170 h 956720"/>
                    <a:gd name="connsiteX52" fmla="*/ 380049 w 956720"/>
                    <a:gd name="connsiteY52" fmla="*/ 662436 h 956720"/>
                    <a:gd name="connsiteX53" fmla="*/ 385774 w 956720"/>
                    <a:gd name="connsiteY53" fmla="*/ 664720 h 956720"/>
                    <a:gd name="connsiteX54" fmla="*/ 391499 w 956720"/>
                    <a:gd name="connsiteY54" fmla="*/ 662436 h 956720"/>
                    <a:gd name="connsiteX55" fmla="*/ 432268 w 956720"/>
                    <a:gd name="connsiteY55" fmla="*/ 641728 h 956720"/>
                    <a:gd name="connsiteX56" fmla="*/ 440230 w 956720"/>
                    <a:gd name="connsiteY56" fmla="*/ 673253 h 956720"/>
                    <a:gd name="connsiteX57" fmla="*/ 385774 w 956720"/>
                    <a:gd name="connsiteY57" fmla="*/ 745825 h 956720"/>
                    <a:gd name="connsiteX58" fmla="*/ 331334 w 956720"/>
                    <a:gd name="connsiteY58" fmla="*/ 673238 h 956720"/>
                    <a:gd name="connsiteX59" fmla="*/ 339296 w 956720"/>
                    <a:gd name="connsiteY59" fmla="*/ 641712 h 956720"/>
                    <a:gd name="connsiteX60" fmla="*/ 380049 w 956720"/>
                    <a:gd name="connsiteY60" fmla="*/ 662436 h 956720"/>
                    <a:gd name="connsiteX61" fmla="*/ 511490 w 956720"/>
                    <a:gd name="connsiteY61" fmla="*/ 724685 h 956720"/>
                    <a:gd name="connsiteX62" fmla="*/ 523341 w 956720"/>
                    <a:gd name="connsiteY62" fmla="*/ 795698 h 956720"/>
                    <a:gd name="connsiteX63" fmla="*/ 457436 w 956720"/>
                    <a:gd name="connsiteY63" fmla="*/ 845123 h 956720"/>
                    <a:gd name="connsiteX64" fmla="*/ 487403 w 956720"/>
                    <a:gd name="connsiteY64" fmla="*/ 890089 h 956720"/>
                    <a:gd name="connsiteX65" fmla="*/ 427793 w 956720"/>
                    <a:gd name="connsiteY65" fmla="*/ 925858 h 956720"/>
                    <a:gd name="connsiteX66" fmla="*/ 423488 w 956720"/>
                    <a:gd name="connsiteY66" fmla="*/ 925858 h 956720"/>
                    <a:gd name="connsiteX67" fmla="*/ 500843 w 956720"/>
                    <a:gd name="connsiteY67" fmla="*/ 719886 h 956720"/>
                    <a:gd name="connsiteX68" fmla="*/ 284146 w 956720"/>
                    <a:gd name="connsiteY68" fmla="*/ 890089 h 956720"/>
                    <a:gd name="connsiteX69" fmla="*/ 314113 w 956720"/>
                    <a:gd name="connsiteY69" fmla="*/ 845123 h 956720"/>
                    <a:gd name="connsiteX70" fmla="*/ 248207 w 956720"/>
                    <a:gd name="connsiteY70" fmla="*/ 795698 h 956720"/>
                    <a:gd name="connsiteX71" fmla="*/ 260058 w 956720"/>
                    <a:gd name="connsiteY71" fmla="*/ 724685 h 956720"/>
                    <a:gd name="connsiteX72" fmla="*/ 270705 w 956720"/>
                    <a:gd name="connsiteY72" fmla="*/ 719901 h 956720"/>
                    <a:gd name="connsiteX73" fmla="*/ 348061 w 956720"/>
                    <a:gd name="connsiteY73" fmla="*/ 925858 h 956720"/>
                    <a:gd name="connsiteX74" fmla="*/ 343756 w 956720"/>
                    <a:gd name="connsiteY74" fmla="*/ 925858 h 956720"/>
                    <a:gd name="connsiteX75" fmla="*/ 364634 w 956720"/>
                    <a:gd name="connsiteY75" fmla="*/ 769080 h 956720"/>
                    <a:gd name="connsiteX76" fmla="*/ 332291 w 956720"/>
                    <a:gd name="connsiteY76" fmla="*/ 796037 h 956720"/>
                    <a:gd name="connsiteX77" fmla="*/ 298790 w 956720"/>
                    <a:gd name="connsiteY77" fmla="*/ 706831 h 956720"/>
                    <a:gd name="connsiteX78" fmla="*/ 311582 w 956720"/>
                    <a:gd name="connsiteY78" fmla="*/ 698329 h 956720"/>
                    <a:gd name="connsiteX79" fmla="*/ 343771 w 956720"/>
                    <a:gd name="connsiteY79" fmla="*/ 826637 h 956720"/>
                    <a:gd name="connsiteX80" fmla="*/ 385774 w 956720"/>
                    <a:gd name="connsiteY80" fmla="*/ 791640 h 956720"/>
                    <a:gd name="connsiteX81" fmla="*/ 427777 w 956720"/>
                    <a:gd name="connsiteY81" fmla="*/ 826637 h 956720"/>
                    <a:gd name="connsiteX82" fmla="*/ 390512 w 956720"/>
                    <a:gd name="connsiteY82" fmla="*/ 925858 h 956720"/>
                    <a:gd name="connsiteX83" fmla="*/ 381037 w 956720"/>
                    <a:gd name="connsiteY83" fmla="*/ 925858 h 956720"/>
                    <a:gd name="connsiteX84" fmla="*/ 439273 w 956720"/>
                    <a:gd name="connsiteY84" fmla="*/ 796037 h 956720"/>
                    <a:gd name="connsiteX85" fmla="*/ 406915 w 956720"/>
                    <a:gd name="connsiteY85" fmla="*/ 769080 h 956720"/>
                    <a:gd name="connsiteX86" fmla="*/ 459982 w 956720"/>
                    <a:gd name="connsiteY86" fmla="*/ 698313 h 956720"/>
                    <a:gd name="connsiteX87" fmla="*/ 472774 w 956720"/>
                    <a:gd name="connsiteY87" fmla="*/ 706816 h 956720"/>
                    <a:gd name="connsiteX88" fmla="*/ 134327 w 956720"/>
                    <a:gd name="connsiteY88" fmla="*/ 781255 h 956720"/>
                    <a:gd name="connsiteX89" fmla="*/ 226249 w 956720"/>
                    <a:gd name="connsiteY89" fmla="*/ 739900 h 956720"/>
                    <a:gd name="connsiteX90" fmla="*/ 214707 w 956720"/>
                    <a:gd name="connsiteY90" fmla="*/ 809138 h 956720"/>
                    <a:gd name="connsiteX91" fmla="*/ 272249 w 956720"/>
                    <a:gd name="connsiteY91" fmla="*/ 852299 h 956720"/>
                    <a:gd name="connsiteX92" fmla="*/ 240492 w 956720"/>
                    <a:gd name="connsiteY92" fmla="*/ 899919 h 956720"/>
                    <a:gd name="connsiteX93" fmla="*/ 283760 w 956720"/>
                    <a:gd name="connsiteY93" fmla="*/ 925858 h 956720"/>
                    <a:gd name="connsiteX94" fmla="*/ 154310 w 956720"/>
                    <a:gd name="connsiteY94" fmla="*/ 925858 h 956720"/>
                    <a:gd name="connsiteX95" fmla="*/ 154310 w 956720"/>
                    <a:gd name="connsiteY95" fmla="*/ 833272 h 956720"/>
                    <a:gd name="connsiteX96" fmla="*/ 123448 w 956720"/>
                    <a:gd name="connsiteY96" fmla="*/ 833272 h 956720"/>
                    <a:gd name="connsiteX97" fmla="*/ 123448 w 956720"/>
                    <a:gd name="connsiteY97" fmla="*/ 925858 h 956720"/>
                    <a:gd name="connsiteX98" fmla="*/ 31541 w 956720"/>
                    <a:gd name="connsiteY98" fmla="*/ 925858 h 956720"/>
                    <a:gd name="connsiteX99" fmla="*/ 134327 w 956720"/>
                    <a:gd name="connsiteY99" fmla="*/ 781255 h 956720"/>
                    <a:gd name="connsiteX100" fmla="*/ 740008 w 956720"/>
                    <a:gd name="connsiteY100" fmla="*/ 925858 h 956720"/>
                    <a:gd name="connsiteX101" fmla="*/ 648101 w 956720"/>
                    <a:gd name="connsiteY101" fmla="*/ 925858 h 956720"/>
                    <a:gd name="connsiteX102" fmla="*/ 648101 w 956720"/>
                    <a:gd name="connsiteY102" fmla="*/ 833272 h 956720"/>
                    <a:gd name="connsiteX103" fmla="*/ 617239 w 956720"/>
                    <a:gd name="connsiteY103" fmla="*/ 833272 h 956720"/>
                    <a:gd name="connsiteX104" fmla="*/ 617239 w 956720"/>
                    <a:gd name="connsiteY104" fmla="*/ 925858 h 956720"/>
                    <a:gd name="connsiteX105" fmla="*/ 487788 w 956720"/>
                    <a:gd name="connsiteY105" fmla="*/ 925858 h 956720"/>
                    <a:gd name="connsiteX106" fmla="*/ 531041 w 956720"/>
                    <a:gd name="connsiteY106" fmla="*/ 899903 h 956720"/>
                    <a:gd name="connsiteX107" fmla="*/ 499284 w 956720"/>
                    <a:gd name="connsiteY107" fmla="*/ 852283 h 956720"/>
                    <a:gd name="connsiteX108" fmla="*/ 556827 w 956720"/>
                    <a:gd name="connsiteY108" fmla="*/ 809123 h 956720"/>
                    <a:gd name="connsiteX109" fmla="*/ 545284 w 956720"/>
                    <a:gd name="connsiteY109" fmla="*/ 739884 h 956720"/>
                    <a:gd name="connsiteX110" fmla="*/ 637206 w 956720"/>
                    <a:gd name="connsiteY110" fmla="*/ 781239 h 956720"/>
                    <a:gd name="connsiteX111" fmla="*/ 740008 w 956720"/>
                    <a:gd name="connsiteY111" fmla="*/ 925858 h 956720"/>
                    <a:gd name="connsiteX112" fmla="*/ 925858 w 956720"/>
                    <a:gd name="connsiteY112" fmla="*/ 709825 h 956720"/>
                    <a:gd name="connsiteX113" fmla="*/ 553694 w 956720"/>
                    <a:gd name="connsiteY113" fmla="*/ 709825 h 956720"/>
                    <a:gd name="connsiteX114" fmla="*/ 490226 w 956720"/>
                    <a:gd name="connsiteY114" fmla="*/ 681262 h 956720"/>
                    <a:gd name="connsiteX115" fmla="*/ 462929 w 956720"/>
                    <a:gd name="connsiteY115" fmla="*/ 639058 h 956720"/>
                    <a:gd name="connsiteX116" fmla="*/ 462929 w 956720"/>
                    <a:gd name="connsiteY116" fmla="*/ 619569 h 956720"/>
                    <a:gd name="connsiteX117" fmla="*/ 545084 w 956720"/>
                    <a:gd name="connsiteY117" fmla="*/ 493282 h 956720"/>
                    <a:gd name="connsiteX118" fmla="*/ 617239 w 956720"/>
                    <a:gd name="connsiteY118" fmla="*/ 416636 h 956720"/>
                    <a:gd name="connsiteX119" fmla="*/ 617239 w 956720"/>
                    <a:gd name="connsiteY119" fmla="*/ 293188 h 956720"/>
                    <a:gd name="connsiteX120" fmla="*/ 385774 w 956720"/>
                    <a:gd name="connsiteY120" fmla="*/ 61724 h 956720"/>
                    <a:gd name="connsiteX121" fmla="*/ 339481 w 956720"/>
                    <a:gd name="connsiteY121" fmla="*/ 66384 h 956720"/>
                    <a:gd name="connsiteX122" fmla="*/ 339481 w 956720"/>
                    <a:gd name="connsiteY122" fmla="*/ 30862 h 956720"/>
                    <a:gd name="connsiteX123" fmla="*/ 925858 w 956720"/>
                    <a:gd name="connsiteY123"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956720" h="956720">
                      <a:moveTo>
                        <a:pt x="956720" y="0"/>
                      </a:moveTo>
                      <a:lnTo>
                        <a:pt x="308619" y="0"/>
                      </a:lnTo>
                      <a:lnTo>
                        <a:pt x="308619" y="75226"/>
                      </a:lnTo>
                      <a:cubicBezTo>
                        <a:pt x="218857" y="107106"/>
                        <a:pt x="154310" y="192640"/>
                        <a:pt x="154310" y="293188"/>
                      </a:cubicBezTo>
                      <a:lnTo>
                        <a:pt x="154310" y="416636"/>
                      </a:lnTo>
                      <a:cubicBezTo>
                        <a:pt x="154310" y="457467"/>
                        <a:pt x="186298" y="490659"/>
                        <a:pt x="226465" y="493282"/>
                      </a:cubicBezTo>
                      <a:cubicBezTo>
                        <a:pt x="240769" y="542723"/>
                        <a:pt x="269332" y="586562"/>
                        <a:pt x="308619" y="619569"/>
                      </a:cubicBezTo>
                      <a:lnTo>
                        <a:pt x="308619" y="639058"/>
                      </a:lnTo>
                      <a:cubicBezTo>
                        <a:pt x="308619" y="657236"/>
                        <a:pt x="297910" y="673809"/>
                        <a:pt x="281322" y="681262"/>
                      </a:cubicBezTo>
                      <a:lnTo>
                        <a:pt x="121673" y="753108"/>
                      </a:lnTo>
                      <a:cubicBezTo>
                        <a:pt x="47759" y="786378"/>
                        <a:pt x="0" y="860230"/>
                        <a:pt x="0" y="941289"/>
                      </a:cubicBezTo>
                      <a:lnTo>
                        <a:pt x="0" y="956720"/>
                      </a:lnTo>
                      <a:lnTo>
                        <a:pt x="771548" y="956720"/>
                      </a:lnTo>
                      <a:lnTo>
                        <a:pt x="771548" y="941289"/>
                      </a:lnTo>
                      <a:cubicBezTo>
                        <a:pt x="771548" y="860230"/>
                        <a:pt x="723790" y="786378"/>
                        <a:pt x="649875" y="753108"/>
                      </a:cubicBezTo>
                      <a:lnTo>
                        <a:pt x="622285" y="740687"/>
                      </a:lnTo>
                      <a:lnTo>
                        <a:pt x="956720" y="740687"/>
                      </a:lnTo>
                      <a:close/>
                      <a:moveTo>
                        <a:pt x="385774" y="92586"/>
                      </a:moveTo>
                      <a:cubicBezTo>
                        <a:pt x="496383" y="92586"/>
                        <a:pt x="586377" y="182579"/>
                        <a:pt x="586377" y="293188"/>
                      </a:cubicBezTo>
                      <a:lnTo>
                        <a:pt x="586377" y="355313"/>
                      </a:lnTo>
                      <a:cubicBezTo>
                        <a:pt x="573446" y="345515"/>
                        <a:pt x="557521" y="339481"/>
                        <a:pt x="540084" y="339481"/>
                      </a:cubicBezTo>
                      <a:lnTo>
                        <a:pt x="539683" y="339481"/>
                      </a:lnTo>
                      <a:cubicBezTo>
                        <a:pt x="525579" y="320856"/>
                        <a:pt x="503451" y="308619"/>
                        <a:pt x="478360" y="308619"/>
                      </a:cubicBezTo>
                      <a:lnTo>
                        <a:pt x="368924" y="308619"/>
                      </a:lnTo>
                      <a:cubicBezTo>
                        <a:pt x="342629" y="308619"/>
                        <a:pt x="317168" y="300904"/>
                        <a:pt x="295272" y="286322"/>
                      </a:cubicBezTo>
                      <a:cubicBezTo>
                        <a:pt x="286877" y="280705"/>
                        <a:pt x="277094" y="277757"/>
                        <a:pt x="267002" y="277757"/>
                      </a:cubicBezTo>
                      <a:cubicBezTo>
                        <a:pt x="238887" y="277757"/>
                        <a:pt x="216034" y="300611"/>
                        <a:pt x="216034" y="328726"/>
                      </a:cubicBezTo>
                      <a:lnTo>
                        <a:pt x="216034" y="341040"/>
                      </a:lnTo>
                      <a:cubicBezTo>
                        <a:pt x="204568" y="343385"/>
                        <a:pt x="194183" y="348478"/>
                        <a:pt x="185172" y="355298"/>
                      </a:cubicBezTo>
                      <a:lnTo>
                        <a:pt x="185172" y="293188"/>
                      </a:lnTo>
                      <a:cubicBezTo>
                        <a:pt x="185172" y="182579"/>
                        <a:pt x="275165" y="92586"/>
                        <a:pt x="385774" y="92586"/>
                      </a:cubicBezTo>
                      <a:close/>
                      <a:moveTo>
                        <a:pt x="554203" y="372781"/>
                      </a:moveTo>
                      <a:cubicBezTo>
                        <a:pt x="572798" y="378784"/>
                        <a:pt x="586377" y="396067"/>
                        <a:pt x="586377" y="416636"/>
                      </a:cubicBezTo>
                      <a:cubicBezTo>
                        <a:pt x="586377" y="437900"/>
                        <a:pt x="571872" y="455692"/>
                        <a:pt x="552305" y="461077"/>
                      </a:cubicBezTo>
                      <a:cubicBezTo>
                        <a:pt x="554388" y="447714"/>
                        <a:pt x="555515" y="434058"/>
                        <a:pt x="555515" y="420170"/>
                      </a:cubicBezTo>
                      <a:lnTo>
                        <a:pt x="555515" y="385774"/>
                      </a:lnTo>
                      <a:cubicBezTo>
                        <a:pt x="555515" y="381330"/>
                        <a:pt x="554929" y="377025"/>
                        <a:pt x="554203" y="372781"/>
                      </a:cubicBezTo>
                      <a:close/>
                      <a:moveTo>
                        <a:pt x="185172" y="416636"/>
                      </a:moveTo>
                      <a:cubicBezTo>
                        <a:pt x="185172" y="396545"/>
                        <a:pt x="198118" y="379571"/>
                        <a:pt x="216034" y="373183"/>
                      </a:cubicBezTo>
                      <a:lnTo>
                        <a:pt x="216034" y="420170"/>
                      </a:lnTo>
                      <a:cubicBezTo>
                        <a:pt x="216034" y="434042"/>
                        <a:pt x="217160" y="447699"/>
                        <a:pt x="219243" y="461077"/>
                      </a:cubicBezTo>
                      <a:cubicBezTo>
                        <a:pt x="199661" y="455692"/>
                        <a:pt x="185172" y="437900"/>
                        <a:pt x="185172" y="416636"/>
                      </a:cubicBezTo>
                      <a:close/>
                      <a:moveTo>
                        <a:pt x="246896" y="420170"/>
                      </a:moveTo>
                      <a:lnTo>
                        <a:pt x="246896" y="328711"/>
                      </a:lnTo>
                      <a:cubicBezTo>
                        <a:pt x="246896" y="317631"/>
                        <a:pt x="255907" y="308619"/>
                        <a:pt x="267002" y="308619"/>
                      </a:cubicBezTo>
                      <a:cubicBezTo>
                        <a:pt x="270983" y="308619"/>
                        <a:pt x="274841" y="309777"/>
                        <a:pt x="278159" y="311999"/>
                      </a:cubicBezTo>
                      <a:cubicBezTo>
                        <a:pt x="305117" y="329976"/>
                        <a:pt x="336519" y="339481"/>
                        <a:pt x="368924" y="339481"/>
                      </a:cubicBezTo>
                      <a:lnTo>
                        <a:pt x="478360" y="339481"/>
                      </a:lnTo>
                      <a:cubicBezTo>
                        <a:pt x="503883" y="339481"/>
                        <a:pt x="524653" y="360251"/>
                        <a:pt x="524653" y="385774"/>
                      </a:cubicBezTo>
                      <a:lnTo>
                        <a:pt x="524653" y="420170"/>
                      </a:lnTo>
                      <a:cubicBezTo>
                        <a:pt x="524653" y="512709"/>
                        <a:pt x="470351" y="594941"/>
                        <a:pt x="385774" y="631389"/>
                      </a:cubicBezTo>
                      <a:cubicBezTo>
                        <a:pt x="301197" y="594956"/>
                        <a:pt x="246896" y="512725"/>
                        <a:pt x="246896" y="420170"/>
                      </a:cubicBezTo>
                      <a:close/>
                      <a:moveTo>
                        <a:pt x="380049" y="662436"/>
                      </a:moveTo>
                      <a:lnTo>
                        <a:pt x="385774" y="664720"/>
                      </a:lnTo>
                      <a:lnTo>
                        <a:pt x="391499" y="662436"/>
                      </a:lnTo>
                      <a:cubicBezTo>
                        <a:pt x="405881" y="656680"/>
                        <a:pt x="419429" y="649659"/>
                        <a:pt x="432268" y="641728"/>
                      </a:cubicBezTo>
                      <a:cubicBezTo>
                        <a:pt x="432654" y="652869"/>
                        <a:pt x="435416" y="663563"/>
                        <a:pt x="440230" y="673253"/>
                      </a:cubicBezTo>
                      <a:lnTo>
                        <a:pt x="385774" y="745825"/>
                      </a:lnTo>
                      <a:lnTo>
                        <a:pt x="331334" y="673238"/>
                      </a:lnTo>
                      <a:cubicBezTo>
                        <a:pt x="336133" y="663563"/>
                        <a:pt x="338895" y="652869"/>
                        <a:pt x="339296" y="641712"/>
                      </a:cubicBezTo>
                      <a:cubicBezTo>
                        <a:pt x="352119" y="649644"/>
                        <a:pt x="365668" y="656680"/>
                        <a:pt x="380049" y="662436"/>
                      </a:cubicBezTo>
                      <a:close/>
                      <a:moveTo>
                        <a:pt x="511490" y="724685"/>
                      </a:moveTo>
                      <a:lnTo>
                        <a:pt x="523341" y="795698"/>
                      </a:lnTo>
                      <a:lnTo>
                        <a:pt x="457436" y="845123"/>
                      </a:lnTo>
                      <a:lnTo>
                        <a:pt x="487403" y="890089"/>
                      </a:lnTo>
                      <a:lnTo>
                        <a:pt x="427793" y="925858"/>
                      </a:lnTo>
                      <a:lnTo>
                        <a:pt x="423488" y="925858"/>
                      </a:lnTo>
                      <a:lnTo>
                        <a:pt x="500843" y="719886"/>
                      </a:lnTo>
                      <a:close/>
                      <a:moveTo>
                        <a:pt x="284146" y="890089"/>
                      </a:moveTo>
                      <a:lnTo>
                        <a:pt x="314113" y="845123"/>
                      </a:lnTo>
                      <a:lnTo>
                        <a:pt x="248207" y="795698"/>
                      </a:lnTo>
                      <a:lnTo>
                        <a:pt x="260058" y="724685"/>
                      </a:lnTo>
                      <a:lnTo>
                        <a:pt x="270705" y="719901"/>
                      </a:lnTo>
                      <a:lnTo>
                        <a:pt x="348061" y="925858"/>
                      </a:lnTo>
                      <a:lnTo>
                        <a:pt x="343756" y="925858"/>
                      </a:lnTo>
                      <a:close/>
                      <a:moveTo>
                        <a:pt x="364634" y="769080"/>
                      </a:moveTo>
                      <a:lnTo>
                        <a:pt x="332291" y="796037"/>
                      </a:lnTo>
                      <a:lnTo>
                        <a:pt x="298790" y="706831"/>
                      </a:lnTo>
                      <a:cubicBezTo>
                        <a:pt x="303357" y="704377"/>
                        <a:pt x="307678" y="701584"/>
                        <a:pt x="311582" y="698329"/>
                      </a:cubicBezTo>
                      <a:close/>
                      <a:moveTo>
                        <a:pt x="343771" y="826637"/>
                      </a:moveTo>
                      <a:lnTo>
                        <a:pt x="385774" y="791640"/>
                      </a:lnTo>
                      <a:lnTo>
                        <a:pt x="427777" y="826637"/>
                      </a:lnTo>
                      <a:lnTo>
                        <a:pt x="390512" y="925858"/>
                      </a:lnTo>
                      <a:lnTo>
                        <a:pt x="381037" y="925858"/>
                      </a:lnTo>
                      <a:close/>
                      <a:moveTo>
                        <a:pt x="439273" y="796037"/>
                      </a:moveTo>
                      <a:lnTo>
                        <a:pt x="406915" y="769080"/>
                      </a:lnTo>
                      <a:lnTo>
                        <a:pt x="459982" y="698313"/>
                      </a:lnTo>
                      <a:cubicBezTo>
                        <a:pt x="463886" y="701569"/>
                        <a:pt x="468206" y="704362"/>
                        <a:pt x="472774" y="706816"/>
                      </a:cubicBezTo>
                      <a:close/>
                      <a:moveTo>
                        <a:pt x="134327" y="781255"/>
                      </a:moveTo>
                      <a:lnTo>
                        <a:pt x="226249" y="739900"/>
                      </a:lnTo>
                      <a:lnTo>
                        <a:pt x="214707" y="809138"/>
                      </a:lnTo>
                      <a:lnTo>
                        <a:pt x="272249" y="852299"/>
                      </a:lnTo>
                      <a:lnTo>
                        <a:pt x="240492" y="899919"/>
                      </a:lnTo>
                      <a:lnTo>
                        <a:pt x="283760" y="925858"/>
                      </a:lnTo>
                      <a:lnTo>
                        <a:pt x="154310" y="925858"/>
                      </a:lnTo>
                      <a:lnTo>
                        <a:pt x="154310" y="833272"/>
                      </a:lnTo>
                      <a:lnTo>
                        <a:pt x="123448" y="833272"/>
                      </a:lnTo>
                      <a:lnTo>
                        <a:pt x="123448" y="925858"/>
                      </a:lnTo>
                      <a:lnTo>
                        <a:pt x="31541" y="925858"/>
                      </a:lnTo>
                      <a:cubicBezTo>
                        <a:pt x="37096" y="863116"/>
                        <a:pt x="76198" y="807410"/>
                        <a:pt x="134327" y="781255"/>
                      </a:cubicBezTo>
                      <a:close/>
                      <a:moveTo>
                        <a:pt x="740008" y="925858"/>
                      </a:moveTo>
                      <a:lnTo>
                        <a:pt x="648101" y="925858"/>
                      </a:lnTo>
                      <a:lnTo>
                        <a:pt x="648101" y="833272"/>
                      </a:lnTo>
                      <a:lnTo>
                        <a:pt x="617239" y="833272"/>
                      </a:lnTo>
                      <a:lnTo>
                        <a:pt x="617239" y="925858"/>
                      </a:lnTo>
                      <a:lnTo>
                        <a:pt x="487788" y="925858"/>
                      </a:lnTo>
                      <a:lnTo>
                        <a:pt x="531041" y="899903"/>
                      </a:lnTo>
                      <a:lnTo>
                        <a:pt x="499284" y="852283"/>
                      </a:lnTo>
                      <a:lnTo>
                        <a:pt x="556827" y="809123"/>
                      </a:lnTo>
                      <a:lnTo>
                        <a:pt x="545284" y="739884"/>
                      </a:lnTo>
                      <a:lnTo>
                        <a:pt x="637206" y="781239"/>
                      </a:lnTo>
                      <a:cubicBezTo>
                        <a:pt x="695350" y="807410"/>
                        <a:pt x="734452" y="863116"/>
                        <a:pt x="740008" y="925858"/>
                      </a:cubicBezTo>
                      <a:close/>
                      <a:moveTo>
                        <a:pt x="925858" y="709825"/>
                      </a:moveTo>
                      <a:lnTo>
                        <a:pt x="553694" y="709825"/>
                      </a:lnTo>
                      <a:lnTo>
                        <a:pt x="490226" y="681262"/>
                      </a:lnTo>
                      <a:cubicBezTo>
                        <a:pt x="473638" y="673809"/>
                        <a:pt x="462929" y="657236"/>
                        <a:pt x="462929" y="639058"/>
                      </a:cubicBezTo>
                      <a:lnTo>
                        <a:pt x="462929" y="619569"/>
                      </a:lnTo>
                      <a:cubicBezTo>
                        <a:pt x="502216" y="586562"/>
                        <a:pt x="530779" y="542723"/>
                        <a:pt x="545084" y="493282"/>
                      </a:cubicBezTo>
                      <a:cubicBezTo>
                        <a:pt x="585250" y="490659"/>
                        <a:pt x="617239" y="457467"/>
                        <a:pt x="617239" y="416636"/>
                      </a:cubicBezTo>
                      <a:lnTo>
                        <a:pt x="617239" y="293188"/>
                      </a:lnTo>
                      <a:cubicBezTo>
                        <a:pt x="617239" y="165559"/>
                        <a:pt x="513404" y="61724"/>
                        <a:pt x="385774" y="61724"/>
                      </a:cubicBezTo>
                      <a:cubicBezTo>
                        <a:pt x="369927" y="61724"/>
                        <a:pt x="354449" y="63344"/>
                        <a:pt x="339481" y="66384"/>
                      </a:cubicBezTo>
                      <a:lnTo>
                        <a:pt x="339481" y="30862"/>
                      </a:lnTo>
                      <a:lnTo>
                        <a:pt x="925858"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8" name="任意多边形: 形状 37">
                  <a:extLst>
                    <a:ext uri="{FF2B5EF4-FFF2-40B4-BE49-F238E27FC236}">
                      <a16:creationId xmlns:a16="http://schemas.microsoft.com/office/drawing/2014/main" id="{6AD38E79-DA4D-4769-BEAD-6D44783D194E}"/>
                    </a:ext>
                  </a:extLst>
                </p:cNvPr>
                <p:cNvSpPr/>
                <p:nvPr/>
              </p:nvSpPr>
              <p:spPr>
                <a:xfrm>
                  <a:off x="8419373" y="1115766"/>
                  <a:ext cx="92585" cy="432067"/>
                </a:xfrm>
                <a:custGeom>
                  <a:avLst/>
                  <a:gdLst>
                    <a:gd name="connsiteX0" fmla="*/ 0 w 92585"/>
                    <a:gd name="connsiteY0" fmla="*/ 432067 h 432067"/>
                    <a:gd name="connsiteX1" fmla="*/ 92586 w 92585"/>
                    <a:gd name="connsiteY1" fmla="*/ 432067 h 432067"/>
                    <a:gd name="connsiteX2" fmla="*/ 92586 w 92585"/>
                    <a:gd name="connsiteY2" fmla="*/ 0 h 432067"/>
                    <a:gd name="connsiteX3" fmla="*/ 0 w 92585"/>
                    <a:gd name="connsiteY3" fmla="*/ 0 h 432067"/>
                    <a:gd name="connsiteX4" fmla="*/ 30862 w 92585"/>
                    <a:gd name="connsiteY4" fmla="*/ 30862 h 432067"/>
                    <a:gd name="connsiteX5" fmla="*/ 61724 w 92585"/>
                    <a:gd name="connsiteY5" fmla="*/ 30862 h 432067"/>
                    <a:gd name="connsiteX6" fmla="*/ 61724 w 92585"/>
                    <a:gd name="connsiteY6" fmla="*/ 401205 h 432067"/>
                    <a:gd name="connsiteX7" fmla="*/ 30862 w 92585"/>
                    <a:gd name="connsiteY7" fmla="*/ 401205 h 43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585" h="432067">
                      <a:moveTo>
                        <a:pt x="0" y="432067"/>
                      </a:moveTo>
                      <a:lnTo>
                        <a:pt x="92586" y="432067"/>
                      </a:lnTo>
                      <a:lnTo>
                        <a:pt x="92586" y="0"/>
                      </a:lnTo>
                      <a:lnTo>
                        <a:pt x="0" y="0"/>
                      </a:lnTo>
                      <a:close/>
                      <a:moveTo>
                        <a:pt x="30862" y="30862"/>
                      </a:moveTo>
                      <a:lnTo>
                        <a:pt x="61724" y="30862"/>
                      </a:lnTo>
                      <a:lnTo>
                        <a:pt x="61724" y="401205"/>
                      </a:lnTo>
                      <a:lnTo>
                        <a:pt x="30862" y="401205"/>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9" name="任意多边形: 形状 38">
                  <a:extLst>
                    <a:ext uri="{FF2B5EF4-FFF2-40B4-BE49-F238E27FC236}">
                      <a16:creationId xmlns:a16="http://schemas.microsoft.com/office/drawing/2014/main" id="{8D442B26-F097-4A77-8972-791F229EA47A}"/>
                    </a:ext>
                  </a:extLst>
                </p:cNvPr>
                <p:cNvSpPr/>
                <p:nvPr/>
              </p:nvSpPr>
              <p:spPr>
                <a:xfrm>
                  <a:off x="8295925" y="1239214"/>
                  <a:ext cx="92585" cy="308619"/>
                </a:xfrm>
                <a:custGeom>
                  <a:avLst/>
                  <a:gdLst>
                    <a:gd name="connsiteX0" fmla="*/ 0 w 92585"/>
                    <a:gd name="connsiteY0" fmla="*/ 308619 h 308619"/>
                    <a:gd name="connsiteX1" fmla="*/ 92586 w 92585"/>
                    <a:gd name="connsiteY1" fmla="*/ 308619 h 308619"/>
                    <a:gd name="connsiteX2" fmla="*/ 92586 w 92585"/>
                    <a:gd name="connsiteY2" fmla="*/ 0 h 308619"/>
                    <a:gd name="connsiteX3" fmla="*/ 0 w 92585"/>
                    <a:gd name="connsiteY3" fmla="*/ 0 h 308619"/>
                    <a:gd name="connsiteX4" fmla="*/ 30862 w 92585"/>
                    <a:gd name="connsiteY4" fmla="*/ 30862 h 308619"/>
                    <a:gd name="connsiteX5" fmla="*/ 61724 w 92585"/>
                    <a:gd name="connsiteY5" fmla="*/ 30862 h 308619"/>
                    <a:gd name="connsiteX6" fmla="*/ 61724 w 92585"/>
                    <a:gd name="connsiteY6" fmla="*/ 277757 h 308619"/>
                    <a:gd name="connsiteX7" fmla="*/ 30862 w 92585"/>
                    <a:gd name="connsiteY7" fmla="*/ 277757 h 30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585" h="308619">
                      <a:moveTo>
                        <a:pt x="0" y="308619"/>
                      </a:moveTo>
                      <a:lnTo>
                        <a:pt x="92586" y="308619"/>
                      </a:lnTo>
                      <a:lnTo>
                        <a:pt x="92586" y="0"/>
                      </a:lnTo>
                      <a:lnTo>
                        <a:pt x="0" y="0"/>
                      </a:lnTo>
                      <a:close/>
                      <a:moveTo>
                        <a:pt x="30862" y="30862"/>
                      </a:moveTo>
                      <a:lnTo>
                        <a:pt x="61724" y="30862"/>
                      </a:lnTo>
                      <a:lnTo>
                        <a:pt x="61724" y="277757"/>
                      </a:lnTo>
                      <a:lnTo>
                        <a:pt x="30862" y="277757"/>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0" name="任意多边形: 形状 39">
                  <a:extLst>
                    <a:ext uri="{FF2B5EF4-FFF2-40B4-BE49-F238E27FC236}">
                      <a16:creationId xmlns:a16="http://schemas.microsoft.com/office/drawing/2014/main" id="{299FA326-F3E3-4B50-972E-570F85F067C7}"/>
                    </a:ext>
                  </a:extLst>
                </p:cNvPr>
                <p:cNvSpPr/>
                <p:nvPr/>
              </p:nvSpPr>
              <p:spPr>
                <a:xfrm>
                  <a:off x="8172477" y="1393523"/>
                  <a:ext cx="92585" cy="154309"/>
                </a:xfrm>
                <a:custGeom>
                  <a:avLst/>
                  <a:gdLst>
                    <a:gd name="connsiteX0" fmla="*/ 0 w 92585"/>
                    <a:gd name="connsiteY0" fmla="*/ 154310 h 154309"/>
                    <a:gd name="connsiteX1" fmla="*/ 92586 w 92585"/>
                    <a:gd name="connsiteY1" fmla="*/ 154310 h 154309"/>
                    <a:gd name="connsiteX2" fmla="*/ 92586 w 92585"/>
                    <a:gd name="connsiteY2" fmla="*/ 0 h 154309"/>
                    <a:gd name="connsiteX3" fmla="*/ 0 w 92585"/>
                    <a:gd name="connsiteY3" fmla="*/ 0 h 154309"/>
                    <a:gd name="connsiteX4" fmla="*/ 30862 w 92585"/>
                    <a:gd name="connsiteY4" fmla="*/ 30862 h 154309"/>
                    <a:gd name="connsiteX5" fmla="*/ 61724 w 92585"/>
                    <a:gd name="connsiteY5" fmla="*/ 30862 h 154309"/>
                    <a:gd name="connsiteX6" fmla="*/ 61724 w 92585"/>
                    <a:gd name="connsiteY6" fmla="*/ 123448 h 154309"/>
                    <a:gd name="connsiteX7" fmla="*/ 30862 w 92585"/>
                    <a:gd name="connsiteY7"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585" h="154309">
                      <a:moveTo>
                        <a:pt x="0" y="154310"/>
                      </a:moveTo>
                      <a:lnTo>
                        <a:pt x="92586" y="154310"/>
                      </a:lnTo>
                      <a:lnTo>
                        <a:pt x="92586" y="0"/>
                      </a:lnTo>
                      <a:lnTo>
                        <a:pt x="0" y="0"/>
                      </a:lnTo>
                      <a:close/>
                      <a:moveTo>
                        <a:pt x="30862" y="30862"/>
                      </a:moveTo>
                      <a:lnTo>
                        <a:pt x="61724" y="30862"/>
                      </a:lnTo>
                      <a:lnTo>
                        <a:pt x="61724" y="123448"/>
                      </a:lnTo>
                      <a:lnTo>
                        <a:pt x="30862" y="123448"/>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1" name="任意多边形: 形状 40">
                  <a:extLst>
                    <a:ext uri="{FF2B5EF4-FFF2-40B4-BE49-F238E27FC236}">
                      <a16:creationId xmlns:a16="http://schemas.microsoft.com/office/drawing/2014/main" id="{E69C60F3-FB88-47E7-B94E-128191604B0D}"/>
                    </a:ext>
                  </a:extLst>
                </p:cNvPr>
                <p:cNvSpPr/>
                <p:nvPr/>
              </p:nvSpPr>
              <p:spPr>
                <a:xfrm>
                  <a:off x="8481097" y="93059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2" name="任意多边形: 形状 41">
                  <a:extLst>
                    <a:ext uri="{FF2B5EF4-FFF2-40B4-BE49-F238E27FC236}">
                      <a16:creationId xmlns:a16="http://schemas.microsoft.com/office/drawing/2014/main" id="{5F1AC9A9-8255-4F3D-A810-165BF04930CF}"/>
                    </a:ext>
                  </a:extLst>
                </p:cNvPr>
                <p:cNvSpPr/>
                <p:nvPr/>
              </p:nvSpPr>
              <p:spPr>
                <a:xfrm>
                  <a:off x="8419373" y="93059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3" name="任意多边形: 形状 42">
                  <a:extLst>
                    <a:ext uri="{FF2B5EF4-FFF2-40B4-BE49-F238E27FC236}">
                      <a16:creationId xmlns:a16="http://schemas.microsoft.com/office/drawing/2014/main" id="{255CE09E-5C09-4413-AF8C-1B9E975F290F}"/>
                    </a:ext>
                  </a:extLst>
                </p:cNvPr>
                <p:cNvSpPr/>
                <p:nvPr/>
              </p:nvSpPr>
              <p:spPr>
                <a:xfrm>
                  <a:off x="8265063" y="930594"/>
                  <a:ext cx="123447" cy="30861"/>
                </a:xfrm>
                <a:custGeom>
                  <a:avLst/>
                  <a:gdLst>
                    <a:gd name="connsiteX0" fmla="*/ 0 w 123447"/>
                    <a:gd name="connsiteY0" fmla="*/ 0 h 30861"/>
                    <a:gd name="connsiteX1" fmla="*/ 123448 w 123447"/>
                    <a:gd name="connsiteY1" fmla="*/ 0 h 30861"/>
                    <a:gd name="connsiteX2" fmla="*/ 123448 w 123447"/>
                    <a:gd name="connsiteY2" fmla="*/ 30862 h 30861"/>
                    <a:gd name="connsiteX3" fmla="*/ 0 w 123447"/>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23447" h="30861">
                      <a:moveTo>
                        <a:pt x="0" y="0"/>
                      </a:moveTo>
                      <a:lnTo>
                        <a:pt x="123448" y="0"/>
                      </a:lnTo>
                      <a:lnTo>
                        <a:pt x="123448"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4" name="任意多边形: 形状 43">
                  <a:extLst>
                    <a:ext uri="{FF2B5EF4-FFF2-40B4-BE49-F238E27FC236}">
                      <a16:creationId xmlns:a16="http://schemas.microsoft.com/office/drawing/2014/main" id="{14454340-7410-4D31-BE18-829B5065294B}"/>
                    </a:ext>
                  </a:extLst>
                </p:cNvPr>
                <p:cNvSpPr/>
                <p:nvPr/>
              </p:nvSpPr>
              <p:spPr>
                <a:xfrm>
                  <a:off x="8265063" y="992318"/>
                  <a:ext cx="246895" cy="30861"/>
                </a:xfrm>
                <a:custGeom>
                  <a:avLst/>
                  <a:gdLst>
                    <a:gd name="connsiteX0" fmla="*/ 0 w 246895"/>
                    <a:gd name="connsiteY0" fmla="*/ 0 h 30861"/>
                    <a:gd name="connsiteX1" fmla="*/ 246896 w 246895"/>
                    <a:gd name="connsiteY1" fmla="*/ 0 h 30861"/>
                    <a:gd name="connsiteX2" fmla="*/ 246896 w 246895"/>
                    <a:gd name="connsiteY2" fmla="*/ 30862 h 30861"/>
                    <a:gd name="connsiteX3" fmla="*/ 0 w 24689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246895" h="30861">
                      <a:moveTo>
                        <a:pt x="0" y="0"/>
                      </a:moveTo>
                      <a:lnTo>
                        <a:pt x="246896" y="0"/>
                      </a:lnTo>
                      <a:lnTo>
                        <a:pt x="246896"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5" name="任意多边形: 形状 44">
                  <a:extLst>
                    <a:ext uri="{FF2B5EF4-FFF2-40B4-BE49-F238E27FC236}">
                      <a16:creationId xmlns:a16="http://schemas.microsoft.com/office/drawing/2014/main" id="{4CC12F23-7B15-4365-904D-77304D574E1B}"/>
                    </a:ext>
                  </a:extLst>
                </p:cNvPr>
                <p:cNvSpPr/>
                <p:nvPr/>
              </p:nvSpPr>
              <p:spPr>
                <a:xfrm>
                  <a:off x="8265063" y="1054042"/>
                  <a:ext cx="246895" cy="30861"/>
                </a:xfrm>
                <a:custGeom>
                  <a:avLst/>
                  <a:gdLst>
                    <a:gd name="connsiteX0" fmla="*/ 0 w 246895"/>
                    <a:gd name="connsiteY0" fmla="*/ 0 h 30861"/>
                    <a:gd name="connsiteX1" fmla="*/ 246896 w 246895"/>
                    <a:gd name="connsiteY1" fmla="*/ 0 h 30861"/>
                    <a:gd name="connsiteX2" fmla="*/ 246896 w 246895"/>
                    <a:gd name="connsiteY2" fmla="*/ 30862 h 30861"/>
                    <a:gd name="connsiteX3" fmla="*/ 0 w 24689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246895" h="30861">
                      <a:moveTo>
                        <a:pt x="0" y="0"/>
                      </a:moveTo>
                      <a:lnTo>
                        <a:pt x="246896" y="0"/>
                      </a:lnTo>
                      <a:lnTo>
                        <a:pt x="246896"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grpSp>
          <p:grpSp>
            <p:nvGrpSpPr>
              <p:cNvPr id="58" name="图形 26">
                <a:extLst>
                  <a:ext uri="{FF2B5EF4-FFF2-40B4-BE49-F238E27FC236}">
                    <a16:creationId xmlns:a16="http://schemas.microsoft.com/office/drawing/2014/main" id="{CE66E0F4-997C-4646-8B5E-5AFFA8E6EB83}"/>
                  </a:ext>
                </a:extLst>
              </p:cNvPr>
              <p:cNvGrpSpPr/>
              <p:nvPr/>
            </p:nvGrpSpPr>
            <p:grpSpPr>
              <a:xfrm>
                <a:off x="3048905" y="5158267"/>
                <a:ext cx="335080" cy="335079"/>
                <a:chOff x="6268650" y="2241286"/>
                <a:chExt cx="987582" cy="987582"/>
              </a:xfrm>
              <a:solidFill>
                <a:schemeClr val="bg1"/>
              </a:solidFill>
              <a:effectLst>
                <a:outerShdw blurRad="25400" sx="102000" sy="102000" algn="ctr" rotWithShape="0">
                  <a:prstClr val="black">
                    <a:alpha val="12000"/>
                  </a:prstClr>
                </a:outerShdw>
              </a:effectLst>
            </p:grpSpPr>
            <p:sp>
              <p:nvSpPr>
                <p:cNvPr id="59" name="任意多边形: 形状 58">
                  <a:extLst>
                    <a:ext uri="{FF2B5EF4-FFF2-40B4-BE49-F238E27FC236}">
                      <a16:creationId xmlns:a16="http://schemas.microsoft.com/office/drawing/2014/main" id="{5CFDB876-BFB0-4E64-9C27-3BFC6AC36ACB}"/>
                    </a:ext>
                  </a:extLst>
                </p:cNvPr>
                <p:cNvSpPr/>
                <p:nvPr/>
              </p:nvSpPr>
              <p:spPr>
                <a:xfrm>
                  <a:off x="6623562" y="2688784"/>
                  <a:ext cx="555514" cy="462929"/>
                </a:xfrm>
                <a:custGeom>
                  <a:avLst/>
                  <a:gdLst>
                    <a:gd name="connsiteX0" fmla="*/ 524653 w 555514"/>
                    <a:gd name="connsiteY0" fmla="*/ 0 h 462929"/>
                    <a:gd name="connsiteX1" fmla="*/ 30862 w 555514"/>
                    <a:gd name="connsiteY1" fmla="*/ 0 h 462929"/>
                    <a:gd name="connsiteX2" fmla="*/ 0 w 555514"/>
                    <a:gd name="connsiteY2" fmla="*/ 30862 h 462929"/>
                    <a:gd name="connsiteX3" fmla="*/ 0 w 555514"/>
                    <a:gd name="connsiteY3" fmla="*/ 432067 h 462929"/>
                    <a:gd name="connsiteX4" fmla="*/ 30862 w 555514"/>
                    <a:gd name="connsiteY4" fmla="*/ 462929 h 462929"/>
                    <a:gd name="connsiteX5" fmla="*/ 92586 w 555514"/>
                    <a:gd name="connsiteY5" fmla="*/ 462929 h 462929"/>
                    <a:gd name="connsiteX6" fmla="*/ 123448 w 555514"/>
                    <a:gd name="connsiteY6" fmla="*/ 462929 h 462929"/>
                    <a:gd name="connsiteX7" fmla="*/ 432067 w 555514"/>
                    <a:gd name="connsiteY7" fmla="*/ 462929 h 462929"/>
                    <a:gd name="connsiteX8" fmla="*/ 462929 w 555514"/>
                    <a:gd name="connsiteY8" fmla="*/ 462929 h 462929"/>
                    <a:gd name="connsiteX9" fmla="*/ 524653 w 555514"/>
                    <a:gd name="connsiteY9" fmla="*/ 462929 h 462929"/>
                    <a:gd name="connsiteX10" fmla="*/ 555515 w 555514"/>
                    <a:gd name="connsiteY10" fmla="*/ 432067 h 462929"/>
                    <a:gd name="connsiteX11" fmla="*/ 555515 w 555514"/>
                    <a:gd name="connsiteY11" fmla="*/ 30862 h 462929"/>
                    <a:gd name="connsiteX12" fmla="*/ 524653 w 555514"/>
                    <a:gd name="connsiteY12" fmla="*/ 0 h 462929"/>
                    <a:gd name="connsiteX13" fmla="*/ 385774 w 555514"/>
                    <a:gd name="connsiteY13" fmla="*/ 432067 h 462929"/>
                    <a:gd name="connsiteX14" fmla="*/ 385774 w 555514"/>
                    <a:gd name="connsiteY14" fmla="*/ 401205 h 462929"/>
                    <a:gd name="connsiteX15" fmla="*/ 354912 w 555514"/>
                    <a:gd name="connsiteY15" fmla="*/ 401205 h 462929"/>
                    <a:gd name="connsiteX16" fmla="*/ 354912 w 555514"/>
                    <a:gd name="connsiteY16" fmla="*/ 432067 h 462929"/>
                    <a:gd name="connsiteX17" fmla="*/ 200603 w 555514"/>
                    <a:gd name="connsiteY17" fmla="*/ 432067 h 462929"/>
                    <a:gd name="connsiteX18" fmla="*/ 200603 w 555514"/>
                    <a:gd name="connsiteY18" fmla="*/ 401205 h 462929"/>
                    <a:gd name="connsiteX19" fmla="*/ 169741 w 555514"/>
                    <a:gd name="connsiteY19" fmla="*/ 401205 h 462929"/>
                    <a:gd name="connsiteX20" fmla="*/ 169741 w 555514"/>
                    <a:gd name="connsiteY20" fmla="*/ 432067 h 462929"/>
                    <a:gd name="connsiteX21" fmla="*/ 126565 w 555514"/>
                    <a:gd name="connsiteY21" fmla="*/ 432067 h 462929"/>
                    <a:gd name="connsiteX22" fmla="*/ 277757 w 555514"/>
                    <a:gd name="connsiteY22" fmla="*/ 308619 h 462929"/>
                    <a:gd name="connsiteX23" fmla="*/ 428950 w 555514"/>
                    <a:gd name="connsiteY23" fmla="*/ 432067 h 462929"/>
                    <a:gd name="connsiteX24" fmla="*/ 460136 w 555514"/>
                    <a:gd name="connsiteY24" fmla="*/ 432067 h 462929"/>
                    <a:gd name="connsiteX25" fmla="*/ 342922 w 555514"/>
                    <a:gd name="connsiteY25" fmla="*/ 289824 h 462929"/>
                    <a:gd name="connsiteX26" fmla="*/ 401205 w 555514"/>
                    <a:gd name="connsiteY26" fmla="*/ 185172 h 462929"/>
                    <a:gd name="connsiteX27" fmla="*/ 277757 w 555514"/>
                    <a:gd name="connsiteY27" fmla="*/ 61724 h 462929"/>
                    <a:gd name="connsiteX28" fmla="*/ 154310 w 555514"/>
                    <a:gd name="connsiteY28" fmla="*/ 185172 h 462929"/>
                    <a:gd name="connsiteX29" fmla="*/ 212592 w 555514"/>
                    <a:gd name="connsiteY29" fmla="*/ 289824 h 462929"/>
                    <a:gd name="connsiteX30" fmla="*/ 95379 w 555514"/>
                    <a:gd name="connsiteY30" fmla="*/ 432067 h 462929"/>
                    <a:gd name="connsiteX31" fmla="*/ 30862 w 555514"/>
                    <a:gd name="connsiteY31" fmla="*/ 432067 h 462929"/>
                    <a:gd name="connsiteX32" fmla="*/ 30862 w 555514"/>
                    <a:gd name="connsiteY32" fmla="*/ 30862 h 462929"/>
                    <a:gd name="connsiteX33" fmla="*/ 524653 w 555514"/>
                    <a:gd name="connsiteY33" fmla="*/ 30862 h 462929"/>
                    <a:gd name="connsiteX34" fmla="*/ 524668 w 555514"/>
                    <a:gd name="connsiteY34" fmla="*/ 432067 h 462929"/>
                    <a:gd name="connsiteX35" fmla="*/ 277757 w 555514"/>
                    <a:gd name="connsiteY35" fmla="*/ 277757 h 462929"/>
                    <a:gd name="connsiteX36" fmla="*/ 185172 w 555514"/>
                    <a:gd name="connsiteY36" fmla="*/ 185172 h 462929"/>
                    <a:gd name="connsiteX37" fmla="*/ 277757 w 555514"/>
                    <a:gd name="connsiteY37" fmla="*/ 92586 h 462929"/>
                    <a:gd name="connsiteX38" fmla="*/ 370343 w 555514"/>
                    <a:gd name="connsiteY38" fmla="*/ 185172 h 462929"/>
                    <a:gd name="connsiteX39" fmla="*/ 277757 w 555514"/>
                    <a:gd name="connsiteY39" fmla="*/ 277757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5514" h="462929">
                      <a:moveTo>
                        <a:pt x="524653" y="0"/>
                      </a:moveTo>
                      <a:lnTo>
                        <a:pt x="30862" y="0"/>
                      </a:lnTo>
                      <a:cubicBezTo>
                        <a:pt x="13842" y="0"/>
                        <a:pt x="0" y="13842"/>
                        <a:pt x="0" y="30862"/>
                      </a:cubicBezTo>
                      <a:lnTo>
                        <a:pt x="0" y="432067"/>
                      </a:lnTo>
                      <a:cubicBezTo>
                        <a:pt x="0" y="449088"/>
                        <a:pt x="13842" y="462929"/>
                        <a:pt x="30862" y="462929"/>
                      </a:cubicBezTo>
                      <a:lnTo>
                        <a:pt x="92586" y="462929"/>
                      </a:lnTo>
                      <a:lnTo>
                        <a:pt x="123448" y="462929"/>
                      </a:lnTo>
                      <a:lnTo>
                        <a:pt x="432067" y="462929"/>
                      </a:lnTo>
                      <a:lnTo>
                        <a:pt x="462929" y="462929"/>
                      </a:lnTo>
                      <a:lnTo>
                        <a:pt x="524653" y="462929"/>
                      </a:lnTo>
                      <a:cubicBezTo>
                        <a:pt x="541673" y="462929"/>
                        <a:pt x="555515" y="449088"/>
                        <a:pt x="555515" y="432067"/>
                      </a:cubicBezTo>
                      <a:lnTo>
                        <a:pt x="555515" y="30862"/>
                      </a:lnTo>
                      <a:cubicBezTo>
                        <a:pt x="555515" y="13842"/>
                        <a:pt x="541673" y="0"/>
                        <a:pt x="524653" y="0"/>
                      </a:cubicBezTo>
                      <a:close/>
                      <a:moveTo>
                        <a:pt x="385774" y="432067"/>
                      </a:moveTo>
                      <a:lnTo>
                        <a:pt x="385774" y="401205"/>
                      </a:lnTo>
                      <a:lnTo>
                        <a:pt x="354912" y="401205"/>
                      </a:lnTo>
                      <a:lnTo>
                        <a:pt x="354912" y="432067"/>
                      </a:lnTo>
                      <a:lnTo>
                        <a:pt x="200603" y="432067"/>
                      </a:lnTo>
                      <a:lnTo>
                        <a:pt x="200603" y="401205"/>
                      </a:lnTo>
                      <a:lnTo>
                        <a:pt x="169741" y="401205"/>
                      </a:lnTo>
                      <a:lnTo>
                        <a:pt x="169741" y="432067"/>
                      </a:lnTo>
                      <a:lnTo>
                        <a:pt x="126565" y="432067"/>
                      </a:lnTo>
                      <a:cubicBezTo>
                        <a:pt x="140900" y="361717"/>
                        <a:pt x="203241" y="308619"/>
                        <a:pt x="277757" y="308619"/>
                      </a:cubicBezTo>
                      <a:cubicBezTo>
                        <a:pt x="352274" y="308619"/>
                        <a:pt x="414615" y="361717"/>
                        <a:pt x="428950" y="432067"/>
                      </a:cubicBezTo>
                      <a:close/>
                      <a:moveTo>
                        <a:pt x="460136" y="432067"/>
                      </a:moveTo>
                      <a:cubicBezTo>
                        <a:pt x="449072" y="366563"/>
                        <a:pt x="403597" y="312755"/>
                        <a:pt x="342922" y="289824"/>
                      </a:cubicBezTo>
                      <a:cubicBezTo>
                        <a:pt x="377843" y="267990"/>
                        <a:pt x="401205" y="229304"/>
                        <a:pt x="401205" y="185172"/>
                      </a:cubicBezTo>
                      <a:cubicBezTo>
                        <a:pt x="401205" y="117106"/>
                        <a:pt x="345823" y="61724"/>
                        <a:pt x="277757" y="61724"/>
                      </a:cubicBezTo>
                      <a:cubicBezTo>
                        <a:pt x="209691" y="61724"/>
                        <a:pt x="154310" y="117106"/>
                        <a:pt x="154310" y="185172"/>
                      </a:cubicBezTo>
                      <a:cubicBezTo>
                        <a:pt x="154310" y="229304"/>
                        <a:pt x="177672" y="267990"/>
                        <a:pt x="212592" y="289824"/>
                      </a:cubicBezTo>
                      <a:cubicBezTo>
                        <a:pt x="151918" y="312755"/>
                        <a:pt x="106443" y="366563"/>
                        <a:pt x="95379" y="432067"/>
                      </a:cubicBezTo>
                      <a:lnTo>
                        <a:pt x="30862" y="432067"/>
                      </a:lnTo>
                      <a:lnTo>
                        <a:pt x="30862" y="30862"/>
                      </a:lnTo>
                      <a:lnTo>
                        <a:pt x="524653" y="30862"/>
                      </a:lnTo>
                      <a:lnTo>
                        <a:pt x="524668" y="432067"/>
                      </a:lnTo>
                      <a:close/>
                      <a:moveTo>
                        <a:pt x="277757" y="277757"/>
                      </a:moveTo>
                      <a:cubicBezTo>
                        <a:pt x="226696" y="277757"/>
                        <a:pt x="185172" y="236233"/>
                        <a:pt x="185172" y="185172"/>
                      </a:cubicBezTo>
                      <a:cubicBezTo>
                        <a:pt x="185172" y="134111"/>
                        <a:pt x="226696" y="92586"/>
                        <a:pt x="277757" y="92586"/>
                      </a:cubicBezTo>
                      <a:cubicBezTo>
                        <a:pt x="328818" y="92586"/>
                        <a:pt x="370343" y="134111"/>
                        <a:pt x="370343" y="185172"/>
                      </a:cubicBezTo>
                      <a:cubicBezTo>
                        <a:pt x="370343" y="236233"/>
                        <a:pt x="328818" y="277757"/>
                        <a:pt x="277757" y="277757"/>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0" name="任意多边形: 形状 59">
                  <a:extLst>
                    <a:ext uri="{FF2B5EF4-FFF2-40B4-BE49-F238E27FC236}">
                      <a16:creationId xmlns:a16="http://schemas.microsoft.com/office/drawing/2014/main" id="{7E8F2C7B-3696-450E-A726-20122A88B3B4}"/>
                    </a:ext>
                  </a:extLst>
                </p:cNvPr>
                <p:cNvSpPr/>
                <p:nvPr/>
              </p:nvSpPr>
              <p:spPr>
                <a:xfrm>
                  <a:off x="6284080" y="2251208"/>
                  <a:ext cx="956720" cy="962228"/>
                </a:xfrm>
                <a:custGeom>
                  <a:avLst/>
                  <a:gdLst>
                    <a:gd name="connsiteX0" fmla="*/ 879565 w 956720"/>
                    <a:gd name="connsiteY0" fmla="*/ 375852 h 962228"/>
                    <a:gd name="connsiteX1" fmla="*/ 778909 w 956720"/>
                    <a:gd name="connsiteY1" fmla="*/ 375852 h 962228"/>
                    <a:gd name="connsiteX2" fmla="*/ 897110 w 956720"/>
                    <a:gd name="connsiteY2" fmla="*/ 80349 h 962228"/>
                    <a:gd name="connsiteX3" fmla="*/ 836852 w 956720"/>
                    <a:gd name="connsiteY3" fmla="*/ 0 h 962228"/>
                    <a:gd name="connsiteX4" fmla="*/ 771548 w 956720"/>
                    <a:gd name="connsiteY4" fmla="*/ 43546 h 962228"/>
                    <a:gd name="connsiteX5" fmla="*/ 771548 w 956720"/>
                    <a:gd name="connsiteY5" fmla="*/ 77525 h 962228"/>
                    <a:gd name="connsiteX6" fmla="*/ 708343 w 956720"/>
                    <a:gd name="connsiteY6" fmla="*/ 161809 h 962228"/>
                    <a:gd name="connsiteX7" fmla="*/ 650539 w 956720"/>
                    <a:gd name="connsiteY7" fmla="*/ 190680 h 962228"/>
                    <a:gd name="connsiteX8" fmla="*/ 602595 w 956720"/>
                    <a:gd name="connsiteY8" fmla="*/ 172457 h 962228"/>
                    <a:gd name="connsiteX9" fmla="*/ 579263 w 956720"/>
                    <a:gd name="connsiteY9" fmla="*/ 151748 h 962228"/>
                    <a:gd name="connsiteX10" fmla="*/ 586377 w 956720"/>
                    <a:gd name="connsiteY10" fmla="*/ 113526 h 962228"/>
                    <a:gd name="connsiteX11" fmla="*/ 478360 w 956720"/>
                    <a:gd name="connsiteY11" fmla="*/ 5509 h 962228"/>
                    <a:gd name="connsiteX12" fmla="*/ 370343 w 956720"/>
                    <a:gd name="connsiteY12" fmla="*/ 113526 h 962228"/>
                    <a:gd name="connsiteX13" fmla="*/ 377441 w 956720"/>
                    <a:gd name="connsiteY13" fmla="*/ 151702 h 962228"/>
                    <a:gd name="connsiteX14" fmla="*/ 354141 w 956720"/>
                    <a:gd name="connsiteY14" fmla="*/ 172441 h 962228"/>
                    <a:gd name="connsiteX15" fmla="*/ 306150 w 956720"/>
                    <a:gd name="connsiteY15" fmla="*/ 190680 h 962228"/>
                    <a:gd name="connsiteX16" fmla="*/ 248377 w 956720"/>
                    <a:gd name="connsiteY16" fmla="*/ 161794 h 962228"/>
                    <a:gd name="connsiteX17" fmla="*/ 185172 w 956720"/>
                    <a:gd name="connsiteY17" fmla="*/ 77525 h 962228"/>
                    <a:gd name="connsiteX18" fmla="*/ 185172 w 956720"/>
                    <a:gd name="connsiteY18" fmla="*/ 43546 h 962228"/>
                    <a:gd name="connsiteX19" fmla="*/ 119868 w 956720"/>
                    <a:gd name="connsiteY19" fmla="*/ 0 h 962228"/>
                    <a:gd name="connsiteX20" fmla="*/ 59610 w 956720"/>
                    <a:gd name="connsiteY20" fmla="*/ 80349 h 962228"/>
                    <a:gd name="connsiteX21" fmla="*/ 177811 w 956720"/>
                    <a:gd name="connsiteY21" fmla="*/ 375852 h 962228"/>
                    <a:gd name="connsiteX22" fmla="*/ 77155 w 956720"/>
                    <a:gd name="connsiteY22" fmla="*/ 375852 h 962228"/>
                    <a:gd name="connsiteX23" fmla="*/ 0 w 956720"/>
                    <a:gd name="connsiteY23" fmla="*/ 453007 h 962228"/>
                    <a:gd name="connsiteX24" fmla="*/ 0 w 956720"/>
                    <a:gd name="connsiteY24" fmla="*/ 885074 h 962228"/>
                    <a:gd name="connsiteX25" fmla="*/ 77155 w 956720"/>
                    <a:gd name="connsiteY25" fmla="*/ 962229 h 962228"/>
                    <a:gd name="connsiteX26" fmla="*/ 879565 w 956720"/>
                    <a:gd name="connsiteY26" fmla="*/ 962229 h 962228"/>
                    <a:gd name="connsiteX27" fmla="*/ 956720 w 956720"/>
                    <a:gd name="connsiteY27" fmla="*/ 885074 h 962228"/>
                    <a:gd name="connsiteX28" fmla="*/ 956720 w 956720"/>
                    <a:gd name="connsiteY28" fmla="*/ 453007 h 962228"/>
                    <a:gd name="connsiteX29" fmla="*/ 879565 w 956720"/>
                    <a:gd name="connsiteY29" fmla="*/ 375852 h 962228"/>
                    <a:gd name="connsiteX30" fmla="*/ 478360 w 956720"/>
                    <a:gd name="connsiteY30" fmla="*/ 36371 h 962228"/>
                    <a:gd name="connsiteX31" fmla="*/ 555515 w 956720"/>
                    <a:gd name="connsiteY31" fmla="*/ 113526 h 962228"/>
                    <a:gd name="connsiteX32" fmla="*/ 478360 w 956720"/>
                    <a:gd name="connsiteY32" fmla="*/ 190680 h 962228"/>
                    <a:gd name="connsiteX33" fmla="*/ 401205 w 956720"/>
                    <a:gd name="connsiteY33" fmla="*/ 113526 h 962228"/>
                    <a:gd name="connsiteX34" fmla="*/ 478360 w 956720"/>
                    <a:gd name="connsiteY34" fmla="*/ 36371 h 962228"/>
                    <a:gd name="connsiteX35" fmla="*/ 94700 w 956720"/>
                    <a:gd name="connsiteY35" fmla="*/ 84978 h 962228"/>
                    <a:gd name="connsiteX36" fmla="*/ 127028 w 956720"/>
                    <a:gd name="connsiteY36" fmla="*/ 41880 h 962228"/>
                    <a:gd name="connsiteX37" fmla="*/ 154310 w 956720"/>
                    <a:gd name="connsiteY37" fmla="*/ 60057 h 962228"/>
                    <a:gd name="connsiteX38" fmla="*/ 154310 w 956720"/>
                    <a:gd name="connsiteY38" fmla="*/ 87802 h 962228"/>
                    <a:gd name="connsiteX39" fmla="*/ 223703 w 956720"/>
                    <a:gd name="connsiteY39" fmla="*/ 180311 h 962228"/>
                    <a:gd name="connsiteX40" fmla="*/ 306150 w 956720"/>
                    <a:gd name="connsiteY40" fmla="*/ 221542 h 962228"/>
                    <a:gd name="connsiteX41" fmla="*/ 374648 w 956720"/>
                    <a:gd name="connsiteY41" fmla="*/ 195495 h 962228"/>
                    <a:gd name="connsiteX42" fmla="*/ 392857 w 956720"/>
                    <a:gd name="connsiteY42" fmla="*/ 179292 h 962228"/>
                    <a:gd name="connsiteX43" fmla="*/ 478360 w 956720"/>
                    <a:gd name="connsiteY43" fmla="*/ 221542 h 962228"/>
                    <a:gd name="connsiteX44" fmla="*/ 563832 w 956720"/>
                    <a:gd name="connsiteY44" fmla="*/ 179308 h 962228"/>
                    <a:gd name="connsiteX45" fmla="*/ 582087 w 956720"/>
                    <a:gd name="connsiteY45" fmla="*/ 195526 h 962228"/>
                    <a:gd name="connsiteX46" fmla="*/ 650570 w 956720"/>
                    <a:gd name="connsiteY46" fmla="*/ 221542 h 962228"/>
                    <a:gd name="connsiteX47" fmla="*/ 733017 w 956720"/>
                    <a:gd name="connsiteY47" fmla="*/ 180326 h 962228"/>
                    <a:gd name="connsiteX48" fmla="*/ 802410 w 956720"/>
                    <a:gd name="connsiteY48" fmla="*/ 87802 h 962228"/>
                    <a:gd name="connsiteX49" fmla="*/ 802410 w 956720"/>
                    <a:gd name="connsiteY49" fmla="*/ 60057 h 962228"/>
                    <a:gd name="connsiteX50" fmla="*/ 829692 w 956720"/>
                    <a:gd name="connsiteY50" fmla="*/ 41880 h 962228"/>
                    <a:gd name="connsiteX51" fmla="*/ 862020 w 956720"/>
                    <a:gd name="connsiteY51" fmla="*/ 84978 h 962228"/>
                    <a:gd name="connsiteX52" fmla="*/ 745671 w 956720"/>
                    <a:gd name="connsiteY52" fmla="*/ 375852 h 962228"/>
                    <a:gd name="connsiteX53" fmla="*/ 211049 w 956720"/>
                    <a:gd name="connsiteY53" fmla="*/ 375852 h 962228"/>
                    <a:gd name="connsiteX54" fmla="*/ 925858 w 956720"/>
                    <a:gd name="connsiteY54" fmla="*/ 885074 h 962228"/>
                    <a:gd name="connsiteX55" fmla="*/ 879565 w 956720"/>
                    <a:gd name="connsiteY55" fmla="*/ 931367 h 962228"/>
                    <a:gd name="connsiteX56" fmla="*/ 77155 w 956720"/>
                    <a:gd name="connsiteY56" fmla="*/ 931367 h 962228"/>
                    <a:gd name="connsiteX57" fmla="*/ 30862 w 956720"/>
                    <a:gd name="connsiteY57" fmla="*/ 885074 h 962228"/>
                    <a:gd name="connsiteX58" fmla="*/ 30862 w 956720"/>
                    <a:gd name="connsiteY58" fmla="*/ 453007 h 962228"/>
                    <a:gd name="connsiteX59" fmla="*/ 77155 w 956720"/>
                    <a:gd name="connsiteY59" fmla="*/ 406714 h 962228"/>
                    <a:gd name="connsiteX60" fmla="*/ 190156 w 956720"/>
                    <a:gd name="connsiteY60" fmla="*/ 406714 h 962228"/>
                    <a:gd name="connsiteX61" fmla="*/ 766564 w 956720"/>
                    <a:gd name="connsiteY61" fmla="*/ 406714 h 962228"/>
                    <a:gd name="connsiteX62" fmla="*/ 879565 w 956720"/>
                    <a:gd name="connsiteY62" fmla="*/ 406714 h 962228"/>
                    <a:gd name="connsiteX63" fmla="*/ 925858 w 956720"/>
                    <a:gd name="connsiteY63" fmla="*/ 453007 h 96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56720" h="962228">
                      <a:moveTo>
                        <a:pt x="879565" y="375852"/>
                      </a:moveTo>
                      <a:lnTo>
                        <a:pt x="778909" y="375852"/>
                      </a:lnTo>
                      <a:lnTo>
                        <a:pt x="897110" y="80349"/>
                      </a:lnTo>
                      <a:lnTo>
                        <a:pt x="836852" y="0"/>
                      </a:lnTo>
                      <a:lnTo>
                        <a:pt x="771548" y="43546"/>
                      </a:lnTo>
                      <a:lnTo>
                        <a:pt x="771548" y="77525"/>
                      </a:lnTo>
                      <a:lnTo>
                        <a:pt x="708343" y="161809"/>
                      </a:lnTo>
                      <a:cubicBezTo>
                        <a:pt x="694779" y="179879"/>
                        <a:pt x="673176" y="190680"/>
                        <a:pt x="650539" y="190680"/>
                      </a:cubicBezTo>
                      <a:cubicBezTo>
                        <a:pt x="632840" y="190680"/>
                        <a:pt x="615819" y="184215"/>
                        <a:pt x="602595" y="172457"/>
                      </a:cubicBezTo>
                      <a:lnTo>
                        <a:pt x="579263" y="151748"/>
                      </a:lnTo>
                      <a:cubicBezTo>
                        <a:pt x="583784" y="139835"/>
                        <a:pt x="586377" y="126997"/>
                        <a:pt x="586377" y="113526"/>
                      </a:cubicBezTo>
                      <a:cubicBezTo>
                        <a:pt x="586377" y="53962"/>
                        <a:pt x="537924" y="5509"/>
                        <a:pt x="478360" y="5509"/>
                      </a:cubicBezTo>
                      <a:cubicBezTo>
                        <a:pt x="418796" y="5509"/>
                        <a:pt x="370343" y="53962"/>
                        <a:pt x="370343" y="113526"/>
                      </a:cubicBezTo>
                      <a:cubicBezTo>
                        <a:pt x="370343" y="126981"/>
                        <a:pt x="372920" y="139805"/>
                        <a:pt x="377441" y="151702"/>
                      </a:cubicBezTo>
                      <a:lnTo>
                        <a:pt x="354141" y="172441"/>
                      </a:lnTo>
                      <a:cubicBezTo>
                        <a:pt x="340901" y="184199"/>
                        <a:pt x="323850" y="190680"/>
                        <a:pt x="306150" y="190680"/>
                      </a:cubicBezTo>
                      <a:cubicBezTo>
                        <a:pt x="283544" y="190680"/>
                        <a:pt x="261941" y="179879"/>
                        <a:pt x="248377" y="161794"/>
                      </a:cubicBezTo>
                      <a:lnTo>
                        <a:pt x="185172" y="77525"/>
                      </a:lnTo>
                      <a:lnTo>
                        <a:pt x="185172" y="43546"/>
                      </a:lnTo>
                      <a:lnTo>
                        <a:pt x="119868" y="0"/>
                      </a:lnTo>
                      <a:lnTo>
                        <a:pt x="59610" y="80349"/>
                      </a:lnTo>
                      <a:lnTo>
                        <a:pt x="177811" y="375852"/>
                      </a:lnTo>
                      <a:lnTo>
                        <a:pt x="77155" y="375852"/>
                      </a:lnTo>
                      <a:cubicBezTo>
                        <a:pt x="34612" y="375852"/>
                        <a:pt x="0" y="410464"/>
                        <a:pt x="0" y="453007"/>
                      </a:cubicBezTo>
                      <a:lnTo>
                        <a:pt x="0" y="885074"/>
                      </a:lnTo>
                      <a:cubicBezTo>
                        <a:pt x="0" y="927617"/>
                        <a:pt x="34612" y="962229"/>
                        <a:pt x="77155" y="962229"/>
                      </a:cubicBezTo>
                      <a:lnTo>
                        <a:pt x="879565" y="962229"/>
                      </a:lnTo>
                      <a:cubicBezTo>
                        <a:pt x="922108" y="962229"/>
                        <a:pt x="956720" y="927617"/>
                        <a:pt x="956720" y="885074"/>
                      </a:cubicBezTo>
                      <a:lnTo>
                        <a:pt x="956720" y="453007"/>
                      </a:lnTo>
                      <a:cubicBezTo>
                        <a:pt x="956720" y="410464"/>
                        <a:pt x="922108" y="375852"/>
                        <a:pt x="879565" y="375852"/>
                      </a:cubicBezTo>
                      <a:close/>
                      <a:moveTo>
                        <a:pt x="478360" y="36371"/>
                      </a:moveTo>
                      <a:cubicBezTo>
                        <a:pt x="520903" y="36371"/>
                        <a:pt x="555515" y="70982"/>
                        <a:pt x="555515" y="113526"/>
                      </a:cubicBezTo>
                      <a:cubicBezTo>
                        <a:pt x="555515" y="156069"/>
                        <a:pt x="520903" y="190680"/>
                        <a:pt x="478360" y="190680"/>
                      </a:cubicBezTo>
                      <a:cubicBezTo>
                        <a:pt x="435817" y="190680"/>
                        <a:pt x="401205" y="156069"/>
                        <a:pt x="401205" y="113526"/>
                      </a:cubicBezTo>
                      <a:cubicBezTo>
                        <a:pt x="401205" y="70982"/>
                        <a:pt x="435817" y="36371"/>
                        <a:pt x="478360" y="36371"/>
                      </a:cubicBezTo>
                      <a:close/>
                      <a:moveTo>
                        <a:pt x="94700" y="84978"/>
                      </a:moveTo>
                      <a:lnTo>
                        <a:pt x="127028" y="41880"/>
                      </a:lnTo>
                      <a:lnTo>
                        <a:pt x="154310" y="60057"/>
                      </a:lnTo>
                      <a:lnTo>
                        <a:pt x="154310" y="87802"/>
                      </a:lnTo>
                      <a:lnTo>
                        <a:pt x="223703" y="180311"/>
                      </a:lnTo>
                      <a:cubicBezTo>
                        <a:pt x="243053" y="206127"/>
                        <a:pt x="273884" y="221542"/>
                        <a:pt x="306150" y="221542"/>
                      </a:cubicBezTo>
                      <a:cubicBezTo>
                        <a:pt x="331426" y="221542"/>
                        <a:pt x="355746" y="212284"/>
                        <a:pt x="374648" y="195495"/>
                      </a:cubicBezTo>
                      <a:lnTo>
                        <a:pt x="392857" y="179292"/>
                      </a:lnTo>
                      <a:cubicBezTo>
                        <a:pt x="412624" y="204923"/>
                        <a:pt x="443548" y="221542"/>
                        <a:pt x="478360" y="221542"/>
                      </a:cubicBezTo>
                      <a:cubicBezTo>
                        <a:pt x="513157" y="221542"/>
                        <a:pt x="544065" y="204939"/>
                        <a:pt x="563832" y="179308"/>
                      </a:cubicBezTo>
                      <a:lnTo>
                        <a:pt x="582087" y="195526"/>
                      </a:lnTo>
                      <a:cubicBezTo>
                        <a:pt x="600959" y="212299"/>
                        <a:pt x="625278" y="221542"/>
                        <a:pt x="650570" y="221542"/>
                      </a:cubicBezTo>
                      <a:cubicBezTo>
                        <a:pt x="682836" y="221542"/>
                        <a:pt x="713667" y="206127"/>
                        <a:pt x="733017" y="180326"/>
                      </a:cubicBezTo>
                      <a:lnTo>
                        <a:pt x="802410" y="87802"/>
                      </a:lnTo>
                      <a:lnTo>
                        <a:pt x="802410" y="60057"/>
                      </a:lnTo>
                      <a:lnTo>
                        <a:pt x="829692" y="41880"/>
                      </a:lnTo>
                      <a:lnTo>
                        <a:pt x="862020" y="84978"/>
                      </a:lnTo>
                      <a:lnTo>
                        <a:pt x="745671" y="375852"/>
                      </a:lnTo>
                      <a:lnTo>
                        <a:pt x="211049" y="375852"/>
                      </a:lnTo>
                      <a:close/>
                      <a:moveTo>
                        <a:pt x="925858" y="885074"/>
                      </a:moveTo>
                      <a:cubicBezTo>
                        <a:pt x="925858" y="910597"/>
                        <a:pt x="905088" y="931367"/>
                        <a:pt x="879565" y="931367"/>
                      </a:cubicBezTo>
                      <a:lnTo>
                        <a:pt x="77155" y="931367"/>
                      </a:lnTo>
                      <a:cubicBezTo>
                        <a:pt x="51632" y="931367"/>
                        <a:pt x="30862" y="910597"/>
                        <a:pt x="30862" y="885074"/>
                      </a:cubicBezTo>
                      <a:lnTo>
                        <a:pt x="30862" y="453007"/>
                      </a:lnTo>
                      <a:cubicBezTo>
                        <a:pt x="30862" y="427484"/>
                        <a:pt x="51632" y="406714"/>
                        <a:pt x="77155" y="406714"/>
                      </a:cubicBezTo>
                      <a:lnTo>
                        <a:pt x="190156" y="406714"/>
                      </a:lnTo>
                      <a:lnTo>
                        <a:pt x="766564" y="406714"/>
                      </a:lnTo>
                      <a:lnTo>
                        <a:pt x="879565" y="406714"/>
                      </a:lnTo>
                      <a:cubicBezTo>
                        <a:pt x="905088" y="406714"/>
                        <a:pt x="925858" y="427484"/>
                        <a:pt x="925858" y="453007"/>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1" name="任意多边形: 形状 60">
                  <a:extLst>
                    <a:ext uri="{FF2B5EF4-FFF2-40B4-BE49-F238E27FC236}">
                      <a16:creationId xmlns:a16="http://schemas.microsoft.com/office/drawing/2014/main" id="{F89F06DA-A609-48AB-8360-964085F1C494}"/>
                    </a:ext>
                  </a:extLst>
                </p:cNvPr>
                <p:cNvSpPr/>
                <p:nvPr/>
              </p:nvSpPr>
              <p:spPr>
                <a:xfrm>
                  <a:off x="6716148" y="2318440"/>
                  <a:ext cx="92585" cy="92585"/>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 name="任意多边形: 形状 61">
                  <a:extLst>
                    <a:ext uri="{FF2B5EF4-FFF2-40B4-BE49-F238E27FC236}">
                      <a16:creationId xmlns:a16="http://schemas.microsoft.com/office/drawing/2014/main" id="{3E9F5E5E-4AFE-4590-9738-4A9ADBA7CB8B}"/>
                    </a:ext>
                  </a:extLst>
                </p:cNvPr>
                <p:cNvSpPr/>
                <p:nvPr/>
              </p:nvSpPr>
              <p:spPr>
                <a:xfrm>
                  <a:off x="6716148" y="2503612"/>
                  <a:ext cx="92585" cy="92585"/>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3" name="任意多边形: 形状 62">
                  <a:extLst>
                    <a:ext uri="{FF2B5EF4-FFF2-40B4-BE49-F238E27FC236}">
                      <a16:creationId xmlns:a16="http://schemas.microsoft.com/office/drawing/2014/main" id="{61D33BC5-910B-42BA-B2D3-B6E05C2F3B57}"/>
                    </a:ext>
                  </a:extLst>
                </p:cNvPr>
                <p:cNvSpPr/>
                <p:nvPr/>
              </p:nvSpPr>
              <p:spPr>
                <a:xfrm>
                  <a:off x="6870457" y="2503612"/>
                  <a:ext cx="92585" cy="92585"/>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4" name="任意多边形: 形状 63">
                  <a:extLst>
                    <a:ext uri="{FF2B5EF4-FFF2-40B4-BE49-F238E27FC236}">
                      <a16:creationId xmlns:a16="http://schemas.microsoft.com/office/drawing/2014/main" id="{9A339C60-0AF2-4CEE-B80E-7716639A8EFB}"/>
                    </a:ext>
                  </a:extLst>
                </p:cNvPr>
                <p:cNvSpPr/>
                <p:nvPr/>
              </p:nvSpPr>
              <p:spPr>
                <a:xfrm>
                  <a:off x="6561838" y="2503612"/>
                  <a:ext cx="92585" cy="92585"/>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5" name="任意多边形: 形状 64">
                  <a:extLst>
                    <a:ext uri="{FF2B5EF4-FFF2-40B4-BE49-F238E27FC236}">
                      <a16:creationId xmlns:a16="http://schemas.microsoft.com/office/drawing/2014/main" id="{E03709C2-A6B1-47FE-BD61-211D1B1A219E}"/>
                    </a:ext>
                  </a:extLst>
                </p:cNvPr>
                <p:cNvSpPr/>
                <p:nvPr/>
              </p:nvSpPr>
              <p:spPr>
                <a:xfrm>
                  <a:off x="6345804"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6" name="任意多边形: 形状 65">
                  <a:extLst>
                    <a:ext uri="{FF2B5EF4-FFF2-40B4-BE49-F238E27FC236}">
                      <a16:creationId xmlns:a16="http://schemas.microsoft.com/office/drawing/2014/main" id="{8A92EBF6-0F86-4F0E-8603-FB0ABA082FE3}"/>
                    </a:ext>
                  </a:extLst>
                </p:cNvPr>
                <p:cNvSpPr/>
                <p:nvPr/>
              </p:nvSpPr>
              <p:spPr>
                <a:xfrm>
                  <a:off x="6407528"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7" name="任意多边形: 形状 66">
                  <a:extLst>
                    <a:ext uri="{FF2B5EF4-FFF2-40B4-BE49-F238E27FC236}">
                      <a16:creationId xmlns:a16="http://schemas.microsoft.com/office/drawing/2014/main" id="{BCE1B46B-6ED8-49FE-AF56-4BBA22258173}"/>
                    </a:ext>
                  </a:extLst>
                </p:cNvPr>
                <p:cNvSpPr/>
                <p:nvPr/>
              </p:nvSpPr>
              <p:spPr>
                <a:xfrm>
                  <a:off x="6469252"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8" name="任意多边形: 形状 67">
                  <a:extLst>
                    <a:ext uri="{FF2B5EF4-FFF2-40B4-BE49-F238E27FC236}">
                      <a16:creationId xmlns:a16="http://schemas.microsoft.com/office/drawing/2014/main" id="{97EDAA39-01B5-49F9-9A43-06DC13667E08}"/>
                    </a:ext>
                  </a:extLst>
                </p:cNvPr>
                <p:cNvSpPr/>
                <p:nvPr/>
              </p:nvSpPr>
              <p:spPr>
                <a:xfrm>
                  <a:off x="6345804" y="3059127"/>
                  <a:ext cx="246895" cy="30861"/>
                </a:xfrm>
                <a:custGeom>
                  <a:avLst/>
                  <a:gdLst>
                    <a:gd name="connsiteX0" fmla="*/ 0 w 246895"/>
                    <a:gd name="connsiteY0" fmla="*/ 0 h 30861"/>
                    <a:gd name="connsiteX1" fmla="*/ 246896 w 246895"/>
                    <a:gd name="connsiteY1" fmla="*/ 0 h 30861"/>
                    <a:gd name="connsiteX2" fmla="*/ 246896 w 246895"/>
                    <a:gd name="connsiteY2" fmla="*/ 30862 h 30861"/>
                    <a:gd name="connsiteX3" fmla="*/ 0 w 24689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246895" h="30861">
                      <a:moveTo>
                        <a:pt x="0" y="0"/>
                      </a:moveTo>
                      <a:lnTo>
                        <a:pt x="246896" y="0"/>
                      </a:lnTo>
                      <a:lnTo>
                        <a:pt x="246896"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9" name="任意多边形: 形状 68">
                  <a:extLst>
                    <a:ext uri="{FF2B5EF4-FFF2-40B4-BE49-F238E27FC236}">
                      <a16:creationId xmlns:a16="http://schemas.microsoft.com/office/drawing/2014/main" id="{42459ADE-F81B-4645-9293-429A1C2AA515}"/>
                    </a:ext>
                  </a:extLst>
                </p:cNvPr>
                <p:cNvSpPr/>
                <p:nvPr/>
              </p:nvSpPr>
              <p:spPr>
                <a:xfrm>
                  <a:off x="6345804" y="2997403"/>
                  <a:ext cx="246895" cy="30861"/>
                </a:xfrm>
                <a:custGeom>
                  <a:avLst/>
                  <a:gdLst>
                    <a:gd name="connsiteX0" fmla="*/ 0 w 246895"/>
                    <a:gd name="connsiteY0" fmla="*/ 0 h 30861"/>
                    <a:gd name="connsiteX1" fmla="*/ 246896 w 246895"/>
                    <a:gd name="connsiteY1" fmla="*/ 0 h 30861"/>
                    <a:gd name="connsiteX2" fmla="*/ 246896 w 246895"/>
                    <a:gd name="connsiteY2" fmla="*/ 30862 h 30861"/>
                    <a:gd name="connsiteX3" fmla="*/ 0 w 24689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246895" h="30861">
                      <a:moveTo>
                        <a:pt x="0" y="0"/>
                      </a:moveTo>
                      <a:lnTo>
                        <a:pt x="246896" y="0"/>
                      </a:lnTo>
                      <a:lnTo>
                        <a:pt x="246896"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0" name="任意多边形: 形状 69">
                  <a:extLst>
                    <a:ext uri="{FF2B5EF4-FFF2-40B4-BE49-F238E27FC236}">
                      <a16:creationId xmlns:a16="http://schemas.microsoft.com/office/drawing/2014/main" id="{A2090D80-35AF-4BA8-AEAE-EE4F63F69204}"/>
                    </a:ext>
                  </a:extLst>
                </p:cNvPr>
                <p:cNvSpPr/>
                <p:nvPr/>
              </p:nvSpPr>
              <p:spPr>
                <a:xfrm>
                  <a:off x="6345804" y="2935679"/>
                  <a:ext cx="246895" cy="30861"/>
                </a:xfrm>
                <a:custGeom>
                  <a:avLst/>
                  <a:gdLst>
                    <a:gd name="connsiteX0" fmla="*/ 0 w 246895"/>
                    <a:gd name="connsiteY0" fmla="*/ 0 h 30861"/>
                    <a:gd name="connsiteX1" fmla="*/ 246896 w 246895"/>
                    <a:gd name="connsiteY1" fmla="*/ 0 h 30861"/>
                    <a:gd name="connsiteX2" fmla="*/ 246896 w 246895"/>
                    <a:gd name="connsiteY2" fmla="*/ 30862 h 30861"/>
                    <a:gd name="connsiteX3" fmla="*/ 0 w 24689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246895" h="30861">
                      <a:moveTo>
                        <a:pt x="0" y="0"/>
                      </a:moveTo>
                      <a:lnTo>
                        <a:pt x="246896" y="0"/>
                      </a:lnTo>
                      <a:lnTo>
                        <a:pt x="246896"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1" name="任意多边形: 形状 70">
                  <a:extLst>
                    <a:ext uri="{FF2B5EF4-FFF2-40B4-BE49-F238E27FC236}">
                      <a16:creationId xmlns:a16="http://schemas.microsoft.com/office/drawing/2014/main" id="{08F81037-0B35-4AD5-B688-7642B5620F48}"/>
                    </a:ext>
                  </a:extLst>
                </p:cNvPr>
                <p:cNvSpPr/>
                <p:nvPr/>
              </p:nvSpPr>
              <p:spPr>
                <a:xfrm>
                  <a:off x="6345804" y="2688784"/>
                  <a:ext cx="216033" cy="216033"/>
                </a:xfrm>
                <a:custGeom>
                  <a:avLst/>
                  <a:gdLst>
                    <a:gd name="connsiteX0" fmla="*/ 108017 w 216033"/>
                    <a:gd name="connsiteY0" fmla="*/ 216034 h 216033"/>
                    <a:gd name="connsiteX1" fmla="*/ 216034 w 216033"/>
                    <a:gd name="connsiteY1" fmla="*/ 108017 h 216033"/>
                    <a:gd name="connsiteX2" fmla="*/ 108017 w 216033"/>
                    <a:gd name="connsiteY2" fmla="*/ 0 h 216033"/>
                    <a:gd name="connsiteX3" fmla="*/ 0 w 216033"/>
                    <a:gd name="connsiteY3" fmla="*/ 108017 h 216033"/>
                    <a:gd name="connsiteX4" fmla="*/ 108017 w 216033"/>
                    <a:gd name="connsiteY4" fmla="*/ 216034 h 216033"/>
                    <a:gd name="connsiteX5" fmla="*/ 108017 w 216033"/>
                    <a:gd name="connsiteY5" fmla="*/ 30862 h 216033"/>
                    <a:gd name="connsiteX6" fmla="*/ 185172 w 216033"/>
                    <a:gd name="connsiteY6" fmla="*/ 108017 h 216033"/>
                    <a:gd name="connsiteX7" fmla="*/ 108017 w 216033"/>
                    <a:gd name="connsiteY7" fmla="*/ 185172 h 216033"/>
                    <a:gd name="connsiteX8" fmla="*/ 30862 w 216033"/>
                    <a:gd name="connsiteY8" fmla="*/ 108017 h 216033"/>
                    <a:gd name="connsiteX9" fmla="*/ 108017 w 216033"/>
                    <a:gd name="connsiteY9" fmla="*/ 3086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033" h="216033">
                      <a:moveTo>
                        <a:pt x="108017" y="216034"/>
                      </a:moveTo>
                      <a:cubicBezTo>
                        <a:pt x="167580" y="216034"/>
                        <a:pt x="216034" y="167580"/>
                        <a:pt x="216034" y="108017"/>
                      </a:cubicBezTo>
                      <a:cubicBezTo>
                        <a:pt x="216034" y="48453"/>
                        <a:pt x="167580" y="0"/>
                        <a:pt x="108017" y="0"/>
                      </a:cubicBezTo>
                      <a:cubicBezTo>
                        <a:pt x="48453" y="0"/>
                        <a:pt x="0" y="48453"/>
                        <a:pt x="0" y="108017"/>
                      </a:cubicBezTo>
                      <a:cubicBezTo>
                        <a:pt x="0" y="167580"/>
                        <a:pt x="48453" y="216034"/>
                        <a:pt x="108017" y="216034"/>
                      </a:cubicBezTo>
                      <a:close/>
                      <a:moveTo>
                        <a:pt x="108017" y="30862"/>
                      </a:moveTo>
                      <a:cubicBezTo>
                        <a:pt x="150560" y="30862"/>
                        <a:pt x="185172" y="65474"/>
                        <a:pt x="185172" y="108017"/>
                      </a:cubicBezTo>
                      <a:cubicBezTo>
                        <a:pt x="185172" y="150560"/>
                        <a:pt x="150560" y="185172"/>
                        <a:pt x="108017" y="185172"/>
                      </a:cubicBezTo>
                      <a:cubicBezTo>
                        <a:pt x="65474" y="185172"/>
                        <a:pt x="30862" y="150560"/>
                        <a:pt x="30862" y="108017"/>
                      </a:cubicBezTo>
                      <a:cubicBezTo>
                        <a:pt x="30862" y="65474"/>
                        <a:pt x="65474" y="30862"/>
                        <a:pt x="108017" y="30862"/>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2" name="任意多边形: 形状 71">
                  <a:extLst>
                    <a:ext uri="{FF2B5EF4-FFF2-40B4-BE49-F238E27FC236}">
                      <a16:creationId xmlns:a16="http://schemas.microsoft.com/office/drawing/2014/main" id="{68F29977-903D-400F-95C5-B512DAA53148}"/>
                    </a:ext>
                  </a:extLst>
                </p:cNvPr>
                <p:cNvSpPr/>
                <p:nvPr/>
              </p:nvSpPr>
              <p:spPr>
                <a:xfrm>
                  <a:off x="7086491" y="2981972"/>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3" name="任意多边形: 形状 72">
                  <a:extLst>
                    <a:ext uri="{FF2B5EF4-FFF2-40B4-BE49-F238E27FC236}">
                      <a16:creationId xmlns:a16="http://schemas.microsoft.com/office/drawing/2014/main" id="{5916F0EE-68F3-4D3F-9499-3BEF36642236}"/>
                    </a:ext>
                  </a:extLst>
                </p:cNvPr>
                <p:cNvSpPr/>
                <p:nvPr/>
              </p:nvSpPr>
              <p:spPr>
                <a:xfrm>
                  <a:off x="7086491" y="292024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4" name="任意多边形: 形状 73">
                  <a:extLst>
                    <a:ext uri="{FF2B5EF4-FFF2-40B4-BE49-F238E27FC236}">
                      <a16:creationId xmlns:a16="http://schemas.microsoft.com/office/drawing/2014/main" id="{BEA89333-AFF0-4580-B865-9CDDABED01AC}"/>
                    </a:ext>
                  </a:extLst>
                </p:cNvPr>
                <p:cNvSpPr/>
                <p:nvPr/>
              </p:nvSpPr>
              <p:spPr>
                <a:xfrm>
                  <a:off x="7086491" y="285852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5" name="任意多边形: 形状 74">
                  <a:extLst>
                    <a:ext uri="{FF2B5EF4-FFF2-40B4-BE49-F238E27FC236}">
                      <a16:creationId xmlns:a16="http://schemas.microsoft.com/office/drawing/2014/main" id="{F3A14102-2D08-44C2-987D-D5E17449AE5B}"/>
                    </a:ext>
                  </a:extLst>
                </p:cNvPr>
                <p:cNvSpPr/>
                <p:nvPr/>
              </p:nvSpPr>
              <p:spPr>
                <a:xfrm>
                  <a:off x="6685286" y="275050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6" name="任意多边形: 形状 75">
                  <a:extLst>
                    <a:ext uri="{FF2B5EF4-FFF2-40B4-BE49-F238E27FC236}">
                      <a16:creationId xmlns:a16="http://schemas.microsoft.com/office/drawing/2014/main" id="{3C37753B-6C36-4781-8F62-9950F2CC9E08}"/>
                    </a:ext>
                  </a:extLst>
                </p:cNvPr>
                <p:cNvSpPr/>
                <p:nvPr/>
              </p:nvSpPr>
              <p:spPr>
                <a:xfrm>
                  <a:off x="6685286" y="281223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7" name="任意多边形: 形状 76">
                  <a:extLst>
                    <a:ext uri="{FF2B5EF4-FFF2-40B4-BE49-F238E27FC236}">
                      <a16:creationId xmlns:a16="http://schemas.microsoft.com/office/drawing/2014/main" id="{B7BC5CDE-6305-4F68-941C-F8632551E722}"/>
                    </a:ext>
                  </a:extLst>
                </p:cNvPr>
                <p:cNvSpPr/>
                <p:nvPr/>
              </p:nvSpPr>
              <p:spPr>
                <a:xfrm>
                  <a:off x="6685286" y="287395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grpSp>
          <p:grpSp>
            <p:nvGrpSpPr>
              <p:cNvPr id="78" name="图形 28">
                <a:extLst>
                  <a:ext uri="{FF2B5EF4-FFF2-40B4-BE49-F238E27FC236}">
                    <a16:creationId xmlns:a16="http://schemas.microsoft.com/office/drawing/2014/main" id="{51565A9D-B267-4BDB-941B-2633C4395B7A}"/>
                  </a:ext>
                </a:extLst>
              </p:cNvPr>
              <p:cNvGrpSpPr/>
              <p:nvPr/>
            </p:nvGrpSpPr>
            <p:grpSpPr>
              <a:xfrm>
                <a:off x="3049900" y="2402603"/>
                <a:ext cx="374640" cy="374640"/>
                <a:chOff x="7601532" y="2241286"/>
                <a:chExt cx="987582" cy="987582"/>
              </a:xfrm>
              <a:solidFill>
                <a:schemeClr val="bg1"/>
              </a:solidFill>
              <a:effectLst>
                <a:outerShdw blurRad="25400" sx="102000" sy="102000" algn="ctr" rotWithShape="0">
                  <a:prstClr val="black">
                    <a:alpha val="12000"/>
                  </a:prstClr>
                </a:outerShdw>
              </a:effectLst>
            </p:grpSpPr>
            <p:sp>
              <p:nvSpPr>
                <p:cNvPr id="79" name="任意多边形: 形状 78">
                  <a:extLst>
                    <a:ext uri="{FF2B5EF4-FFF2-40B4-BE49-F238E27FC236}">
                      <a16:creationId xmlns:a16="http://schemas.microsoft.com/office/drawing/2014/main" id="{2E62BF84-D477-4EC2-89D6-B4081BE14015}"/>
                    </a:ext>
                  </a:extLst>
                </p:cNvPr>
                <p:cNvSpPr/>
                <p:nvPr/>
              </p:nvSpPr>
              <p:spPr>
                <a:xfrm>
                  <a:off x="8229742" y="2612431"/>
                  <a:ext cx="39997" cy="39410"/>
                </a:xfrm>
                <a:custGeom>
                  <a:avLst/>
                  <a:gdLst>
                    <a:gd name="connsiteX0" fmla="*/ 39997 w 39997"/>
                    <a:gd name="connsiteY0" fmla="*/ 28902 h 39410"/>
                    <a:gd name="connsiteX1" fmla="*/ 29180 w 39997"/>
                    <a:gd name="connsiteY1" fmla="*/ 0 h 39410"/>
                    <a:gd name="connsiteX2" fmla="*/ 0 w 39997"/>
                    <a:gd name="connsiteY2" fmla="*/ 9876 h 39410"/>
                    <a:gd name="connsiteX3" fmla="*/ 8919 w 39997"/>
                    <a:gd name="connsiteY3" fmla="*/ 39411 h 39410"/>
                    <a:gd name="connsiteX4" fmla="*/ 39997 w 39997"/>
                    <a:gd name="connsiteY4" fmla="*/ 28902 h 39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97" h="39410">
                      <a:moveTo>
                        <a:pt x="39997" y="28902"/>
                      </a:moveTo>
                      <a:lnTo>
                        <a:pt x="29180" y="0"/>
                      </a:lnTo>
                      <a:cubicBezTo>
                        <a:pt x="19505" y="3626"/>
                        <a:pt x="9691" y="6944"/>
                        <a:pt x="0" y="9876"/>
                      </a:cubicBezTo>
                      <a:lnTo>
                        <a:pt x="8919" y="39411"/>
                      </a:lnTo>
                      <a:cubicBezTo>
                        <a:pt x="19242" y="36294"/>
                        <a:pt x="29705" y="32760"/>
                        <a:pt x="39997" y="28902"/>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80" name="任意多边形: 形状 79">
                  <a:extLst>
                    <a:ext uri="{FF2B5EF4-FFF2-40B4-BE49-F238E27FC236}">
                      <a16:creationId xmlns:a16="http://schemas.microsoft.com/office/drawing/2014/main" id="{4EA2119D-C770-4B72-BB64-E0FBF2A570CF}"/>
                    </a:ext>
                  </a:extLst>
                </p:cNvPr>
                <p:cNvSpPr/>
                <p:nvPr/>
              </p:nvSpPr>
              <p:spPr>
                <a:xfrm>
                  <a:off x="8141615" y="2630269"/>
                  <a:ext cx="65211" cy="90641"/>
                </a:xfrm>
                <a:custGeom>
                  <a:avLst/>
                  <a:gdLst>
                    <a:gd name="connsiteX0" fmla="*/ 30862 w 65211"/>
                    <a:gd name="connsiteY0" fmla="*/ 78266 h 90641"/>
                    <a:gd name="connsiteX1" fmla="*/ 30862 w 65211"/>
                    <a:gd name="connsiteY1" fmla="*/ 36787 h 90641"/>
                    <a:gd name="connsiteX2" fmla="*/ 65211 w 65211"/>
                    <a:gd name="connsiteY2" fmla="*/ 30075 h 90641"/>
                    <a:gd name="connsiteX3" fmla="*/ 58252 w 65211"/>
                    <a:gd name="connsiteY3" fmla="*/ 0 h 90641"/>
                    <a:gd name="connsiteX4" fmla="*/ 13440 w 65211"/>
                    <a:gd name="connsiteY4" fmla="*/ 8132 h 90641"/>
                    <a:gd name="connsiteX5" fmla="*/ 0 w 65211"/>
                    <a:gd name="connsiteY5" fmla="*/ 9907 h 90641"/>
                    <a:gd name="connsiteX6" fmla="*/ 0 w 65211"/>
                    <a:gd name="connsiteY6" fmla="*/ 78281 h 90641"/>
                    <a:gd name="connsiteX7" fmla="*/ 309 w 65211"/>
                    <a:gd name="connsiteY7" fmla="*/ 90642 h 90641"/>
                    <a:gd name="connsiteX8" fmla="*/ 31140 w 65211"/>
                    <a:gd name="connsiteY8" fmla="*/ 89068 h 90641"/>
                    <a:gd name="connsiteX9" fmla="*/ 30862 w 65211"/>
                    <a:gd name="connsiteY9" fmla="*/ 78266 h 90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11" h="90641">
                      <a:moveTo>
                        <a:pt x="30862" y="78266"/>
                      </a:moveTo>
                      <a:lnTo>
                        <a:pt x="30862" y="36787"/>
                      </a:lnTo>
                      <a:cubicBezTo>
                        <a:pt x="42312" y="34951"/>
                        <a:pt x="53808" y="32698"/>
                        <a:pt x="65211" y="30075"/>
                      </a:cubicBezTo>
                      <a:lnTo>
                        <a:pt x="58252" y="0"/>
                      </a:lnTo>
                      <a:cubicBezTo>
                        <a:pt x="43376" y="3457"/>
                        <a:pt x="28300" y="6172"/>
                        <a:pt x="13440" y="8132"/>
                      </a:cubicBezTo>
                      <a:lnTo>
                        <a:pt x="0" y="9907"/>
                      </a:lnTo>
                      <a:lnTo>
                        <a:pt x="0" y="78281"/>
                      </a:lnTo>
                      <a:cubicBezTo>
                        <a:pt x="0" y="82417"/>
                        <a:pt x="93" y="86537"/>
                        <a:pt x="309" y="90642"/>
                      </a:cubicBezTo>
                      <a:lnTo>
                        <a:pt x="31140" y="89068"/>
                      </a:lnTo>
                      <a:cubicBezTo>
                        <a:pt x="30955" y="85472"/>
                        <a:pt x="30862" y="81892"/>
                        <a:pt x="30862" y="78266"/>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81" name="任意多边形: 形状 80">
                  <a:extLst>
                    <a:ext uri="{FF2B5EF4-FFF2-40B4-BE49-F238E27FC236}">
                      <a16:creationId xmlns:a16="http://schemas.microsoft.com/office/drawing/2014/main" id="{F26480F5-0D07-44C8-8DED-4B2B84FD4047}"/>
                    </a:ext>
                  </a:extLst>
                </p:cNvPr>
                <p:cNvSpPr/>
                <p:nvPr/>
              </p:nvSpPr>
              <p:spPr>
                <a:xfrm>
                  <a:off x="7802134" y="2441888"/>
                  <a:ext cx="185171" cy="185171"/>
                </a:xfrm>
                <a:custGeom>
                  <a:avLst/>
                  <a:gdLst>
                    <a:gd name="connsiteX0" fmla="*/ 92586 w 185171"/>
                    <a:gd name="connsiteY0" fmla="*/ 0 h 185171"/>
                    <a:gd name="connsiteX1" fmla="*/ 0 w 185171"/>
                    <a:gd name="connsiteY1" fmla="*/ 92586 h 185171"/>
                    <a:gd name="connsiteX2" fmla="*/ 92586 w 185171"/>
                    <a:gd name="connsiteY2" fmla="*/ 185172 h 185171"/>
                    <a:gd name="connsiteX3" fmla="*/ 185172 w 185171"/>
                    <a:gd name="connsiteY3" fmla="*/ 92586 h 185171"/>
                    <a:gd name="connsiteX4" fmla="*/ 92586 w 185171"/>
                    <a:gd name="connsiteY4" fmla="*/ 0 h 185171"/>
                    <a:gd name="connsiteX5" fmla="*/ 92586 w 185171"/>
                    <a:gd name="connsiteY5" fmla="*/ 154310 h 185171"/>
                    <a:gd name="connsiteX6" fmla="*/ 30862 w 185171"/>
                    <a:gd name="connsiteY6" fmla="*/ 92586 h 185171"/>
                    <a:gd name="connsiteX7" fmla="*/ 92586 w 185171"/>
                    <a:gd name="connsiteY7" fmla="*/ 30862 h 185171"/>
                    <a:gd name="connsiteX8" fmla="*/ 154310 w 185171"/>
                    <a:gd name="connsiteY8" fmla="*/ 92586 h 185171"/>
                    <a:gd name="connsiteX9" fmla="*/ 92586 w 185171"/>
                    <a:gd name="connsiteY9" fmla="*/ 154310 h 18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171" h="185171">
                      <a:moveTo>
                        <a:pt x="92586" y="0"/>
                      </a:moveTo>
                      <a:cubicBezTo>
                        <a:pt x="41525" y="0"/>
                        <a:pt x="0" y="41525"/>
                        <a:pt x="0" y="92586"/>
                      </a:cubicBezTo>
                      <a:cubicBezTo>
                        <a:pt x="0" y="143647"/>
                        <a:pt x="41525" y="185172"/>
                        <a:pt x="92586" y="185172"/>
                      </a:cubicBezTo>
                      <a:cubicBezTo>
                        <a:pt x="143647" y="185172"/>
                        <a:pt x="185172" y="143647"/>
                        <a:pt x="185172" y="92586"/>
                      </a:cubicBezTo>
                      <a:cubicBezTo>
                        <a:pt x="185172" y="41525"/>
                        <a:pt x="143647" y="0"/>
                        <a:pt x="92586" y="0"/>
                      </a:cubicBezTo>
                      <a:close/>
                      <a:moveTo>
                        <a:pt x="92586" y="154310"/>
                      </a:moveTo>
                      <a:cubicBezTo>
                        <a:pt x="58545" y="154310"/>
                        <a:pt x="30862" y="126627"/>
                        <a:pt x="30862" y="92586"/>
                      </a:cubicBezTo>
                      <a:cubicBezTo>
                        <a:pt x="30862" y="58545"/>
                        <a:pt x="58545" y="30862"/>
                        <a:pt x="92586" y="30862"/>
                      </a:cubicBezTo>
                      <a:cubicBezTo>
                        <a:pt x="126627" y="30862"/>
                        <a:pt x="154310" y="58545"/>
                        <a:pt x="154310" y="92586"/>
                      </a:cubicBezTo>
                      <a:cubicBezTo>
                        <a:pt x="154310" y="126627"/>
                        <a:pt x="126627" y="154310"/>
                        <a:pt x="92586" y="154310"/>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82" name="任意多边形: 形状 81">
                  <a:extLst>
                    <a:ext uri="{FF2B5EF4-FFF2-40B4-BE49-F238E27FC236}">
                      <a16:creationId xmlns:a16="http://schemas.microsoft.com/office/drawing/2014/main" id="{0464FB57-9306-4949-9D6A-C3F9340982FA}"/>
                    </a:ext>
                  </a:extLst>
                </p:cNvPr>
                <p:cNvSpPr/>
                <p:nvPr/>
              </p:nvSpPr>
              <p:spPr>
                <a:xfrm>
                  <a:off x="8079892" y="2527206"/>
                  <a:ext cx="432067" cy="483405"/>
                </a:xfrm>
                <a:custGeom>
                  <a:avLst/>
                  <a:gdLst>
                    <a:gd name="connsiteX0" fmla="*/ 223410 w 432067"/>
                    <a:gd name="connsiteY0" fmla="*/ 3997 h 483405"/>
                    <a:gd name="connsiteX1" fmla="*/ 216049 w 432067"/>
                    <a:gd name="connsiteY1" fmla="*/ 0 h 483405"/>
                    <a:gd name="connsiteX2" fmla="*/ 208688 w 432067"/>
                    <a:gd name="connsiteY2" fmla="*/ 3997 h 483405"/>
                    <a:gd name="connsiteX3" fmla="*/ 15338 w 432067"/>
                    <a:gd name="connsiteY3" fmla="*/ 53545 h 483405"/>
                    <a:gd name="connsiteX4" fmla="*/ 0 w 432067"/>
                    <a:gd name="connsiteY4" fmla="*/ 53638 h 483405"/>
                    <a:gd name="connsiteX5" fmla="*/ 0 w 432067"/>
                    <a:gd name="connsiteY5" fmla="*/ 181329 h 483405"/>
                    <a:gd name="connsiteX6" fmla="*/ 210772 w 432067"/>
                    <a:gd name="connsiteY6" fmla="*/ 481508 h 483405"/>
                    <a:gd name="connsiteX7" fmla="*/ 216034 w 432067"/>
                    <a:gd name="connsiteY7" fmla="*/ 483406 h 483405"/>
                    <a:gd name="connsiteX8" fmla="*/ 221296 w 432067"/>
                    <a:gd name="connsiteY8" fmla="*/ 481508 h 483405"/>
                    <a:gd name="connsiteX9" fmla="*/ 432067 w 432067"/>
                    <a:gd name="connsiteY9" fmla="*/ 181329 h 483405"/>
                    <a:gd name="connsiteX10" fmla="*/ 432067 w 432067"/>
                    <a:gd name="connsiteY10" fmla="*/ 53638 h 483405"/>
                    <a:gd name="connsiteX11" fmla="*/ 416729 w 432067"/>
                    <a:gd name="connsiteY11" fmla="*/ 53545 h 483405"/>
                    <a:gd name="connsiteX12" fmla="*/ 223410 w 432067"/>
                    <a:gd name="connsiteY12" fmla="*/ 3997 h 483405"/>
                    <a:gd name="connsiteX13" fmla="*/ 401205 w 432067"/>
                    <a:gd name="connsiteY13" fmla="*/ 181329 h 483405"/>
                    <a:gd name="connsiteX14" fmla="*/ 216034 w 432067"/>
                    <a:gd name="connsiteY14" fmla="*/ 450523 h 483405"/>
                    <a:gd name="connsiteX15" fmla="*/ 30862 w 432067"/>
                    <a:gd name="connsiteY15" fmla="*/ 181329 h 483405"/>
                    <a:gd name="connsiteX16" fmla="*/ 30862 w 432067"/>
                    <a:gd name="connsiteY16" fmla="*/ 84037 h 483405"/>
                    <a:gd name="connsiteX17" fmla="*/ 216049 w 432067"/>
                    <a:gd name="connsiteY17" fmla="*/ 35013 h 483405"/>
                    <a:gd name="connsiteX18" fmla="*/ 401205 w 432067"/>
                    <a:gd name="connsiteY18" fmla="*/ 84037 h 483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2067" h="483405">
                      <a:moveTo>
                        <a:pt x="223410" y="3997"/>
                      </a:moveTo>
                      <a:lnTo>
                        <a:pt x="216049" y="0"/>
                      </a:lnTo>
                      <a:lnTo>
                        <a:pt x="208688" y="3997"/>
                      </a:lnTo>
                      <a:cubicBezTo>
                        <a:pt x="149619" y="36000"/>
                        <a:pt x="82756" y="53144"/>
                        <a:pt x="15338" y="53545"/>
                      </a:cubicBezTo>
                      <a:lnTo>
                        <a:pt x="0" y="53638"/>
                      </a:lnTo>
                      <a:lnTo>
                        <a:pt x="0" y="181329"/>
                      </a:lnTo>
                      <a:cubicBezTo>
                        <a:pt x="0" y="315224"/>
                        <a:pt x="84701" y="435863"/>
                        <a:pt x="210772" y="481508"/>
                      </a:cubicBezTo>
                      <a:lnTo>
                        <a:pt x="216034" y="483406"/>
                      </a:lnTo>
                      <a:lnTo>
                        <a:pt x="221296" y="481508"/>
                      </a:lnTo>
                      <a:cubicBezTo>
                        <a:pt x="347367" y="435863"/>
                        <a:pt x="432067" y="315224"/>
                        <a:pt x="432067" y="181329"/>
                      </a:cubicBezTo>
                      <a:lnTo>
                        <a:pt x="432067" y="53638"/>
                      </a:lnTo>
                      <a:lnTo>
                        <a:pt x="416729" y="53545"/>
                      </a:lnTo>
                      <a:cubicBezTo>
                        <a:pt x="349357" y="53144"/>
                        <a:pt x="282510" y="36000"/>
                        <a:pt x="223410" y="3997"/>
                      </a:cubicBezTo>
                      <a:close/>
                      <a:moveTo>
                        <a:pt x="401205" y="181329"/>
                      </a:moveTo>
                      <a:cubicBezTo>
                        <a:pt x="401205" y="300410"/>
                        <a:pt x="327029" y="407887"/>
                        <a:pt x="216034" y="450523"/>
                      </a:cubicBezTo>
                      <a:cubicBezTo>
                        <a:pt x="105039" y="407871"/>
                        <a:pt x="30862" y="300395"/>
                        <a:pt x="30862" y="181329"/>
                      </a:cubicBezTo>
                      <a:lnTo>
                        <a:pt x="30862" y="84037"/>
                      </a:lnTo>
                      <a:cubicBezTo>
                        <a:pt x="95333" y="81398"/>
                        <a:pt x="158893" y="64579"/>
                        <a:pt x="216049" y="35013"/>
                      </a:cubicBezTo>
                      <a:cubicBezTo>
                        <a:pt x="273221" y="64579"/>
                        <a:pt x="336765" y="81398"/>
                        <a:pt x="401205" y="84037"/>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83" name="任意多边形: 形状 82">
                  <a:extLst>
                    <a:ext uri="{FF2B5EF4-FFF2-40B4-BE49-F238E27FC236}">
                      <a16:creationId xmlns:a16="http://schemas.microsoft.com/office/drawing/2014/main" id="{AD732130-0A31-4389-BDA6-B8C85F86AD04}"/>
                    </a:ext>
                  </a:extLst>
                </p:cNvPr>
                <p:cNvSpPr/>
                <p:nvPr/>
              </p:nvSpPr>
              <p:spPr>
                <a:xfrm>
                  <a:off x="8166089" y="2636102"/>
                  <a:ext cx="290534" cy="259672"/>
                </a:xfrm>
                <a:custGeom>
                  <a:avLst/>
                  <a:gdLst>
                    <a:gd name="connsiteX0" fmla="*/ 68112 w 290534"/>
                    <a:gd name="connsiteY0" fmla="*/ 92586 h 259672"/>
                    <a:gd name="connsiteX1" fmla="*/ 0 w 290534"/>
                    <a:gd name="connsiteY1" fmla="*/ 160698 h 259672"/>
                    <a:gd name="connsiteX2" fmla="*/ 98974 w 290534"/>
                    <a:gd name="connsiteY2" fmla="*/ 259672 h 259672"/>
                    <a:gd name="connsiteX3" fmla="*/ 290534 w 290534"/>
                    <a:gd name="connsiteY3" fmla="*/ 68112 h 259672"/>
                    <a:gd name="connsiteX4" fmla="*/ 222422 w 290534"/>
                    <a:gd name="connsiteY4" fmla="*/ 0 h 259672"/>
                    <a:gd name="connsiteX5" fmla="*/ 98974 w 290534"/>
                    <a:gd name="connsiteY5" fmla="*/ 123448 h 259672"/>
                    <a:gd name="connsiteX6" fmla="*/ 246896 w 290534"/>
                    <a:gd name="connsiteY6" fmla="*/ 68112 h 259672"/>
                    <a:gd name="connsiteX7" fmla="*/ 98974 w 290534"/>
                    <a:gd name="connsiteY7" fmla="*/ 216034 h 259672"/>
                    <a:gd name="connsiteX8" fmla="*/ 43639 w 290534"/>
                    <a:gd name="connsiteY8" fmla="*/ 160698 h 259672"/>
                    <a:gd name="connsiteX9" fmla="*/ 68112 w 290534"/>
                    <a:gd name="connsiteY9" fmla="*/ 136225 h 259672"/>
                    <a:gd name="connsiteX10" fmla="*/ 98974 w 290534"/>
                    <a:gd name="connsiteY10" fmla="*/ 167087 h 259672"/>
                    <a:gd name="connsiteX11" fmla="*/ 222422 w 290534"/>
                    <a:gd name="connsiteY11" fmla="*/ 43639 h 259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0534" h="259672">
                      <a:moveTo>
                        <a:pt x="68112" y="92586"/>
                      </a:moveTo>
                      <a:lnTo>
                        <a:pt x="0" y="160698"/>
                      </a:lnTo>
                      <a:lnTo>
                        <a:pt x="98974" y="259672"/>
                      </a:lnTo>
                      <a:lnTo>
                        <a:pt x="290534" y="68112"/>
                      </a:lnTo>
                      <a:lnTo>
                        <a:pt x="222422" y="0"/>
                      </a:lnTo>
                      <a:lnTo>
                        <a:pt x="98974" y="123448"/>
                      </a:lnTo>
                      <a:close/>
                      <a:moveTo>
                        <a:pt x="246896" y="68112"/>
                      </a:moveTo>
                      <a:lnTo>
                        <a:pt x="98974" y="216034"/>
                      </a:lnTo>
                      <a:lnTo>
                        <a:pt x="43639" y="160698"/>
                      </a:lnTo>
                      <a:lnTo>
                        <a:pt x="68112" y="136225"/>
                      </a:lnTo>
                      <a:lnTo>
                        <a:pt x="98974" y="167087"/>
                      </a:lnTo>
                      <a:lnTo>
                        <a:pt x="222422" y="43639"/>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84" name="任意多边形: 形状 83">
                  <a:extLst>
                    <a:ext uri="{FF2B5EF4-FFF2-40B4-BE49-F238E27FC236}">
                      <a16:creationId xmlns:a16="http://schemas.microsoft.com/office/drawing/2014/main" id="{DFB1A557-8D47-4BAD-8409-2EB445DAD65E}"/>
                    </a:ext>
                  </a:extLst>
                </p:cNvPr>
                <p:cNvSpPr/>
                <p:nvPr/>
              </p:nvSpPr>
              <p:spPr>
                <a:xfrm>
                  <a:off x="7616962" y="2256716"/>
                  <a:ext cx="956720" cy="947137"/>
                </a:xfrm>
                <a:custGeom>
                  <a:avLst/>
                  <a:gdLst>
                    <a:gd name="connsiteX0" fmla="*/ 956720 w 956720"/>
                    <a:gd name="connsiteY0" fmla="*/ 262326 h 947137"/>
                    <a:gd name="connsiteX1" fmla="*/ 882204 w 956720"/>
                    <a:gd name="connsiteY1" fmla="*/ 262326 h 947137"/>
                    <a:gd name="connsiteX2" fmla="*/ 687434 w 956720"/>
                    <a:gd name="connsiteY2" fmla="*/ 203133 h 947137"/>
                    <a:gd name="connsiteX3" fmla="*/ 678376 w 956720"/>
                    <a:gd name="connsiteY3" fmla="*/ 197871 h 947137"/>
                    <a:gd name="connsiteX4" fmla="*/ 669874 w 956720"/>
                    <a:gd name="connsiteY4" fmla="*/ 203534 h 947137"/>
                    <a:gd name="connsiteX5" fmla="*/ 555515 w 956720"/>
                    <a:gd name="connsiteY5" fmla="*/ 253052 h 947137"/>
                    <a:gd name="connsiteX6" fmla="*/ 555515 w 956720"/>
                    <a:gd name="connsiteY6" fmla="*/ 219243 h 947137"/>
                    <a:gd name="connsiteX7" fmla="*/ 514854 w 956720"/>
                    <a:gd name="connsiteY7" fmla="*/ 209676 h 947137"/>
                    <a:gd name="connsiteX8" fmla="*/ 493544 w 956720"/>
                    <a:gd name="connsiteY8" fmla="*/ 158260 h 947137"/>
                    <a:gd name="connsiteX9" fmla="*/ 515549 w 956720"/>
                    <a:gd name="connsiteY9" fmla="*/ 122722 h 947137"/>
                    <a:gd name="connsiteX10" fmla="*/ 432792 w 956720"/>
                    <a:gd name="connsiteY10" fmla="*/ 39966 h 947137"/>
                    <a:gd name="connsiteX11" fmla="*/ 397255 w 956720"/>
                    <a:gd name="connsiteY11" fmla="*/ 61971 h 947137"/>
                    <a:gd name="connsiteX12" fmla="*/ 345839 w 956720"/>
                    <a:gd name="connsiteY12" fmla="*/ 40661 h 947137"/>
                    <a:gd name="connsiteX13" fmla="*/ 336272 w 956720"/>
                    <a:gd name="connsiteY13" fmla="*/ 0 h 947137"/>
                    <a:gd name="connsiteX14" fmla="*/ 219243 w 956720"/>
                    <a:gd name="connsiteY14" fmla="*/ 0 h 947137"/>
                    <a:gd name="connsiteX15" fmla="*/ 209676 w 956720"/>
                    <a:gd name="connsiteY15" fmla="*/ 40661 h 947137"/>
                    <a:gd name="connsiteX16" fmla="*/ 158260 w 956720"/>
                    <a:gd name="connsiteY16" fmla="*/ 61971 h 947137"/>
                    <a:gd name="connsiteX17" fmla="*/ 122722 w 956720"/>
                    <a:gd name="connsiteY17" fmla="*/ 39966 h 947137"/>
                    <a:gd name="connsiteX18" fmla="*/ 39966 w 956720"/>
                    <a:gd name="connsiteY18" fmla="*/ 122722 h 947137"/>
                    <a:gd name="connsiteX19" fmla="*/ 61971 w 956720"/>
                    <a:gd name="connsiteY19" fmla="*/ 158260 h 947137"/>
                    <a:gd name="connsiteX20" fmla="*/ 40661 w 956720"/>
                    <a:gd name="connsiteY20" fmla="*/ 209676 h 947137"/>
                    <a:gd name="connsiteX21" fmla="*/ 0 w 956720"/>
                    <a:gd name="connsiteY21" fmla="*/ 219243 h 947137"/>
                    <a:gd name="connsiteX22" fmla="*/ 0 w 956720"/>
                    <a:gd name="connsiteY22" fmla="*/ 336272 h 947137"/>
                    <a:gd name="connsiteX23" fmla="*/ 40661 w 956720"/>
                    <a:gd name="connsiteY23" fmla="*/ 345839 h 947137"/>
                    <a:gd name="connsiteX24" fmla="*/ 61971 w 956720"/>
                    <a:gd name="connsiteY24" fmla="*/ 397255 h 947137"/>
                    <a:gd name="connsiteX25" fmla="*/ 39966 w 956720"/>
                    <a:gd name="connsiteY25" fmla="*/ 432792 h 947137"/>
                    <a:gd name="connsiteX26" fmla="*/ 122722 w 956720"/>
                    <a:gd name="connsiteY26" fmla="*/ 515549 h 947137"/>
                    <a:gd name="connsiteX27" fmla="*/ 158260 w 956720"/>
                    <a:gd name="connsiteY27" fmla="*/ 493544 h 947137"/>
                    <a:gd name="connsiteX28" fmla="*/ 209676 w 956720"/>
                    <a:gd name="connsiteY28" fmla="*/ 514854 h 947137"/>
                    <a:gd name="connsiteX29" fmla="*/ 219243 w 956720"/>
                    <a:gd name="connsiteY29" fmla="*/ 555515 h 947137"/>
                    <a:gd name="connsiteX30" fmla="*/ 336272 w 956720"/>
                    <a:gd name="connsiteY30" fmla="*/ 555515 h 947137"/>
                    <a:gd name="connsiteX31" fmla="*/ 345839 w 956720"/>
                    <a:gd name="connsiteY31" fmla="*/ 514854 h 947137"/>
                    <a:gd name="connsiteX32" fmla="*/ 397255 w 956720"/>
                    <a:gd name="connsiteY32" fmla="*/ 493544 h 947137"/>
                    <a:gd name="connsiteX33" fmla="*/ 404369 w 956720"/>
                    <a:gd name="connsiteY33" fmla="*/ 497942 h 947137"/>
                    <a:gd name="connsiteX34" fmla="*/ 477589 w 956720"/>
                    <a:gd name="connsiteY34" fmla="*/ 679719 h 947137"/>
                    <a:gd name="connsiteX35" fmla="*/ 425679 w 956720"/>
                    <a:gd name="connsiteY35" fmla="*/ 870060 h 947137"/>
                    <a:gd name="connsiteX36" fmla="*/ 501877 w 956720"/>
                    <a:gd name="connsiteY36" fmla="*/ 851003 h 947137"/>
                    <a:gd name="connsiteX37" fmla="*/ 559542 w 956720"/>
                    <a:gd name="connsiteY37" fmla="*/ 947122 h 947137"/>
                    <a:gd name="connsiteX38" fmla="*/ 611282 w 956720"/>
                    <a:gd name="connsiteY38" fmla="*/ 791902 h 947137"/>
                    <a:gd name="connsiteX39" fmla="*/ 674611 w 956720"/>
                    <a:gd name="connsiteY39" fmla="*/ 817193 h 947137"/>
                    <a:gd name="connsiteX40" fmla="*/ 678963 w 956720"/>
                    <a:gd name="connsiteY40" fmla="*/ 818489 h 947137"/>
                    <a:gd name="connsiteX41" fmla="*/ 683314 w 956720"/>
                    <a:gd name="connsiteY41" fmla="*/ 817209 h 947137"/>
                    <a:gd name="connsiteX42" fmla="*/ 746643 w 956720"/>
                    <a:gd name="connsiteY42" fmla="*/ 791917 h 947137"/>
                    <a:gd name="connsiteX43" fmla="*/ 798383 w 956720"/>
                    <a:gd name="connsiteY43" fmla="*/ 947137 h 947137"/>
                    <a:gd name="connsiteX44" fmla="*/ 856048 w 956720"/>
                    <a:gd name="connsiteY44" fmla="*/ 851018 h 947137"/>
                    <a:gd name="connsiteX45" fmla="*/ 932247 w 956720"/>
                    <a:gd name="connsiteY45" fmla="*/ 870075 h 947137"/>
                    <a:gd name="connsiteX46" fmla="*/ 880337 w 956720"/>
                    <a:gd name="connsiteY46" fmla="*/ 679734 h 947137"/>
                    <a:gd name="connsiteX47" fmla="*/ 956720 w 956720"/>
                    <a:gd name="connsiteY47" fmla="*/ 451819 h 947137"/>
                    <a:gd name="connsiteX48" fmla="*/ 397594 w 956720"/>
                    <a:gd name="connsiteY48" fmla="*/ 457467 h 947137"/>
                    <a:gd name="connsiteX49" fmla="*/ 389524 w 956720"/>
                    <a:gd name="connsiteY49" fmla="*/ 462374 h 947137"/>
                    <a:gd name="connsiteX50" fmla="*/ 329297 w 956720"/>
                    <a:gd name="connsiteY50" fmla="*/ 487325 h 947137"/>
                    <a:gd name="connsiteX51" fmla="*/ 320100 w 956720"/>
                    <a:gd name="connsiteY51" fmla="*/ 489578 h 947137"/>
                    <a:gd name="connsiteX52" fmla="*/ 311829 w 956720"/>
                    <a:gd name="connsiteY52" fmla="*/ 524653 h 947137"/>
                    <a:gd name="connsiteX53" fmla="*/ 243686 w 956720"/>
                    <a:gd name="connsiteY53" fmla="*/ 524653 h 947137"/>
                    <a:gd name="connsiteX54" fmla="*/ 235430 w 956720"/>
                    <a:gd name="connsiteY54" fmla="*/ 489578 h 947137"/>
                    <a:gd name="connsiteX55" fmla="*/ 226233 w 956720"/>
                    <a:gd name="connsiteY55" fmla="*/ 487325 h 947137"/>
                    <a:gd name="connsiteX56" fmla="*/ 166006 w 956720"/>
                    <a:gd name="connsiteY56" fmla="*/ 462374 h 947137"/>
                    <a:gd name="connsiteX57" fmla="*/ 157936 w 956720"/>
                    <a:gd name="connsiteY57" fmla="*/ 457467 h 947137"/>
                    <a:gd name="connsiteX58" fmla="*/ 127290 w 956720"/>
                    <a:gd name="connsiteY58" fmla="*/ 476431 h 947137"/>
                    <a:gd name="connsiteX59" fmla="*/ 79099 w 956720"/>
                    <a:gd name="connsiteY59" fmla="*/ 428240 h 947137"/>
                    <a:gd name="connsiteX60" fmla="*/ 98064 w 956720"/>
                    <a:gd name="connsiteY60" fmla="*/ 397594 h 947137"/>
                    <a:gd name="connsiteX61" fmla="*/ 93157 w 956720"/>
                    <a:gd name="connsiteY61" fmla="*/ 389524 h 947137"/>
                    <a:gd name="connsiteX62" fmla="*/ 68205 w 956720"/>
                    <a:gd name="connsiteY62" fmla="*/ 329297 h 947137"/>
                    <a:gd name="connsiteX63" fmla="*/ 65952 w 956720"/>
                    <a:gd name="connsiteY63" fmla="*/ 320100 h 947137"/>
                    <a:gd name="connsiteX64" fmla="*/ 30862 w 956720"/>
                    <a:gd name="connsiteY64" fmla="*/ 311829 h 947137"/>
                    <a:gd name="connsiteX65" fmla="*/ 30862 w 956720"/>
                    <a:gd name="connsiteY65" fmla="*/ 243686 h 947137"/>
                    <a:gd name="connsiteX66" fmla="*/ 65937 w 956720"/>
                    <a:gd name="connsiteY66" fmla="*/ 235430 h 947137"/>
                    <a:gd name="connsiteX67" fmla="*/ 68189 w 956720"/>
                    <a:gd name="connsiteY67" fmla="*/ 226233 h 947137"/>
                    <a:gd name="connsiteX68" fmla="*/ 93141 w 956720"/>
                    <a:gd name="connsiteY68" fmla="*/ 166006 h 947137"/>
                    <a:gd name="connsiteX69" fmla="*/ 98048 w 956720"/>
                    <a:gd name="connsiteY69" fmla="*/ 157936 h 947137"/>
                    <a:gd name="connsiteX70" fmla="*/ 79084 w 956720"/>
                    <a:gd name="connsiteY70" fmla="*/ 127275 h 947137"/>
                    <a:gd name="connsiteX71" fmla="*/ 127275 w 956720"/>
                    <a:gd name="connsiteY71" fmla="*/ 79084 h 947137"/>
                    <a:gd name="connsiteX72" fmla="*/ 157921 w 956720"/>
                    <a:gd name="connsiteY72" fmla="*/ 98048 h 947137"/>
                    <a:gd name="connsiteX73" fmla="*/ 165991 w 956720"/>
                    <a:gd name="connsiteY73" fmla="*/ 93141 h 947137"/>
                    <a:gd name="connsiteX74" fmla="*/ 226218 w 956720"/>
                    <a:gd name="connsiteY74" fmla="*/ 68189 h 947137"/>
                    <a:gd name="connsiteX75" fmla="*/ 235415 w 956720"/>
                    <a:gd name="connsiteY75" fmla="*/ 65937 h 947137"/>
                    <a:gd name="connsiteX76" fmla="*/ 243686 w 956720"/>
                    <a:gd name="connsiteY76" fmla="*/ 30862 h 947137"/>
                    <a:gd name="connsiteX77" fmla="*/ 311829 w 956720"/>
                    <a:gd name="connsiteY77" fmla="*/ 30862 h 947137"/>
                    <a:gd name="connsiteX78" fmla="*/ 320085 w 956720"/>
                    <a:gd name="connsiteY78" fmla="*/ 65937 h 947137"/>
                    <a:gd name="connsiteX79" fmla="*/ 329281 w 956720"/>
                    <a:gd name="connsiteY79" fmla="*/ 68189 h 947137"/>
                    <a:gd name="connsiteX80" fmla="*/ 389509 w 956720"/>
                    <a:gd name="connsiteY80" fmla="*/ 93141 h 947137"/>
                    <a:gd name="connsiteX81" fmla="*/ 397579 w 956720"/>
                    <a:gd name="connsiteY81" fmla="*/ 98048 h 947137"/>
                    <a:gd name="connsiteX82" fmla="*/ 428225 w 956720"/>
                    <a:gd name="connsiteY82" fmla="*/ 79084 h 947137"/>
                    <a:gd name="connsiteX83" fmla="*/ 476416 w 956720"/>
                    <a:gd name="connsiteY83" fmla="*/ 127275 h 947137"/>
                    <a:gd name="connsiteX84" fmla="*/ 457451 w 956720"/>
                    <a:gd name="connsiteY84" fmla="*/ 157921 h 947137"/>
                    <a:gd name="connsiteX85" fmla="*/ 462358 w 956720"/>
                    <a:gd name="connsiteY85" fmla="*/ 165991 h 947137"/>
                    <a:gd name="connsiteX86" fmla="*/ 487310 w 956720"/>
                    <a:gd name="connsiteY86" fmla="*/ 226218 h 947137"/>
                    <a:gd name="connsiteX87" fmla="*/ 489563 w 956720"/>
                    <a:gd name="connsiteY87" fmla="*/ 235415 h 947137"/>
                    <a:gd name="connsiteX88" fmla="*/ 524653 w 956720"/>
                    <a:gd name="connsiteY88" fmla="*/ 243686 h 947137"/>
                    <a:gd name="connsiteX89" fmla="*/ 524653 w 956720"/>
                    <a:gd name="connsiteY89" fmla="*/ 258839 h 947137"/>
                    <a:gd name="connsiteX90" fmla="*/ 475721 w 956720"/>
                    <a:gd name="connsiteY90" fmla="*/ 262326 h 947137"/>
                    <a:gd name="connsiteX91" fmla="*/ 462142 w 956720"/>
                    <a:gd name="connsiteY91" fmla="*/ 262326 h 947137"/>
                    <a:gd name="connsiteX92" fmla="*/ 277757 w 956720"/>
                    <a:gd name="connsiteY92" fmla="*/ 92586 h 947137"/>
                    <a:gd name="connsiteX93" fmla="*/ 92586 w 956720"/>
                    <a:gd name="connsiteY93" fmla="*/ 277757 h 947137"/>
                    <a:gd name="connsiteX94" fmla="*/ 277757 w 956720"/>
                    <a:gd name="connsiteY94" fmla="*/ 462929 h 947137"/>
                    <a:gd name="connsiteX95" fmla="*/ 401205 w 956720"/>
                    <a:gd name="connsiteY95" fmla="*/ 415587 h 947137"/>
                    <a:gd name="connsiteX96" fmla="*/ 401205 w 956720"/>
                    <a:gd name="connsiteY96" fmla="*/ 451834 h 947137"/>
                    <a:gd name="connsiteX97" fmla="*/ 401545 w 956720"/>
                    <a:gd name="connsiteY97" fmla="*/ 459920 h 947137"/>
                    <a:gd name="connsiteX98" fmla="*/ 401205 w 956720"/>
                    <a:gd name="connsiteY98" fmla="*/ 262326 h 947137"/>
                    <a:gd name="connsiteX99" fmla="*/ 401205 w 956720"/>
                    <a:gd name="connsiteY99" fmla="*/ 370019 h 947137"/>
                    <a:gd name="connsiteX100" fmla="*/ 277757 w 956720"/>
                    <a:gd name="connsiteY100" fmla="*/ 432067 h 947137"/>
                    <a:gd name="connsiteX101" fmla="*/ 123448 w 956720"/>
                    <a:gd name="connsiteY101" fmla="*/ 277757 h 947137"/>
                    <a:gd name="connsiteX102" fmla="*/ 277757 w 956720"/>
                    <a:gd name="connsiteY102" fmla="*/ 123448 h 947137"/>
                    <a:gd name="connsiteX103" fmla="*/ 431280 w 956720"/>
                    <a:gd name="connsiteY103" fmla="*/ 262326 h 947137"/>
                    <a:gd name="connsiteX104" fmla="*/ 551487 w 956720"/>
                    <a:gd name="connsiteY104" fmla="*/ 873717 h 947137"/>
                    <a:gd name="connsiteX105" fmla="*/ 516567 w 956720"/>
                    <a:gd name="connsiteY105" fmla="*/ 815527 h 947137"/>
                    <a:gd name="connsiteX106" fmla="*/ 469317 w 956720"/>
                    <a:gd name="connsiteY106" fmla="*/ 827331 h 947137"/>
                    <a:gd name="connsiteX107" fmla="*/ 501707 w 956720"/>
                    <a:gd name="connsiteY107" fmla="*/ 708544 h 947137"/>
                    <a:gd name="connsiteX108" fmla="*/ 583862 w 956720"/>
                    <a:gd name="connsiteY108" fmla="*/ 776579 h 947137"/>
                    <a:gd name="connsiteX109" fmla="*/ 888608 w 956720"/>
                    <a:gd name="connsiteY109" fmla="*/ 827331 h 947137"/>
                    <a:gd name="connsiteX110" fmla="*/ 841358 w 956720"/>
                    <a:gd name="connsiteY110" fmla="*/ 815527 h 947137"/>
                    <a:gd name="connsiteX111" fmla="*/ 806438 w 956720"/>
                    <a:gd name="connsiteY111" fmla="*/ 873717 h 947137"/>
                    <a:gd name="connsiteX112" fmla="*/ 774064 w 956720"/>
                    <a:gd name="connsiteY112" fmla="*/ 776579 h 947137"/>
                    <a:gd name="connsiteX113" fmla="*/ 856218 w 956720"/>
                    <a:gd name="connsiteY113" fmla="*/ 708544 h 947137"/>
                    <a:gd name="connsiteX114" fmla="*/ 925858 w 956720"/>
                    <a:gd name="connsiteY114" fmla="*/ 451819 h 947137"/>
                    <a:gd name="connsiteX115" fmla="*/ 678963 w 956720"/>
                    <a:gd name="connsiteY115" fmla="*/ 786300 h 947137"/>
                    <a:gd name="connsiteX116" fmla="*/ 432067 w 956720"/>
                    <a:gd name="connsiteY116" fmla="*/ 451819 h 947137"/>
                    <a:gd name="connsiteX117" fmla="*/ 432067 w 956720"/>
                    <a:gd name="connsiteY117" fmla="*/ 293188 h 947137"/>
                    <a:gd name="connsiteX118" fmla="*/ 475721 w 956720"/>
                    <a:gd name="connsiteY118" fmla="*/ 293188 h 947137"/>
                    <a:gd name="connsiteX119" fmla="*/ 678947 w 956720"/>
                    <a:gd name="connsiteY119" fmla="*/ 234427 h 947137"/>
                    <a:gd name="connsiteX120" fmla="*/ 882204 w 956720"/>
                    <a:gd name="connsiteY120" fmla="*/ 293188 h 947137"/>
                    <a:gd name="connsiteX121" fmla="*/ 925858 w 956720"/>
                    <a:gd name="connsiteY121" fmla="*/ 293188 h 94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56720" h="947137">
                      <a:moveTo>
                        <a:pt x="956720" y="262326"/>
                      </a:moveTo>
                      <a:lnTo>
                        <a:pt x="882204" y="262326"/>
                      </a:lnTo>
                      <a:cubicBezTo>
                        <a:pt x="812857" y="262326"/>
                        <a:pt x="745717" y="242004"/>
                        <a:pt x="687434" y="203133"/>
                      </a:cubicBezTo>
                      <a:lnTo>
                        <a:pt x="678376" y="197871"/>
                      </a:lnTo>
                      <a:lnTo>
                        <a:pt x="669874" y="203534"/>
                      </a:lnTo>
                      <a:cubicBezTo>
                        <a:pt x="634737" y="226974"/>
                        <a:pt x="596052" y="243578"/>
                        <a:pt x="555515" y="253052"/>
                      </a:cubicBezTo>
                      <a:lnTo>
                        <a:pt x="555515" y="219243"/>
                      </a:lnTo>
                      <a:lnTo>
                        <a:pt x="514854" y="209676"/>
                      </a:lnTo>
                      <a:cubicBezTo>
                        <a:pt x="509731" y="191792"/>
                        <a:pt x="502587" y="174571"/>
                        <a:pt x="493544" y="158260"/>
                      </a:cubicBezTo>
                      <a:lnTo>
                        <a:pt x="515549" y="122722"/>
                      </a:lnTo>
                      <a:lnTo>
                        <a:pt x="432792" y="39966"/>
                      </a:lnTo>
                      <a:lnTo>
                        <a:pt x="397255" y="61971"/>
                      </a:lnTo>
                      <a:cubicBezTo>
                        <a:pt x="380944" y="52928"/>
                        <a:pt x="363723" y="45784"/>
                        <a:pt x="345839" y="40661"/>
                      </a:cubicBezTo>
                      <a:lnTo>
                        <a:pt x="336272" y="0"/>
                      </a:lnTo>
                      <a:lnTo>
                        <a:pt x="219243" y="0"/>
                      </a:lnTo>
                      <a:lnTo>
                        <a:pt x="209676" y="40661"/>
                      </a:lnTo>
                      <a:cubicBezTo>
                        <a:pt x="191792" y="45784"/>
                        <a:pt x="174571" y="52928"/>
                        <a:pt x="158260" y="61971"/>
                      </a:cubicBezTo>
                      <a:lnTo>
                        <a:pt x="122722" y="39966"/>
                      </a:lnTo>
                      <a:lnTo>
                        <a:pt x="39966" y="122722"/>
                      </a:lnTo>
                      <a:lnTo>
                        <a:pt x="61971" y="158260"/>
                      </a:lnTo>
                      <a:cubicBezTo>
                        <a:pt x="52928" y="174571"/>
                        <a:pt x="45784" y="191792"/>
                        <a:pt x="40661" y="209676"/>
                      </a:cubicBezTo>
                      <a:lnTo>
                        <a:pt x="0" y="219243"/>
                      </a:lnTo>
                      <a:lnTo>
                        <a:pt x="0" y="336272"/>
                      </a:lnTo>
                      <a:lnTo>
                        <a:pt x="40661" y="345839"/>
                      </a:lnTo>
                      <a:cubicBezTo>
                        <a:pt x="45784" y="363723"/>
                        <a:pt x="52928" y="380944"/>
                        <a:pt x="61971" y="397255"/>
                      </a:cubicBezTo>
                      <a:lnTo>
                        <a:pt x="39966" y="432792"/>
                      </a:lnTo>
                      <a:lnTo>
                        <a:pt x="122722" y="515549"/>
                      </a:lnTo>
                      <a:lnTo>
                        <a:pt x="158260" y="493544"/>
                      </a:lnTo>
                      <a:cubicBezTo>
                        <a:pt x="174571" y="502587"/>
                        <a:pt x="191792" y="509731"/>
                        <a:pt x="209676" y="514854"/>
                      </a:cubicBezTo>
                      <a:lnTo>
                        <a:pt x="219243" y="555515"/>
                      </a:lnTo>
                      <a:lnTo>
                        <a:pt x="336272" y="555515"/>
                      </a:lnTo>
                      <a:lnTo>
                        <a:pt x="345839" y="514854"/>
                      </a:lnTo>
                      <a:cubicBezTo>
                        <a:pt x="363723" y="509731"/>
                        <a:pt x="380944" y="502587"/>
                        <a:pt x="397255" y="493544"/>
                      </a:cubicBezTo>
                      <a:lnTo>
                        <a:pt x="404369" y="497942"/>
                      </a:lnTo>
                      <a:cubicBezTo>
                        <a:pt x="412640" y="564650"/>
                        <a:pt x="438286" y="627223"/>
                        <a:pt x="477589" y="679719"/>
                      </a:cubicBezTo>
                      <a:lnTo>
                        <a:pt x="425679" y="870060"/>
                      </a:lnTo>
                      <a:lnTo>
                        <a:pt x="501877" y="851003"/>
                      </a:lnTo>
                      <a:lnTo>
                        <a:pt x="559542" y="947122"/>
                      </a:lnTo>
                      <a:lnTo>
                        <a:pt x="611282" y="791902"/>
                      </a:lnTo>
                      <a:cubicBezTo>
                        <a:pt x="631404" y="802071"/>
                        <a:pt x="652499" y="810681"/>
                        <a:pt x="674611" y="817193"/>
                      </a:cubicBezTo>
                      <a:lnTo>
                        <a:pt x="678963" y="818489"/>
                      </a:lnTo>
                      <a:lnTo>
                        <a:pt x="683314" y="817209"/>
                      </a:lnTo>
                      <a:cubicBezTo>
                        <a:pt x="705427" y="810697"/>
                        <a:pt x="726521" y="802086"/>
                        <a:pt x="746643" y="791917"/>
                      </a:cubicBezTo>
                      <a:lnTo>
                        <a:pt x="798383" y="947137"/>
                      </a:lnTo>
                      <a:lnTo>
                        <a:pt x="856048" y="851018"/>
                      </a:lnTo>
                      <a:lnTo>
                        <a:pt x="932247" y="870075"/>
                      </a:lnTo>
                      <a:lnTo>
                        <a:pt x="880337" y="679734"/>
                      </a:lnTo>
                      <a:cubicBezTo>
                        <a:pt x="928589" y="615264"/>
                        <a:pt x="956720" y="535732"/>
                        <a:pt x="956720" y="451819"/>
                      </a:cubicBezTo>
                      <a:close/>
                      <a:moveTo>
                        <a:pt x="397594" y="457467"/>
                      </a:moveTo>
                      <a:lnTo>
                        <a:pt x="389524" y="462374"/>
                      </a:lnTo>
                      <a:cubicBezTo>
                        <a:pt x="370775" y="473731"/>
                        <a:pt x="350530" y="482141"/>
                        <a:pt x="329297" y="487325"/>
                      </a:cubicBezTo>
                      <a:lnTo>
                        <a:pt x="320100" y="489578"/>
                      </a:lnTo>
                      <a:lnTo>
                        <a:pt x="311829" y="524653"/>
                      </a:lnTo>
                      <a:lnTo>
                        <a:pt x="243686" y="524653"/>
                      </a:lnTo>
                      <a:lnTo>
                        <a:pt x="235430" y="489578"/>
                      </a:lnTo>
                      <a:lnTo>
                        <a:pt x="226233" y="487325"/>
                      </a:lnTo>
                      <a:cubicBezTo>
                        <a:pt x="205000" y="482141"/>
                        <a:pt x="184755" y="473731"/>
                        <a:pt x="166006" y="462374"/>
                      </a:cubicBezTo>
                      <a:lnTo>
                        <a:pt x="157936" y="457467"/>
                      </a:lnTo>
                      <a:lnTo>
                        <a:pt x="127290" y="476431"/>
                      </a:lnTo>
                      <a:lnTo>
                        <a:pt x="79099" y="428240"/>
                      </a:lnTo>
                      <a:lnTo>
                        <a:pt x="98064" y="397594"/>
                      </a:lnTo>
                      <a:lnTo>
                        <a:pt x="93157" y="389524"/>
                      </a:lnTo>
                      <a:cubicBezTo>
                        <a:pt x="81800" y="370775"/>
                        <a:pt x="73390" y="350530"/>
                        <a:pt x="68205" y="329297"/>
                      </a:cubicBezTo>
                      <a:lnTo>
                        <a:pt x="65952" y="320100"/>
                      </a:lnTo>
                      <a:lnTo>
                        <a:pt x="30862" y="311829"/>
                      </a:lnTo>
                      <a:lnTo>
                        <a:pt x="30862" y="243686"/>
                      </a:lnTo>
                      <a:lnTo>
                        <a:pt x="65937" y="235430"/>
                      </a:lnTo>
                      <a:lnTo>
                        <a:pt x="68189" y="226233"/>
                      </a:lnTo>
                      <a:cubicBezTo>
                        <a:pt x="73374" y="205000"/>
                        <a:pt x="81784" y="184755"/>
                        <a:pt x="93141" y="166006"/>
                      </a:cubicBezTo>
                      <a:lnTo>
                        <a:pt x="98048" y="157936"/>
                      </a:lnTo>
                      <a:lnTo>
                        <a:pt x="79084" y="127275"/>
                      </a:lnTo>
                      <a:lnTo>
                        <a:pt x="127275" y="79084"/>
                      </a:lnTo>
                      <a:lnTo>
                        <a:pt x="157921" y="98048"/>
                      </a:lnTo>
                      <a:lnTo>
                        <a:pt x="165991" y="93141"/>
                      </a:lnTo>
                      <a:cubicBezTo>
                        <a:pt x="184740" y="81784"/>
                        <a:pt x="204985" y="73374"/>
                        <a:pt x="226218" y="68189"/>
                      </a:cubicBezTo>
                      <a:lnTo>
                        <a:pt x="235415" y="65937"/>
                      </a:lnTo>
                      <a:lnTo>
                        <a:pt x="243686" y="30862"/>
                      </a:lnTo>
                      <a:lnTo>
                        <a:pt x="311829" y="30862"/>
                      </a:lnTo>
                      <a:lnTo>
                        <a:pt x="320085" y="65937"/>
                      </a:lnTo>
                      <a:lnTo>
                        <a:pt x="329281" y="68189"/>
                      </a:lnTo>
                      <a:cubicBezTo>
                        <a:pt x="350514" y="73374"/>
                        <a:pt x="370760" y="81784"/>
                        <a:pt x="389509" y="93141"/>
                      </a:cubicBezTo>
                      <a:lnTo>
                        <a:pt x="397579" y="98048"/>
                      </a:lnTo>
                      <a:lnTo>
                        <a:pt x="428225" y="79084"/>
                      </a:lnTo>
                      <a:lnTo>
                        <a:pt x="476416" y="127275"/>
                      </a:lnTo>
                      <a:lnTo>
                        <a:pt x="457451" y="157921"/>
                      </a:lnTo>
                      <a:lnTo>
                        <a:pt x="462358" y="165991"/>
                      </a:lnTo>
                      <a:cubicBezTo>
                        <a:pt x="473715" y="184740"/>
                        <a:pt x="482125" y="204985"/>
                        <a:pt x="487310" y="226218"/>
                      </a:cubicBezTo>
                      <a:lnTo>
                        <a:pt x="489563" y="235415"/>
                      </a:lnTo>
                      <a:lnTo>
                        <a:pt x="524653" y="243686"/>
                      </a:lnTo>
                      <a:lnTo>
                        <a:pt x="524653" y="258839"/>
                      </a:lnTo>
                      <a:cubicBezTo>
                        <a:pt x="508528" y="261092"/>
                        <a:pt x="492202" y="262326"/>
                        <a:pt x="475721" y="262326"/>
                      </a:cubicBezTo>
                      <a:lnTo>
                        <a:pt x="462142" y="262326"/>
                      </a:lnTo>
                      <a:cubicBezTo>
                        <a:pt x="454257" y="167426"/>
                        <a:pt x="374664" y="92586"/>
                        <a:pt x="277757" y="92586"/>
                      </a:cubicBezTo>
                      <a:cubicBezTo>
                        <a:pt x="175651" y="92586"/>
                        <a:pt x="92586" y="175651"/>
                        <a:pt x="92586" y="277757"/>
                      </a:cubicBezTo>
                      <a:cubicBezTo>
                        <a:pt x="92586" y="379864"/>
                        <a:pt x="175651" y="462929"/>
                        <a:pt x="277757" y="462929"/>
                      </a:cubicBezTo>
                      <a:cubicBezTo>
                        <a:pt x="323742" y="462929"/>
                        <a:pt x="367566" y="445662"/>
                        <a:pt x="401205" y="415587"/>
                      </a:cubicBezTo>
                      <a:lnTo>
                        <a:pt x="401205" y="451834"/>
                      </a:lnTo>
                      <a:cubicBezTo>
                        <a:pt x="401205" y="454550"/>
                        <a:pt x="401483" y="457220"/>
                        <a:pt x="401545" y="459920"/>
                      </a:cubicBezTo>
                      <a:close/>
                      <a:moveTo>
                        <a:pt x="401205" y="262326"/>
                      </a:moveTo>
                      <a:lnTo>
                        <a:pt x="401205" y="370019"/>
                      </a:lnTo>
                      <a:cubicBezTo>
                        <a:pt x="372087" y="408874"/>
                        <a:pt x="326380" y="432067"/>
                        <a:pt x="277757" y="432067"/>
                      </a:cubicBezTo>
                      <a:cubicBezTo>
                        <a:pt x="192671" y="432067"/>
                        <a:pt x="123448" y="362844"/>
                        <a:pt x="123448" y="277757"/>
                      </a:cubicBezTo>
                      <a:cubicBezTo>
                        <a:pt x="123448" y="192671"/>
                        <a:pt x="192671" y="123448"/>
                        <a:pt x="277757" y="123448"/>
                      </a:cubicBezTo>
                      <a:cubicBezTo>
                        <a:pt x="357628" y="123448"/>
                        <a:pt x="423518" y="184462"/>
                        <a:pt x="431280" y="262326"/>
                      </a:cubicBezTo>
                      <a:close/>
                      <a:moveTo>
                        <a:pt x="551487" y="873717"/>
                      </a:moveTo>
                      <a:lnTo>
                        <a:pt x="516567" y="815527"/>
                      </a:lnTo>
                      <a:lnTo>
                        <a:pt x="469317" y="827331"/>
                      </a:lnTo>
                      <a:lnTo>
                        <a:pt x="501707" y="708544"/>
                      </a:lnTo>
                      <a:cubicBezTo>
                        <a:pt x="525656" y="734792"/>
                        <a:pt x="553247" y="757753"/>
                        <a:pt x="583862" y="776579"/>
                      </a:cubicBezTo>
                      <a:close/>
                      <a:moveTo>
                        <a:pt x="888608" y="827331"/>
                      </a:moveTo>
                      <a:lnTo>
                        <a:pt x="841358" y="815527"/>
                      </a:lnTo>
                      <a:lnTo>
                        <a:pt x="806438" y="873717"/>
                      </a:lnTo>
                      <a:lnTo>
                        <a:pt x="774064" y="776579"/>
                      </a:lnTo>
                      <a:cubicBezTo>
                        <a:pt x="804679" y="757753"/>
                        <a:pt x="832269" y="734792"/>
                        <a:pt x="856218" y="708544"/>
                      </a:cubicBezTo>
                      <a:close/>
                      <a:moveTo>
                        <a:pt x="925858" y="451819"/>
                      </a:moveTo>
                      <a:cubicBezTo>
                        <a:pt x="925858" y="604493"/>
                        <a:pt x="824569" y="741381"/>
                        <a:pt x="678963" y="786300"/>
                      </a:cubicBezTo>
                      <a:cubicBezTo>
                        <a:pt x="533356" y="741381"/>
                        <a:pt x="432067" y="604493"/>
                        <a:pt x="432067" y="451819"/>
                      </a:cubicBezTo>
                      <a:lnTo>
                        <a:pt x="432067" y="293188"/>
                      </a:lnTo>
                      <a:lnTo>
                        <a:pt x="475721" y="293188"/>
                      </a:lnTo>
                      <a:cubicBezTo>
                        <a:pt x="547830" y="293188"/>
                        <a:pt x="617733" y="272989"/>
                        <a:pt x="678947" y="234427"/>
                      </a:cubicBezTo>
                      <a:cubicBezTo>
                        <a:pt x="739869" y="272912"/>
                        <a:pt x="809941" y="293188"/>
                        <a:pt x="882204" y="293188"/>
                      </a:cubicBezTo>
                      <a:lnTo>
                        <a:pt x="925858" y="293188"/>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grpSp>
        </p:grpSp>
        <p:sp>
          <p:nvSpPr>
            <p:cNvPr id="110" name="文本框 109">
              <a:extLst>
                <a:ext uri="{FF2B5EF4-FFF2-40B4-BE49-F238E27FC236}">
                  <a16:creationId xmlns:a16="http://schemas.microsoft.com/office/drawing/2014/main" id="{61E69A2F-2A84-42C1-8601-F3A9634B6865}"/>
                </a:ext>
              </a:extLst>
            </p:cNvPr>
            <p:cNvSpPr txBox="1"/>
            <p:nvPr/>
          </p:nvSpPr>
          <p:spPr>
            <a:xfrm flipH="1">
              <a:off x="999169" y="2391949"/>
              <a:ext cx="1800493" cy="369332"/>
            </a:xfrm>
            <a:prstGeom prst="rect">
              <a:avLst/>
            </a:prstGeom>
            <a:noFill/>
          </p:spPr>
          <p:txBody>
            <a:bodyPr wrap="none" rtlCol="0">
              <a:spAutoFit/>
            </a:bodyPr>
            <a:lstStyle/>
            <a:p>
              <a:pPr algn="r"/>
              <a:r>
                <a:rPr lang="zh-CN" altLang="en-US" dirty="0">
                  <a:solidFill>
                    <a:schemeClr val="bg1"/>
                  </a:solidFill>
                  <a:latin typeface="源意明体" pitchFamily="2" charset="-122"/>
                  <a:ea typeface="源意明体" pitchFamily="2" charset="-122"/>
                </a:rPr>
                <a:t>请输入标题文本</a:t>
              </a:r>
            </a:p>
          </p:txBody>
        </p:sp>
        <p:sp>
          <p:nvSpPr>
            <p:cNvPr id="111" name="文本框 110">
              <a:extLst>
                <a:ext uri="{FF2B5EF4-FFF2-40B4-BE49-F238E27FC236}">
                  <a16:creationId xmlns:a16="http://schemas.microsoft.com/office/drawing/2014/main" id="{55100439-8F3C-4D1B-9B6E-22EAE0A10CAA}"/>
                </a:ext>
              </a:extLst>
            </p:cNvPr>
            <p:cNvSpPr txBox="1"/>
            <p:nvPr/>
          </p:nvSpPr>
          <p:spPr>
            <a:xfrm flipH="1">
              <a:off x="567830" y="3758323"/>
              <a:ext cx="1800493" cy="369332"/>
            </a:xfrm>
            <a:prstGeom prst="rect">
              <a:avLst/>
            </a:prstGeom>
            <a:noFill/>
          </p:spPr>
          <p:txBody>
            <a:bodyPr wrap="none" rtlCol="0">
              <a:spAutoFit/>
            </a:bodyPr>
            <a:lstStyle/>
            <a:p>
              <a:pPr algn="r"/>
              <a:r>
                <a:rPr lang="zh-CN" altLang="en-US" dirty="0">
                  <a:solidFill>
                    <a:schemeClr val="bg1"/>
                  </a:solidFill>
                  <a:latin typeface="源意明体" pitchFamily="2" charset="-122"/>
                  <a:ea typeface="源意明体" pitchFamily="2" charset="-122"/>
                </a:rPr>
                <a:t>请输入标题文本</a:t>
              </a:r>
            </a:p>
          </p:txBody>
        </p:sp>
        <p:sp>
          <p:nvSpPr>
            <p:cNvPr id="112" name="文本框 111">
              <a:extLst>
                <a:ext uri="{FF2B5EF4-FFF2-40B4-BE49-F238E27FC236}">
                  <a16:creationId xmlns:a16="http://schemas.microsoft.com/office/drawing/2014/main" id="{A83CAFCE-A20B-4BC9-89D3-8F6706D12504}"/>
                </a:ext>
              </a:extLst>
            </p:cNvPr>
            <p:cNvSpPr txBox="1"/>
            <p:nvPr/>
          </p:nvSpPr>
          <p:spPr>
            <a:xfrm flipH="1">
              <a:off x="999169" y="5146375"/>
              <a:ext cx="1800493" cy="369332"/>
            </a:xfrm>
            <a:prstGeom prst="rect">
              <a:avLst/>
            </a:prstGeom>
            <a:noFill/>
          </p:spPr>
          <p:txBody>
            <a:bodyPr wrap="none" rtlCol="0">
              <a:spAutoFit/>
            </a:bodyPr>
            <a:lstStyle/>
            <a:p>
              <a:pPr algn="r"/>
              <a:r>
                <a:rPr lang="zh-CN" altLang="en-US" dirty="0">
                  <a:solidFill>
                    <a:schemeClr val="bg1"/>
                  </a:solidFill>
                  <a:latin typeface="源意明体" pitchFamily="2" charset="-122"/>
                  <a:ea typeface="源意明体" pitchFamily="2" charset="-122"/>
                </a:rPr>
                <a:t>请输入标题文本</a:t>
              </a:r>
            </a:p>
          </p:txBody>
        </p:sp>
      </p:grpSp>
      <p:grpSp>
        <p:nvGrpSpPr>
          <p:cNvPr id="3" name="组合 2">
            <a:extLst>
              <a:ext uri="{FF2B5EF4-FFF2-40B4-BE49-F238E27FC236}">
                <a16:creationId xmlns:a16="http://schemas.microsoft.com/office/drawing/2014/main" id="{A17873D4-6B32-1447-428C-691D8F892A7F}"/>
              </a:ext>
            </a:extLst>
          </p:cNvPr>
          <p:cNvGrpSpPr/>
          <p:nvPr/>
        </p:nvGrpSpPr>
        <p:grpSpPr>
          <a:xfrm>
            <a:off x="8585655" y="2225483"/>
            <a:ext cx="3007308" cy="3464763"/>
            <a:chOff x="8585655" y="2225483"/>
            <a:chExt cx="3007308" cy="3464763"/>
          </a:xfrm>
        </p:grpSpPr>
        <p:sp>
          <p:nvSpPr>
            <p:cNvPr id="12" name="椭圆 11">
              <a:extLst>
                <a:ext uri="{FF2B5EF4-FFF2-40B4-BE49-F238E27FC236}">
                  <a16:creationId xmlns:a16="http://schemas.microsoft.com/office/drawing/2014/main" id="{4EBEE27F-2717-4BA7-88CF-1F4E2A46C629}"/>
                </a:ext>
              </a:extLst>
            </p:cNvPr>
            <p:cNvSpPr/>
            <p:nvPr/>
          </p:nvSpPr>
          <p:spPr>
            <a:xfrm>
              <a:off x="8585655" y="2225483"/>
              <a:ext cx="728880" cy="728880"/>
            </a:xfrm>
            <a:prstGeom prst="ellipse">
              <a:avLst/>
            </a:prstGeom>
            <a:gradFill>
              <a:gsLst>
                <a:gs pos="0">
                  <a:srgbClr val="19F4A2">
                    <a:alpha val="34000"/>
                  </a:srgbClr>
                </a:gs>
                <a:gs pos="100000">
                  <a:srgbClr val="0B83F4">
                    <a:alpha val="34000"/>
                  </a:srgbClr>
                </a:gs>
              </a:gsLst>
              <a:lin ang="5400000" scaled="1"/>
            </a:gradFill>
            <a:ln w="10927">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sp>
          <p:nvSpPr>
            <p:cNvPr id="13" name="椭圆 12">
              <a:extLst>
                <a:ext uri="{FF2B5EF4-FFF2-40B4-BE49-F238E27FC236}">
                  <a16:creationId xmlns:a16="http://schemas.microsoft.com/office/drawing/2014/main" id="{CDC8B35C-E0B5-4B08-91AC-EF2DF00389A1}"/>
                </a:ext>
              </a:extLst>
            </p:cNvPr>
            <p:cNvSpPr/>
            <p:nvPr/>
          </p:nvSpPr>
          <p:spPr>
            <a:xfrm>
              <a:off x="8993345" y="3593425"/>
              <a:ext cx="728880" cy="728880"/>
            </a:xfrm>
            <a:prstGeom prst="ellipse">
              <a:avLst/>
            </a:prstGeom>
            <a:gradFill>
              <a:gsLst>
                <a:gs pos="0">
                  <a:srgbClr val="19F4A2">
                    <a:alpha val="34000"/>
                  </a:srgbClr>
                </a:gs>
                <a:gs pos="100000">
                  <a:srgbClr val="0B83F4">
                    <a:alpha val="34000"/>
                  </a:srgbClr>
                </a:gs>
              </a:gsLst>
              <a:lin ang="5400000" scaled="1"/>
            </a:gradFill>
            <a:ln w="10927">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sp>
          <p:nvSpPr>
            <p:cNvPr id="14" name="椭圆 13">
              <a:extLst>
                <a:ext uri="{FF2B5EF4-FFF2-40B4-BE49-F238E27FC236}">
                  <a16:creationId xmlns:a16="http://schemas.microsoft.com/office/drawing/2014/main" id="{82F78650-615C-4EA0-94FE-73839808FCD1}"/>
                </a:ext>
              </a:extLst>
            </p:cNvPr>
            <p:cNvSpPr/>
            <p:nvPr/>
          </p:nvSpPr>
          <p:spPr>
            <a:xfrm>
              <a:off x="8585655" y="4961366"/>
              <a:ext cx="728880" cy="728880"/>
            </a:xfrm>
            <a:prstGeom prst="ellipse">
              <a:avLst/>
            </a:prstGeom>
            <a:gradFill>
              <a:gsLst>
                <a:gs pos="0">
                  <a:srgbClr val="19F4A2">
                    <a:alpha val="34000"/>
                  </a:srgbClr>
                </a:gs>
                <a:gs pos="100000">
                  <a:srgbClr val="0B83F4">
                    <a:alpha val="34000"/>
                  </a:srgbClr>
                </a:gs>
              </a:gsLst>
              <a:lin ang="5400000" scaled="1"/>
            </a:gradFill>
            <a:ln w="10927">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nvGrpSpPr>
            <p:cNvPr id="23" name="图形 10">
              <a:extLst>
                <a:ext uri="{FF2B5EF4-FFF2-40B4-BE49-F238E27FC236}">
                  <a16:creationId xmlns:a16="http://schemas.microsoft.com/office/drawing/2014/main" id="{02DAFBB9-EECF-404B-A1ED-D96FFD9042E0}"/>
                </a:ext>
              </a:extLst>
            </p:cNvPr>
            <p:cNvGrpSpPr/>
            <p:nvPr/>
          </p:nvGrpSpPr>
          <p:grpSpPr>
            <a:xfrm>
              <a:off x="9170465" y="3770545"/>
              <a:ext cx="374640" cy="374640"/>
              <a:chOff x="6268650" y="853440"/>
              <a:chExt cx="987582" cy="987582"/>
            </a:xfrm>
            <a:solidFill>
              <a:schemeClr val="bg1"/>
            </a:solidFill>
            <a:effectLst>
              <a:outerShdw blurRad="25400" sx="102000" sy="102000" algn="ctr" rotWithShape="0">
                <a:prstClr val="black">
                  <a:alpha val="12000"/>
                </a:prstClr>
              </a:outerShdw>
            </a:effectLst>
          </p:grpSpPr>
          <p:sp>
            <p:nvSpPr>
              <p:cNvPr id="24" name="任意多边形: 形状 23">
                <a:extLst>
                  <a:ext uri="{FF2B5EF4-FFF2-40B4-BE49-F238E27FC236}">
                    <a16:creationId xmlns:a16="http://schemas.microsoft.com/office/drawing/2014/main" id="{126D4A08-7AD4-483A-BC2A-52D734B7F48A}"/>
                  </a:ext>
                </a:extLst>
              </p:cNvPr>
              <p:cNvSpPr/>
              <p:nvPr/>
            </p:nvSpPr>
            <p:spPr>
              <a:xfrm>
                <a:off x="6279868" y="875490"/>
                <a:ext cx="954297" cy="954312"/>
              </a:xfrm>
              <a:custGeom>
                <a:avLst/>
                <a:gdLst>
                  <a:gd name="connsiteX0" fmla="*/ 954297 w 954297"/>
                  <a:gd name="connsiteY0" fmla="*/ 734067 h 954312"/>
                  <a:gd name="connsiteX1" fmla="*/ 837485 w 954297"/>
                  <a:gd name="connsiteY1" fmla="*/ 734067 h 954312"/>
                  <a:gd name="connsiteX2" fmla="*/ 837485 w 954297"/>
                  <a:gd name="connsiteY2" fmla="*/ 302000 h 954312"/>
                  <a:gd name="connsiteX3" fmla="*/ 868347 w 954297"/>
                  <a:gd name="connsiteY3" fmla="*/ 302000 h 954312"/>
                  <a:gd name="connsiteX4" fmla="*/ 868347 w 954297"/>
                  <a:gd name="connsiteY4" fmla="*/ 271138 h 954312"/>
                  <a:gd name="connsiteX5" fmla="*/ 661356 w 954297"/>
                  <a:gd name="connsiteY5" fmla="*/ 271138 h 954312"/>
                  <a:gd name="connsiteX6" fmla="*/ 537908 w 954297"/>
                  <a:gd name="connsiteY6" fmla="*/ 394585 h 954312"/>
                  <a:gd name="connsiteX7" fmla="*/ 337306 w 954297"/>
                  <a:gd name="connsiteY7" fmla="*/ 394585 h 954312"/>
                  <a:gd name="connsiteX8" fmla="*/ 220246 w 954297"/>
                  <a:gd name="connsiteY8" fmla="*/ 511645 h 954312"/>
                  <a:gd name="connsiteX9" fmla="*/ 220246 w 954297"/>
                  <a:gd name="connsiteY9" fmla="*/ 0 h 954312"/>
                  <a:gd name="connsiteX10" fmla="*/ 0 w 954297"/>
                  <a:gd name="connsiteY10" fmla="*/ 240276 h 954312"/>
                  <a:gd name="connsiteX11" fmla="*/ 96798 w 954297"/>
                  <a:gd name="connsiteY11" fmla="*/ 240276 h 954312"/>
                  <a:gd name="connsiteX12" fmla="*/ 96798 w 954297"/>
                  <a:gd name="connsiteY12" fmla="*/ 749498 h 954312"/>
                  <a:gd name="connsiteX13" fmla="*/ 204815 w 954297"/>
                  <a:gd name="connsiteY13" fmla="*/ 857514 h 954312"/>
                  <a:gd name="connsiteX14" fmla="*/ 714037 w 954297"/>
                  <a:gd name="connsiteY14" fmla="*/ 857514 h 954312"/>
                  <a:gd name="connsiteX15" fmla="*/ 714037 w 954297"/>
                  <a:gd name="connsiteY15" fmla="*/ 954313 h 954312"/>
                  <a:gd name="connsiteX16" fmla="*/ 806623 w 954297"/>
                  <a:gd name="connsiteY16" fmla="*/ 734067 h 954312"/>
                  <a:gd name="connsiteX17" fmla="*/ 744899 w 954297"/>
                  <a:gd name="connsiteY17" fmla="*/ 734067 h 954312"/>
                  <a:gd name="connsiteX18" fmla="*/ 744899 w 954297"/>
                  <a:gd name="connsiteY18" fmla="*/ 302000 h 954312"/>
                  <a:gd name="connsiteX19" fmla="*/ 806623 w 954297"/>
                  <a:gd name="connsiteY19" fmla="*/ 302000 h 954312"/>
                  <a:gd name="connsiteX20" fmla="*/ 674133 w 954297"/>
                  <a:gd name="connsiteY20" fmla="*/ 302000 h 954312"/>
                  <a:gd name="connsiteX21" fmla="*/ 714037 w 954297"/>
                  <a:gd name="connsiteY21" fmla="*/ 302000 h 954312"/>
                  <a:gd name="connsiteX22" fmla="*/ 714037 w 954297"/>
                  <a:gd name="connsiteY22" fmla="*/ 734067 h 954312"/>
                  <a:gd name="connsiteX23" fmla="*/ 652313 w 954297"/>
                  <a:gd name="connsiteY23" fmla="*/ 734067 h 954312"/>
                  <a:gd name="connsiteX24" fmla="*/ 652313 w 954297"/>
                  <a:gd name="connsiteY24" fmla="*/ 323819 h 954312"/>
                  <a:gd name="connsiteX25" fmla="*/ 374556 w 954297"/>
                  <a:gd name="connsiteY25" fmla="*/ 425447 h 954312"/>
                  <a:gd name="connsiteX26" fmla="*/ 436280 w 954297"/>
                  <a:gd name="connsiteY26" fmla="*/ 425447 h 954312"/>
                  <a:gd name="connsiteX27" fmla="*/ 436280 w 954297"/>
                  <a:gd name="connsiteY27" fmla="*/ 734067 h 954312"/>
                  <a:gd name="connsiteX28" fmla="*/ 374556 w 954297"/>
                  <a:gd name="connsiteY28" fmla="*/ 734067 h 954312"/>
                  <a:gd name="connsiteX29" fmla="*/ 467142 w 954297"/>
                  <a:gd name="connsiteY29" fmla="*/ 425447 h 954312"/>
                  <a:gd name="connsiteX30" fmla="*/ 528866 w 954297"/>
                  <a:gd name="connsiteY30" fmla="*/ 425447 h 954312"/>
                  <a:gd name="connsiteX31" fmla="*/ 528866 w 954297"/>
                  <a:gd name="connsiteY31" fmla="*/ 734067 h 954312"/>
                  <a:gd name="connsiteX32" fmla="*/ 467142 w 954297"/>
                  <a:gd name="connsiteY32" fmla="*/ 734067 h 954312"/>
                  <a:gd name="connsiteX33" fmla="*/ 559728 w 954297"/>
                  <a:gd name="connsiteY33" fmla="*/ 416405 h 954312"/>
                  <a:gd name="connsiteX34" fmla="*/ 621451 w 954297"/>
                  <a:gd name="connsiteY34" fmla="*/ 354681 h 954312"/>
                  <a:gd name="connsiteX35" fmla="*/ 621451 w 954297"/>
                  <a:gd name="connsiteY35" fmla="*/ 734067 h 954312"/>
                  <a:gd name="connsiteX36" fmla="*/ 559728 w 954297"/>
                  <a:gd name="connsiteY36" fmla="*/ 734067 h 954312"/>
                  <a:gd name="connsiteX37" fmla="*/ 343694 w 954297"/>
                  <a:gd name="connsiteY37" fmla="*/ 431836 h 954312"/>
                  <a:gd name="connsiteX38" fmla="*/ 343694 w 954297"/>
                  <a:gd name="connsiteY38" fmla="*/ 734067 h 954312"/>
                  <a:gd name="connsiteX39" fmla="*/ 281970 w 954297"/>
                  <a:gd name="connsiteY39" fmla="*/ 734067 h 954312"/>
                  <a:gd name="connsiteX40" fmla="*/ 281970 w 954297"/>
                  <a:gd name="connsiteY40" fmla="*/ 493560 h 954312"/>
                  <a:gd name="connsiteX41" fmla="*/ 251108 w 954297"/>
                  <a:gd name="connsiteY41" fmla="*/ 524422 h 954312"/>
                  <a:gd name="connsiteX42" fmla="*/ 251108 w 954297"/>
                  <a:gd name="connsiteY42" fmla="*/ 734067 h 954312"/>
                  <a:gd name="connsiteX43" fmla="*/ 220246 w 954297"/>
                  <a:gd name="connsiteY43" fmla="*/ 734067 h 954312"/>
                  <a:gd name="connsiteX44" fmla="*/ 220246 w 954297"/>
                  <a:gd name="connsiteY44" fmla="*/ 555283 h 954312"/>
                  <a:gd name="connsiteX45" fmla="*/ 204815 w 954297"/>
                  <a:gd name="connsiteY45" fmla="*/ 826652 h 954312"/>
                  <a:gd name="connsiteX46" fmla="*/ 127660 w 954297"/>
                  <a:gd name="connsiteY46" fmla="*/ 749498 h 954312"/>
                  <a:gd name="connsiteX47" fmla="*/ 127660 w 954297"/>
                  <a:gd name="connsiteY47" fmla="*/ 209414 h 954312"/>
                  <a:gd name="connsiteX48" fmla="*/ 70149 w 954297"/>
                  <a:gd name="connsiteY48" fmla="*/ 209414 h 954312"/>
                  <a:gd name="connsiteX49" fmla="*/ 189384 w 954297"/>
                  <a:gd name="connsiteY49" fmla="*/ 79346 h 954312"/>
                  <a:gd name="connsiteX50" fmla="*/ 189384 w 954297"/>
                  <a:gd name="connsiteY50" fmla="*/ 764929 h 954312"/>
                  <a:gd name="connsiteX51" fmla="*/ 874982 w 954297"/>
                  <a:gd name="connsiteY51" fmla="*/ 764929 h 954312"/>
                  <a:gd name="connsiteX52" fmla="*/ 744899 w 954297"/>
                  <a:gd name="connsiteY52" fmla="*/ 884164 h 954312"/>
                  <a:gd name="connsiteX53" fmla="*/ 744899 w 954297"/>
                  <a:gd name="connsiteY53" fmla="*/ 826652 h 954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954297" h="954312">
                    <a:moveTo>
                      <a:pt x="954297" y="734067"/>
                    </a:moveTo>
                    <a:lnTo>
                      <a:pt x="837485" y="734067"/>
                    </a:lnTo>
                    <a:lnTo>
                      <a:pt x="837485" y="302000"/>
                    </a:lnTo>
                    <a:lnTo>
                      <a:pt x="868347" y="302000"/>
                    </a:lnTo>
                    <a:lnTo>
                      <a:pt x="868347" y="271138"/>
                    </a:lnTo>
                    <a:lnTo>
                      <a:pt x="661356" y="271138"/>
                    </a:lnTo>
                    <a:lnTo>
                      <a:pt x="537908" y="394585"/>
                    </a:lnTo>
                    <a:lnTo>
                      <a:pt x="337306" y="394585"/>
                    </a:lnTo>
                    <a:lnTo>
                      <a:pt x="220246" y="511645"/>
                    </a:lnTo>
                    <a:lnTo>
                      <a:pt x="220246" y="0"/>
                    </a:lnTo>
                    <a:lnTo>
                      <a:pt x="0" y="240276"/>
                    </a:lnTo>
                    <a:lnTo>
                      <a:pt x="96798" y="240276"/>
                    </a:lnTo>
                    <a:lnTo>
                      <a:pt x="96798" y="749498"/>
                    </a:lnTo>
                    <a:cubicBezTo>
                      <a:pt x="96798" y="809061"/>
                      <a:pt x="145267" y="857514"/>
                      <a:pt x="204815" y="857514"/>
                    </a:cubicBezTo>
                    <a:lnTo>
                      <a:pt x="714037" y="857514"/>
                    </a:lnTo>
                    <a:lnTo>
                      <a:pt x="714037" y="954313"/>
                    </a:lnTo>
                    <a:close/>
                    <a:moveTo>
                      <a:pt x="806623" y="734067"/>
                    </a:moveTo>
                    <a:lnTo>
                      <a:pt x="744899" y="734067"/>
                    </a:lnTo>
                    <a:lnTo>
                      <a:pt x="744899" y="302000"/>
                    </a:lnTo>
                    <a:lnTo>
                      <a:pt x="806623" y="302000"/>
                    </a:lnTo>
                    <a:close/>
                    <a:moveTo>
                      <a:pt x="674133" y="302000"/>
                    </a:moveTo>
                    <a:lnTo>
                      <a:pt x="714037" y="302000"/>
                    </a:lnTo>
                    <a:lnTo>
                      <a:pt x="714037" y="734067"/>
                    </a:lnTo>
                    <a:lnTo>
                      <a:pt x="652313" y="734067"/>
                    </a:lnTo>
                    <a:lnTo>
                      <a:pt x="652313" y="323819"/>
                    </a:lnTo>
                    <a:close/>
                    <a:moveTo>
                      <a:pt x="374556" y="425447"/>
                    </a:moveTo>
                    <a:lnTo>
                      <a:pt x="436280" y="425447"/>
                    </a:lnTo>
                    <a:lnTo>
                      <a:pt x="436280" y="734067"/>
                    </a:lnTo>
                    <a:lnTo>
                      <a:pt x="374556" y="734067"/>
                    </a:lnTo>
                    <a:close/>
                    <a:moveTo>
                      <a:pt x="467142" y="425447"/>
                    </a:moveTo>
                    <a:lnTo>
                      <a:pt x="528866" y="425447"/>
                    </a:lnTo>
                    <a:lnTo>
                      <a:pt x="528866" y="734067"/>
                    </a:lnTo>
                    <a:lnTo>
                      <a:pt x="467142" y="734067"/>
                    </a:lnTo>
                    <a:close/>
                    <a:moveTo>
                      <a:pt x="559728" y="416405"/>
                    </a:moveTo>
                    <a:lnTo>
                      <a:pt x="621451" y="354681"/>
                    </a:lnTo>
                    <a:lnTo>
                      <a:pt x="621451" y="734067"/>
                    </a:lnTo>
                    <a:lnTo>
                      <a:pt x="559728" y="734067"/>
                    </a:lnTo>
                    <a:close/>
                    <a:moveTo>
                      <a:pt x="343694" y="431836"/>
                    </a:moveTo>
                    <a:lnTo>
                      <a:pt x="343694" y="734067"/>
                    </a:lnTo>
                    <a:lnTo>
                      <a:pt x="281970" y="734067"/>
                    </a:lnTo>
                    <a:lnTo>
                      <a:pt x="281970" y="493560"/>
                    </a:lnTo>
                    <a:close/>
                    <a:moveTo>
                      <a:pt x="251108" y="524422"/>
                    </a:moveTo>
                    <a:lnTo>
                      <a:pt x="251108" y="734067"/>
                    </a:lnTo>
                    <a:lnTo>
                      <a:pt x="220246" y="734067"/>
                    </a:lnTo>
                    <a:lnTo>
                      <a:pt x="220246" y="555283"/>
                    </a:lnTo>
                    <a:close/>
                    <a:moveTo>
                      <a:pt x="204815" y="826652"/>
                    </a:moveTo>
                    <a:cubicBezTo>
                      <a:pt x="162272" y="826652"/>
                      <a:pt x="127660" y="792041"/>
                      <a:pt x="127660" y="749498"/>
                    </a:cubicBezTo>
                    <a:lnTo>
                      <a:pt x="127660" y="209414"/>
                    </a:lnTo>
                    <a:lnTo>
                      <a:pt x="70149" y="209414"/>
                    </a:lnTo>
                    <a:lnTo>
                      <a:pt x="189384" y="79346"/>
                    </a:lnTo>
                    <a:lnTo>
                      <a:pt x="189384" y="764929"/>
                    </a:lnTo>
                    <a:lnTo>
                      <a:pt x="874982" y="764929"/>
                    </a:lnTo>
                    <a:lnTo>
                      <a:pt x="744899" y="884164"/>
                    </a:lnTo>
                    <a:lnTo>
                      <a:pt x="744899" y="82665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25" name="任意多边形: 形状 24">
                <a:extLst>
                  <a:ext uri="{FF2B5EF4-FFF2-40B4-BE49-F238E27FC236}">
                    <a16:creationId xmlns:a16="http://schemas.microsoft.com/office/drawing/2014/main" id="{09B8B717-801C-4B20-B699-BE32F5E8FEBE}"/>
                  </a:ext>
                </a:extLst>
              </p:cNvPr>
              <p:cNvSpPr/>
              <p:nvPr/>
            </p:nvSpPr>
            <p:spPr>
              <a:xfrm>
                <a:off x="6777871" y="93059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26" name="任意多边形: 形状 25">
                <a:extLst>
                  <a:ext uri="{FF2B5EF4-FFF2-40B4-BE49-F238E27FC236}">
                    <a16:creationId xmlns:a16="http://schemas.microsoft.com/office/drawing/2014/main" id="{385F7363-AB07-486F-9BD4-A0CC1D0544AD}"/>
                  </a:ext>
                </a:extLst>
              </p:cNvPr>
              <p:cNvSpPr/>
              <p:nvPr/>
            </p:nvSpPr>
            <p:spPr>
              <a:xfrm>
                <a:off x="6839595" y="930594"/>
                <a:ext cx="185171" cy="30861"/>
              </a:xfrm>
              <a:custGeom>
                <a:avLst/>
                <a:gdLst>
                  <a:gd name="connsiteX0" fmla="*/ 0 w 185171"/>
                  <a:gd name="connsiteY0" fmla="*/ 0 h 30861"/>
                  <a:gd name="connsiteX1" fmla="*/ 185172 w 185171"/>
                  <a:gd name="connsiteY1" fmla="*/ 0 h 30861"/>
                  <a:gd name="connsiteX2" fmla="*/ 185172 w 185171"/>
                  <a:gd name="connsiteY2" fmla="*/ 30862 h 30861"/>
                  <a:gd name="connsiteX3" fmla="*/ 0 w 18517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85171" h="30861">
                    <a:moveTo>
                      <a:pt x="0" y="0"/>
                    </a:moveTo>
                    <a:lnTo>
                      <a:pt x="185172" y="0"/>
                    </a:lnTo>
                    <a:lnTo>
                      <a:pt x="18517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27" name="任意多边形: 形状 26">
                <a:extLst>
                  <a:ext uri="{FF2B5EF4-FFF2-40B4-BE49-F238E27FC236}">
                    <a16:creationId xmlns:a16="http://schemas.microsoft.com/office/drawing/2014/main" id="{82F22A39-5874-47AB-AD0E-830096717DB6}"/>
                  </a:ext>
                </a:extLst>
              </p:cNvPr>
              <p:cNvSpPr/>
              <p:nvPr/>
            </p:nvSpPr>
            <p:spPr>
              <a:xfrm>
                <a:off x="6993905" y="99231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28" name="任意多边形: 形状 27">
                <a:extLst>
                  <a:ext uri="{FF2B5EF4-FFF2-40B4-BE49-F238E27FC236}">
                    <a16:creationId xmlns:a16="http://schemas.microsoft.com/office/drawing/2014/main" id="{E15B5CF7-26FA-4F92-8C7E-35649D712E44}"/>
                  </a:ext>
                </a:extLst>
              </p:cNvPr>
              <p:cNvSpPr/>
              <p:nvPr/>
            </p:nvSpPr>
            <p:spPr>
              <a:xfrm>
                <a:off x="6777871" y="992318"/>
                <a:ext cx="185171" cy="30861"/>
              </a:xfrm>
              <a:custGeom>
                <a:avLst/>
                <a:gdLst>
                  <a:gd name="connsiteX0" fmla="*/ 0 w 185171"/>
                  <a:gd name="connsiteY0" fmla="*/ 0 h 30861"/>
                  <a:gd name="connsiteX1" fmla="*/ 185172 w 185171"/>
                  <a:gd name="connsiteY1" fmla="*/ 0 h 30861"/>
                  <a:gd name="connsiteX2" fmla="*/ 185172 w 185171"/>
                  <a:gd name="connsiteY2" fmla="*/ 30862 h 30861"/>
                  <a:gd name="connsiteX3" fmla="*/ 0 w 18517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85171" h="30861">
                    <a:moveTo>
                      <a:pt x="0" y="0"/>
                    </a:moveTo>
                    <a:lnTo>
                      <a:pt x="185172" y="0"/>
                    </a:lnTo>
                    <a:lnTo>
                      <a:pt x="18517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29" name="任意多边形: 形状 28">
                <a:extLst>
                  <a:ext uri="{FF2B5EF4-FFF2-40B4-BE49-F238E27FC236}">
                    <a16:creationId xmlns:a16="http://schemas.microsoft.com/office/drawing/2014/main" id="{B88D2098-F5F3-475F-8D9D-8154D1208282}"/>
                  </a:ext>
                </a:extLst>
              </p:cNvPr>
              <p:cNvSpPr/>
              <p:nvPr/>
            </p:nvSpPr>
            <p:spPr>
              <a:xfrm>
                <a:off x="6716148" y="868870"/>
                <a:ext cx="370343" cy="291166"/>
              </a:xfrm>
              <a:custGeom>
                <a:avLst/>
                <a:gdLst>
                  <a:gd name="connsiteX0" fmla="*/ 46293 w 370343"/>
                  <a:gd name="connsiteY0" fmla="*/ 216034 h 291166"/>
                  <a:gd name="connsiteX1" fmla="*/ 72479 w 370343"/>
                  <a:gd name="connsiteY1" fmla="*/ 216034 h 291166"/>
                  <a:gd name="connsiteX2" fmla="*/ 185172 w 370343"/>
                  <a:gd name="connsiteY2" fmla="*/ 291167 h 291166"/>
                  <a:gd name="connsiteX3" fmla="*/ 185172 w 370343"/>
                  <a:gd name="connsiteY3" fmla="*/ 216034 h 291166"/>
                  <a:gd name="connsiteX4" fmla="*/ 324050 w 370343"/>
                  <a:gd name="connsiteY4" fmla="*/ 216034 h 291166"/>
                  <a:gd name="connsiteX5" fmla="*/ 370343 w 370343"/>
                  <a:gd name="connsiteY5" fmla="*/ 169741 h 291166"/>
                  <a:gd name="connsiteX6" fmla="*/ 370343 w 370343"/>
                  <a:gd name="connsiteY6" fmla="*/ 46293 h 291166"/>
                  <a:gd name="connsiteX7" fmla="*/ 324050 w 370343"/>
                  <a:gd name="connsiteY7" fmla="*/ 0 h 291166"/>
                  <a:gd name="connsiteX8" fmla="*/ 46293 w 370343"/>
                  <a:gd name="connsiteY8" fmla="*/ 0 h 291166"/>
                  <a:gd name="connsiteX9" fmla="*/ 0 w 370343"/>
                  <a:gd name="connsiteY9" fmla="*/ 46293 h 291166"/>
                  <a:gd name="connsiteX10" fmla="*/ 0 w 370343"/>
                  <a:gd name="connsiteY10" fmla="*/ 169741 h 291166"/>
                  <a:gd name="connsiteX11" fmla="*/ 46293 w 370343"/>
                  <a:gd name="connsiteY11" fmla="*/ 216034 h 291166"/>
                  <a:gd name="connsiteX12" fmla="*/ 30862 w 370343"/>
                  <a:gd name="connsiteY12" fmla="*/ 46293 h 291166"/>
                  <a:gd name="connsiteX13" fmla="*/ 46293 w 370343"/>
                  <a:gd name="connsiteY13" fmla="*/ 30862 h 291166"/>
                  <a:gd name="connsiteX14" fmla="*/ 324050 w 370343"/>
                  <a:gd name="connsiteY14" fmla="*/ 30862 h 291166"/>
                  <a:gd name="connsiteX15" fmla="*/ 339481 w 370343"/>
                  <a:gd name="connsiteY15" fmla="*/ 46293 h 291166"/>
                  <a:gd name="connsiteX16" fmla="*/ 339481 w 370343"/>
                  <a:gd name="connsiteY16" fmla="*/ 169741 h 291166"/>
                  <a:gd name="connsiteX17" fmla="*/ 324050 w 370343"/>
                  <a:gd name="connsiteY17" fmla="*/ 185172 h 291166"/>
                  <a:gd name="connsiteX18" fmla="*/ 154310 w 370343"/>
                  <a:gd name="connsiteY18" fmla="*/ 185172 h 291166"/>
                  <a:gd name="connsiteX19" fmla="*/ 154310 w 370343"/>
                  <a:gd name="connsiteY19" fmla="*/ 233486 h 291166"/>
                  <a:gd name="connsiteX20" fmla="*/ 81830 w 370343"/>
                  <a:gd name="connsiteY20" fmla="*/ 185172 h 291166"/>
                  <a:gd name="connsiteX21" fmla="*/ 46293 w 370343"/>
                  <a:gd name="connsiteY21" fmla="*/ 185172 h 291166"/>
                  <a:gd name="connsiteX22" fmla="*/ 30862 w 370343"/>
                  <a:gd name="connsiteY22" fmla="*/ 169741 h 29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0343" h="291166">
                    <a:moveTo>
                      <a:pt x="46293" y="216034"/>
                    </a:moveTo>
                    <a:lnTo>
                      <a:pt x="72479" y="216034"/>
                    </a:lnTo>
                    <a:lnTo>
                      <a:pt x="185172" y="291167"/>
                    </a:lnTo>
                    <a:lnTo>
                      <a:pt x="185172" y="216034"/>
                    </a:lnTo>
                    <a:lnTo>
                      <a:pt x="324050" y="216034"/>
                    </a:lnTo>
                    <a:cubicBezTo>
                      <a:pt x="349573" y="216034"/>
                      <a:pt x="370343" y="195263"/>
                      <a:pt x="370343" y="169741"/>
                    </a:cubicBezTo>
                    <a:lnTo>
                      <a:pt x="370343" y="46293"/>
                    </a:lnTo>
                    <a:cubicBezTo>
                      <a:pt x="370343" y="20770"/>
                      <a:pt x="349573" y="0"/>
                      <a:pt x="324050" y="0"/>
                    </a:cubicBezTo>
                    <a:lnTo>
                      <a:pt x="46293" y="0"/>
                    </a:lnTo>
                    <a:cubicBezTo>
                      <a:pt x="20770" y="0"/>
                      <a:pt x="0" y="20770"/>
                      <a:pt x="0" y="46293"/>
                    </a:cubicBezTo>
                    <a:lnTo>
                      <a:pt x="0" y="169741"/>
                    </a:lnTo>
                    <a:cubicBezTo>
                      <a:pt x="0" y="195263"/>
                      <a:pt x="20770" y="216034"/>
                      <a:pt x="46293" y="216034"/>
                    </a:cubicBezTo>
                    <a:close/>
                    <a:moveTo>
                      <a:pt x="30862" y="46293"/>
                    </a:moveTo>
                    <a:cubicBezTo>
                      <a:pt x="30862" y="37790"/>
                      <a:pt x="37775" y="30862"/>
                      <a:pt x="46293" y="30862"/>
                    </a:cubicBezTo>
                    <a:lnTo>
                      <a:pt x="324050" y="30862"/>
                    </a:lnTo>
                    <a:cubicBezTo>
                      <a:pt x="332568" y="30862"/>
                      <a:pt x="339481" y="37790"/>
                      <a:pt x="339481" y="46293"/>
                    </a:cubicBezTo>
                    <a:lnTo>
                      <a:pt x="339481" y="169741"/>
                    </a:lnTo>
                    <a:cubicBezTo>
                      <a:pt x="339481" y="178243"/>
                      <a:pt x="332568" y="185172"/>
                      <a:pt x="324050" y="185172"/>
                    </a:cubicBezTo>
                    <a:lnTo>
                      <a:pt x="154310" y="185172"/>
                    </a:lnTo>
                    <a:lnTo>
                      <a:pt x="154310" y="233486"/>
                    </a:lnTo>
                    <a:lnTo>
                      <a:pt x="81830" y="185172"/>
                    </a:lnTo>
                    <a:lnTo>
                      <a:pt x="46293" y="185172"/>
                    </a:lnTo>
                    <a:cubicBezTo>
                      <a:pt x="37775" y="185172"/>
                      <a:pt x="30862" y="178243"/>
                      <a:pt x="30862" y="169741"/>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0" name="任意多边形: 形状 29">
                <a:extLst>
                  <a:ext uri="{FF2B5EF4-FFF2-40B4-BE49-F238E27FC236}">
                    <a16:creationId xmlns:a16="http://schemas.microsoft.com/office/drawing/2014/main" id="{D71B270D-D57F-4B7A-8146-53B84DAFA9B4}"/>
                  </a:ext>
                </a:extLst>
              </p:cNvPr>
              <p:cNvSpPr/>
              <p:nvPr/>
            </p:nvSpPr>
            <p:spPr>
              <a:xfrm>
                <a:off x="6530976" y="1084904"/>
                <a:ext cx="216033" cy="15430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1" name="任意多边形: 形状 30">
                <a:extLst>
                  <a:ext uri="{FF2B5EF4-FFF2-40B4-BE49-F238E27FC236}">
                    <a16:creationId xmlns:a16="http://schemas.microsoft.com/office/drawing/2014/main" id="{508668FA-23F4-43D7-A700-2DA004833776}"/>
                  </a:ext>
                </a:extLst>
              </p:cNvPr>
              <p:cNvSpPr/>
              <p:nvPr/>
            </p:nvSpPr>
            <p:spPr>
              <a:xfrm>
                <a:off x="6592700" y="114662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2" name="任意多边形: 形状 31">
                <a:extLst>
                  <a:ext uri="{FF2B5EF4-FFF2-40B4-BE49-F238E27FC236}">
                    <a16:creationId xmlns:a16="http://schemas.microsoft.com/office/drawing/2014/main" id="{3949A858-FC76-4825-8F6D-059EDF43AF85}"/>
                  </a:ext>
                </a:extLst>
              </p:cNvPr>
              <p:cNvSpPr/>
              <p:nvPr/>
            </p:nvSpPr>
            <p:spPr>
              <a:xfrm>
                <a:off x="6654424" y="114662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grpSp>
        <p:grpSp>
          <p:nvGrpSpPr>
            <p:cNvPr id="46" name="图形 14">
              <a:extLst>
                <a:ext uri="{FF2B5EF4-FFF2-40B4-BE49-F238E27FC236}">
                  <a16:creationId xmlns:a16="http://schemas.microsoft.com/office/drawing/2014/main" id="{E402B440-747B-48FF-B066-968B1F69C20F}"/>
                </a:ext>
              </a:extLst>
            </p:cNvPr>
            <p:cNvGrpSpPr/>
            <p:nvPr/>
          </p:nvGrpSpPr>
          <p:grpSpPr>
            <a:xfrm>
              <a:off x="8762775" y="5138486"/>
              <a:ext cx="374640" cy="374640"/>
              <a:chOff x="8934414" y="853440"/>
              <a:chExt cx="987582" cy="987582"/>
            </a:xfrm>
            <a:solidFill>
              <a:schemeClr val="bg1"/>
            </a:solidFill>
            <a:effectLst>
              <a:outerShdw blurRad="25400" sx="102000" sy="102000" algn="ctr" rotWithShape="0">
                <a:prstClr val="black">
                  <a:alpha val="12000"/>
                </a:prstClr>
              </a:outerShdw>
            </a:effectLst>
          </p:grpSpPr>
          <p:sp>
            <p:nvSpPr>
              <p:cNvPr id="47" name="任意多边形: 形状 46">
                <a:extLst>
                  <a:ext uri="{FF2B5EF4-FFF2-40B4-BE49-F238E27FC236}">
                    <a16:creationId xmlns:a16="http://schemas.microsoft.com/office/drawing/2014/main" id="{6AC9AB96-0310-42B3-8F35-E02D5FB3C46E}"/>
                  </a:ext>
                </a:extLst>
              </p:cNvPr>
              <p:cNvSpPr/>
              <p:nvPr/>
            </p:nvSpPr>
            <p:spPr>
              <a:xfrm>
                <a:off x="9104154" y="1023180"/>
                <a:ext cx="154309" cy="15430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8" name="任意多边形: 形状 47">
                <a:extLst>
                  <a:ext uri="{FF2B5EF4-FFF2-40B4-BE49-F238E27FC236}">
                    <a16:creationId xmlns:a16="http://schemas.microsoft.com/office/drawing/2014/main" id="{3BBAF075-1514-4A3F-AF48-B68B4D06C278}"/>
                  </a:ext>
                </a:extLst>
              </p:cNvPr>
              <p:cNvSpPr/>
              <p:nvPr/>
            </p:nvSpPr>
            <p:spPr>
              <a:xfrm>
                <a:off x="9597945" y="1023180"/>
                <a:ext cx="154309" cy="15430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9" name="任意多边形: 形状 48">
                <a:extLst>
                  <a:ext uri="{FF2B5EF4-FFF2-40B4-BE49-F238E27FC236}">
                    <a16:creationId xmlns:a16="http://schemas.microsoft.com/office/drawing/2014/main" id="{C0679188-F3B5-4447-8CA1-5CC6AB960164}"/>
                  </a:ext>
                </a:extLst>
              </p:cNvPr>
              <p:cNvSpPr/>
              <p:nvPr/>
            </p:nvSpPr>
            <p:spPr>
              <a:xfrm>
                <a:off x="8949844" y="868870"/>
                <a:ext cx="956720" cy="956720"/>
              </a:xfrm>
              <a:custGeom>
                <a:avLst/>
                <a:gdLst>
                  <a:gd name="connsiteX0" fmla="*/ 956720 w 956720"/>
                  <a:gd name="connsiteY0" fmla="*/ 289855 h 956720"/>
                  <a:gd name="connsiteX1" fmla="*/ 956720 w 956720"/>
                  <a:gd name="connsiteY1" fmla="*/ 173074 h 956720"/>
                  <a:gd name="connsiteX2" fmla="*/ 913606 w 956720"/>
                  <a:gd name="connsiteY2" fmla="*/ 162473 h 956720"/>
                  <a:gd name="connsiteX3" fmla="*/ 907187 w 956720"/>
                  <a:gd name="connsiteY3" fmla="*/ 147119 h 956720"/>
                  <a:gd name="connsiteX4" fmla="*/ 930210 w 956720"/>
                  <a:gd name="connsiteY4" fmla="*/ 109066 h 956720"/>
                  <a:gd name="connsiteX5" fmla="*/ 847639 w 956720"/>
                  <a:gd name="connsiteY5" fmla="*/ 26495 h 956720"/>
                  <a:gd name="connsiteX6" fmla="*/ 809586 w 956720"/>
                  <a:gd name="connsiteY6" fmla="*/ 49533 h 956720"/>
                  <a:gd name="connsiteX7" fmla="*/ 794247 w 956720"/>
                  <a:gd name="connsiteY7" fmla="*/ 43114 h 956720"/>
                  <a:gd name="connsiteX8" fmla="*/ 783646 w 956720"/>
                  <a:gd name="connsiteY8" fmla="*/ 0 h 956720"/>
                  <a:gd name="connsiteX9" fmla="*/ 666865 w 956720"/>
                  <a:gd name="connsiteY9" fmla="*/ 0 h 956720"/>
                  <a:gd name="connsiteX10" fmla="*/ 656264 w 956720"/>
                  <a:gd name="connsiteY10" fmla="*/ 43114 h 956720"/>
                  <a:gd name="connsiteX11" fmla="*/ 640925 w 956720"/>
                  <a:gd name="connsiteY11" fmla="*/ 49533 h 956720"/>
                  <a:gd name="connsiteX12" fmla="*/ 602857 w 956720"/>
                  <a:gd name="connsiteY12" fmla="*/ 26510 h 956720"/>
                  <a:gd name="connsiteX13" fmla="*/ 520286 w 956720"/>
                  <a:gd name="connsiteY13" fmla="*/ 109082 h 956720"/>
                  <a:gd name="connsiteX14" fmla="*/ 543309 w 956720"/>
                  <a:gd name="connsiteY14" fmla="*/ 147134 h 956720"/>
                  <a:gd name="connsiteX15" fmla="*/ 536890 w 956720"/>
                  <a:gd name="connsiteY15" fmla="*/ 162488 h 956720"/>
                  <a:gd name="connsiteX16" fmla="*/ 493791 w 956720"/>
                  <a:gd name="connsiteY16" fmla="*/ 173074 h 956720"/>
                  <a:gd name="connsiteX17" fmla="*/ 493791 w 956720"/>
                  <a:gd name="connsiteY17" fmla="*/ 289855 h 956720"/>
                  <a:gd name="connsiteX18" fmla="*/ 536905 w 956720"/>
                  <a:gd name="connsiteY18" fmla="*/ 300456 h 956720"/>
                  <a:gd name="connsiteX19" fmla="*/ 540331 w 956720"/>
                  <a:gd name="connsiteY19" fmla="*/ 308635 h 956720"/>
                  <a:gd name="connsiteX20" fmla="*/ 509654 w 956720"/>
                  <a:gd name="connsiteY20" fmla="*/ 320656 h 956720"/>
                  <a:gd name="connsiteX21" fmla="*/ 478792 w 956720"/>
                  <a:gd name="connsiteY21" fmla="*/ 308619 h 956720"/>
                  <a:gd name="connsiteX22" fmla="*/ 447930 w 956720"/>
                  <a:gd name="connsiteY22" fmla="*/ 320656 h 956720"/>
                  <a:gd name="connsiteX23" fmla="*/ 417068 w 956720"/>
                  <a:gd name="connsiteY23" fmla="*/ 308619 h 956720"/>
                  <a:gd name="connsiteX24" fmla="*/ 416374 w 956720"/>
                  <a:gd name="connsiteY24" fmla="*/ 308681 h 956720"/>
                  <a:gd name="connsiteX25" fmla="*/ 419830 w 956720"/>
                  <a:gd name="connsiteY25" fmla="*/ 300456 h 956720"/>
                  <a:gd name="connsiteX26" fmla="*/ 462929 w 956720"/>
                  <a:gd name="connsiteY26" fmla="*/ 289855 h 956720"/>
                  <a:gd name="connsiteX27" fmla="*/ 462929 w 956720"/>
                  <a:gd name="connsiteY27" fmla="*/ 173074 h 956720"/>
                  <a:gd name="connsiteX28" fmla="*/ 419815 w 956720"/>
                  <a:gd name="connsiteY28" fmla="*/ 162473 h 956720"/>
                  <a:gd name="connsiteX29" fmla="*/ 413396 w 956720"/>
                  <a:gd name="connsiteY29" fmla="*/ 147119 h 956720"/>
                  <a:gd name="connsiteX30" fmla="*/ 436419 w 956720"/>
                  <a:gd name="connsiteY30" fmla="*/ 109066 h 956720"/>
                  <a:gd name="connsiteX31" fmla="*/ 353848 w 956720"/>
                  <a:gd name="connsiteY31" fmla="*/ 26495 h 956720"/>
                  <a:gd name="connsiteX32" fmla="*/ 315795 w 956720"/>
                  <a:gd name="connsiteY32" fmla="*/ 49533 h 956720"/>
                  <a:gd name="connsiteX33" fmla="*/ 300456 w 956720"/>
                  <a:gd name="connsiteY33" fmla="*/ 43114 h 956720"/>
                  <a:gd name="connsiteX34" fmla="*/ 289855 w 956720"/>
                  <a:gd name="connsiteY34" fmla="*/ 0 h 956720"/>
                  <a:gd name="connsiteX35" fmla="*/ 173074 w 956720"/>
                  <a:gd name="connsiteY35" fmla="*/ 0 h 956720"/>
                  <a:gd name="connsiteX36" fmla="*/ 162473 w 956720"/>
                  <a:gd name="connsiteY36" fmla="*/ 43114 h 956720"/>
                  <a:gd name="connsiteX37" fmla="*/ 147134 w 956720"/>
                  <a:gd name="connsiteY37" fmla="*/ 49533 h 956720"/>
                  <a:gd name="connsiteX38" fmla="*/ 109066 w 956720"/>
                  <a:gd name="connsiteY38" fmla="*/ 26510 h 956720"/>
                  <a:gd name="connsiteX39" fmla="*/ 26510 w 956720"/>
                  <a:gd name="connsiteY39" fmla="*/ 109082 h 956720"/>
                  <a:gd name="connsiteX40" fmla="*/ 49533 w 956720"/>
                  <a:gd name="connsiteY40" fmla="*/ 147134 h 956720"/>
                  <a:gd name="connsiteX41" fmla="*/ 43114 w 956720"/>
                  <a:gd name="connsiteY41" fmla="*/ 162488 h 956720"/>
                  <a:gd name="connsiteX42" fmla="*/ 0 w 956720"/>
                  <a:gd name="connsiteY42" fmla="*/ 173074 h 956720"/>
                  <a:gd name="connsiteX43" fmla="*/ 0 w 956720"/>
                  <a:gd name="connsiteY43" fmla="*/ 289855 h 956720"/>
                  <a:gd name="connsiteX44" fmla="*/ 43114 w 956720"/>
                  <a:gd name="connsiteY44" fmla="*/ 300456 h 956720"/>
                  <a:gd name="connsiteX45" fmla="*/ 49533 w 956720"/>
                  <a:gd name="connsiteY45" fmla="*/ 315810 h 956720"/>
                  <a:gd name="connsiteX46" fmla="*/ 26510 w 956720"/>
                  <a:gd name="connsiteY46" fmla="*/ 353863 h 956720"/>
                  <a:gd name="connsiteX47" fmla="*/ 38269 w 956720"/>
                  <a:gd name="connsiteY47" fmla="*/ 365606 h 956720"/>
                  <a:gd name="connsiteX48" fmla="*/ 0 w 956720"/>
                  <a:gd name="connsiteY48" fmla="*/ 447930 h 956720"/>
                  <a:gd name="connsiteX49" fmla="*/ 108017 w 956720"/>
                  <a:gd name="connsiteY49" fmla="*/ 555947 h 956720"/>
                  <a:gd name="connsiteX50" fmla="*/ 309036 w 956720"/>
                  <a:gd name="connsiteY50" fmla="*/ 555947 h 956720"/>
                  <a:gd name="connsiteX51" fmla="*/ 309036 w 956720"/>
                  <a:gd name="connsiteY51" fmla="*/ 563462 h 956720"/>
                  <a:gd name="connsiteX52" fmla="*/ 340685 w 956720"/>
                  <a:gd name="connsiteY52" fmla="*/ 639845 h 956720"/>
                  <a:gd name="connsiteX53" fmla="*/ 355329 w 956720"/>
                  <a:gd name="connsiteY53" fmla="*/ 654505 h 956720"/>
                  <a:gd name="connsiteX54" fmla="*/ 355329 w 956720"/>
                  <a:gd name="connsiteY54" fmla="*/ 740687 h 956720"/>
                  <a:gd name="connsiteX55" fmla="*/ 324467 w 956720"/>
                  <a:gd name="connsiteY55" fmla="*/ 740687 h 956720"/>
                  <a:gd name="connsiteX56" fmla="*/ 324467 w 956720"/>
                  <a:gd name="connsiteY56" fmla="*/ 956720 h 956720"/>
                  <a:gd name="connsiteX57" fmla="*/ 633086 w 956720"/>
                  <a:gd name="connsiteY57" fmla="*/ 956720 h 956720"/>
                  <a:gd name="connsiteX58" fmla="*/ 633086 w 956720"/>
                  <a:gd name="connsiteY58" fmla="*/ 740687 h 956720"/>
                  <a:gd name="connsiteX59" fmla="*/ 602224 w 956720"/>
                  <a:gd name="connsiteY59" fmla="*/ 740687 h 956720"/>
                  <a:gd name="connsiteX60" fmla="*/ 602224 w 956720"/>
                  <a:gd name="connsiteY60" fmla="*/ 654505 h 956720"/>
                  <a:gd name="connsiteX61" fmla="*/ 616884 w 956720"/>
                  <a:gd name="connsiteY61" fmla="*/ 639845 h 956720"/>
                  <a:gd name="connsiteX62" fmla="*/ 648517 w 956720"/>
                  <a:gd name="connsiteY62" fmla="*/ 563462 h 956720"/>
                  <a:gd name="connsiteX63" fmla="*/ 648517 w 956720"/>
                  <a:gd name="connsiteY63" fmla="*/ 555947 h 956720"/>
                  <a:gd name="connsiteX64" fmla="*/ 791640 w 956720"/>
                  <a:gd name="connsiteY64" fmla="*/ 555947 h 956720"/>
                  <a:gd name="connsiteX65" fmla="*/ 953665 w 956720"/>
                  <a:gd name="connsiteY65" fmla="*/ 447930 h 956720"/>
                  <a:gd name="connsiteX66" fmla="*/ 883130 w 956720"/>
                  <a:gd name="connsiteY66" fmla="*/ 400912 h 956720"/>
                  <a:gd name="connsiteX67" fmla="*/ 930194 w 956720"/>
                  <a:gd name="connsiteY67" fmla="*/ 353848 h 956720"/>
                  <a:gd name="connsiteX68" fmla="*/ 907171 w 956720"/>
                  <a:gd name="connsiteY68" fmla="*/ 315795 h 956720"/>
                  <a:gd name="connsiteX69" fmla="*/ 913591 w 956720"/>
                  <a:gd name="connsiteY69" fmla="*/ 300441 h 956720"/>
                  <a:gd name="connsiteX70" fmla="*/ 324467 w 956720"/>
                  <a:gd name="connsiteY70" fmla="*/ 525085 h 956720"/>
                  <a:gd name="connsiteX71" fmla="*/ 247312 w 956720"/>
                  <a:gd name="connsiteY71" fmla="*/ 525085 h 956720"/>
                  <a:gd name="connsiteX72" fmla="*/ 247312 w 956720"/>
                  <a:gd name="connsiteY72" fmla="*/ 462945 h 956720"/>
                  <a:gd name="connsiteX73" fmla="*/ 370760 w 956720"/>
                  <a:gd name="connsiteY73" fmla="*/ 463053 h 956720"/>
                  <a:gd name="connsiteX74" fmla="*/ 370760 w 956720"/>
                  <a:gd name="connsiteY74" fmla="*/ 478792 h 956720"/>
                  <a:gd name="connsiteX75" fmla="*/ 324467 w 956720"/>
                  <a:gd name="connsiteY75" fmla="*/ 525085 h 956720"/>
                  <a:gd name="connsiteX76" fmla="*/ 123448 w 956720"/>
                  <a:gd name="connsiteY76" fmla="*/ 231465 h 956720"/>
                  <a:gd name="connsiteX77" fmla="*/ 231465 w 956720"/>
                  <a:gd name="connsiteY77" fmla="*/ 123448 h 956720"/>
                  <a:gd name="connsiteX78" fmla="*/ 339481 w 956720"/>
                  <a:gd name="connsiteY78" fmla="*/ 231465 h 956720"/>
                  <a:gd name="connsiteX79" fmla="*/ 231465 w 956720"/>
                  <a:gd name="connsiteY79" fmla="*/ 339481 h 956720"/>
                  <a:gd name="connsiteX80" fmla="*/ 123448 w 956720"/>
                  <a:gd name="connsiteY80" fmla="*/ 231465 h 956720"/>
                  <a:gd name="connsiteX81" fmla="*/ 370760 w 956720"/>
                  <a:gd name="connsiteY81" fmla="*/ 432191 h 956720"/>
                  <a:gd name="connsiteX82" fmla="*/ 247312 w 956720"/>
                  <a:gd name="connsiteY82" fmla="*/ 432083 h 956720"/>
                  <a:gd name="connsiteX83" fmla="*/ 247312 w 956720"/>
                  <a:gd name="connsiteY83" fmla="*/ 370775 h 956720"/>
                  <a:gd name="connsiteX84" fmla="*/ 370760 w 956720"/>
                  <a:gd name="connsiteY84" fmla="*/ 370775 h 956720"/>
                  <a:gd name="connsiteX85" fmla="*/ 216450 w 956720"/>
                  <a:gd name="connsiteY85" fmla="*/ 370775 h 956720"/>
                  <a:gd name="connsiteX86" fmla="*/ 216450 w 956720"/>
                  <a:gd name="connsiteY86" fmla="*/ 525085 h 956720"/>
                  <a:gd name="connsiteX87" fmla="*/ 185588 w 956720"/>
                  <a:gd name="connsiteY87" fmla="*/ 525085 h 956720"/>
                  <a:gd name="connsiteX88" fmla="*/ 185588 w 956720"/>
                  <a:gd name="connsiteY88" fmla="*/ 370775 h 956720"/>
                  <a:gd name="connsiteX89" fmla="*/ 80812 w 956720"/>
                  <a:gd name="connsiteY89" fmla="*/ 309453 h 956720"/>
                  <a:gd name="connsiteX90" fmla="*/ 69655 w 956720"/>
                  <a:gd name="connsiteY90" fmla="*/ 282803 h 956720"/>
                  <a:gd name="connsiteX91" fmla="*/ 67032 w 956720"/>
                  <a:gd name="connsiteY91" fmla="*/ 274563 h 956720"/>
                  <a:gd name="connsiteX92" fmla="*/ 30862 w 956720"/>
                  <a:gd name="connsiteY92" fmla="*/ 265660 h 956720"/>
                  <a:gd name="connsiteX93" fmla="*/ 30862 w 956720"/>
                  <a:gd name="connsiteY93" fmla="*/ 197270 h 956720"/>
                  <a:gd name="connsiteX94" fmla="*/ 67078 w 956720"/>
                  <a:gd name="connsiteY94" fmla="*/ 188366 h 956720"/>
                  <a:gd name="connsiteX95" fmla="*/ 69686 w 956720"/>
                  <a:gd name="connsiteY95" fmla="*/ 180095 h 956720"/>
                  <a:gd name="connsiteX96" fmla="*/ 80827 w 956720"/>
                  <a:gd name="connsiteY96" fmla="*/ 153476 h 956720"/>
                  <a:gd name="connsiteX97" fmla="*/ 84824 w 956720"/>
                  <a:gd name="connsiteY97" fmla="*/ 145776 h 956720"/>
                  <a:gd name="connsiteX98" fmla="*/ 65443 w 956720"/>
                  <a:gd name="connsiteY98" fmla="*/ 113803 h 956720"/>
                  <a:gd name="connsiteX99" fmla="*/ 113803 w 956720"/>
                  <a:gd name="connsiteY99" fmla="*/ 65427 h 956720"/>
                  <a:gd name="connsiteX100" fmla="*/ 145776 w 956720"/>
                  <a:gd name="connsiteY100" fmla="*/ 84793 h 956720"/>
                  <a:gd name="connsiteX101" fmla="*/ 153461 w 956720"/>
                  <a:gd name="connsiteY101" fmla="*/ 80812 h 956720"/>
                  <a:gd name="connsiteX102" fmla="*/ 180126 w 956720"/>
                  <a:gd name="connsiteY102" fmla="*/ 69671 h 956720"/>
                  <a:gd name="connsiteX103" fmla="*/ 188366 w 956720"/>
                  <a:gd name="connsiteY103" fmla="*/ 67048 h 956720"/>
                  <a:gd name="connsiteX104" fmla="*/ 197270 w 956720"/>
                  <a:gd name="connsiteY104" fmla="*/ 30862 h 956720"/>
                  <a:gd name="connsiteX105" fmla="*/ 265660 w 956720"/>
                  <a:gd name="connsiteY105" fmla="*/ 30862 h 956720"/>
                  <a:gd name="connsiteX106" fmla="*/ 274563 w 956720"/>
                  <a:gd name="connsiteY106" fmla="*/ 67048 h 956720"/>
                  <a:gd name="connsiteX107" fmla="*/ 282803 w 956720"/>
                  <a:gd name="connsiteY107" fmla="*/ 69671 h 956720"/>
                  <a:gd name="connsiteX108" fmla="*/ 309468 w 956720"/>
                  <a:gd name="connsiteY108" fmla="*/ 80812 h 956720"/>
                  <a:gd name="connsiteX109" fmla="*/ 317153 w 956720"/>
                  <a:gd name="connsiteY109" fmla="*/ 84793 h 956720"/>
                  <a:gd name="connsiteX110" fmla="*/ 349126 w 956720"/>
                  <a:gd name="connsiteY110" fmla="*/ 65427 h 956720"/>
                  <a:gd name="connsiteX111" fmla="*/ 397486 w 956720"/>
                  <a:gd name="connsiteY111" fmla="*/ 113788 h 956720"/>
                  <a:gd name="connsiteX112" fmla="*/ 378120 w 956720"/>
                  <a:gd name="connsiteY112" fmla="*/ 145776 h 956720"/>
                  <a:gd name="connsiteX113" fmla="*/ 382117 w 956720"/>
                  <a:gd name="connsiteY113" fmla="*/ 153476 h 956720"/>
                  <a:gd name="connsiteX114" fmla="*/ 393258 w 956720"/>
                  <a:gd name="connsiteY114" fmla="*/ 180095 h 956720"/>
                  <a:gd name="connsiteX115" fmla="*/ 395866 w 956720"/>
                  <a:gd name="connsiteY115" fmla="*/ 188366 h 956720"/>
                  <a:gd name="connsiteX116" fmla="*/ 432067 w 956720"/>
                  <a:gd name="connsiteY116" fmla="*/ 197270 h 956720"/>
                  <a:gd name="connsiteX117" fmla="*/ 432067 w 956720"/>
                  <a:gd name="connsiteY117" fmla="*/ 265660 h 956720"/>
                  <a:gd name="connsiteX118" fmla="*/ 395851 w 956720"/>
                  <a:gd name="connsiteY118" fmla="*/ 274563 h 956720"/>
                  <a:gd name="connsiteX119" fmla="*/ 393243 w 956720"/>
                  <a:gd name="connsiteY119" fmla="*/ 282834 h 956720"/>
                  <a:gd name="connsiteX120" fmla="*/ 382102 w 956720"/>
                  <a:gd name="connsiteY120" fmla="*/ 309453 h 956720"/>
                  <a:gd name="connsiteX121" fmla="*/ 378321 w 956720"/>
                  <a:gd name="connsiteY121" fmla="*/ 316721 h 956720"/>
                  <a:gd name="connsiteX122" fmla="*/ 382472 w 956720"/>
                  <a:gd name="connsiteY122" fmla="*/ 324359 h 956720"/>
                  <a:gd name="connsiteX123" fmla="*/ 373260 w 956720"/>
                  <a:gd name="connsiteY123" fmla="*/ 339913 h 956720"/>
                  <a:gd name="connsiteX124" fmla="*/ 317986 w 956720"/>
                  <a:gd name="connsiteY124" fmla="*/ 339913 h 956720"/>
                  <a:gd name="connsiteX125" fmla="*/ 370343 w 956720"/>
                  <a:gd name="connsiteY125" fmla="*/ 231465 h 956720"/>
                  <a:gd name="connsiteX126" fmla="*/ 231465 w 956720"/>
                  <a:gd name="connsiteY126" fmla="*/ 92586 h 956720"/>
                  <a:gd name="connsiteX127" fmla="*/ 92586 w 956720"/>
                  <a:gd name="connsiteY127" fmla="*/ 231465 h 956720"/>
                  <a:gd name="connsiteX128" fmla="*/ 144943 w 956720"/>
                  <a:gd name="connsiteY128" fmla="*/ 339913 h 956720"/>
                  <a:gd name="connsiteX129" fmla="*/ 108017 w 956720"/>
                  <a:gd name="connsiteY129" fmla="*/ 339913 h 956720"/>
                  <a:gd name="connsiteX130" fmla="*/ 65829 w 956720"/>
                  <a:gd name="connsiteY130" fmla="*/ 348508 h 956720"/>
                  <a:gd name="connsiteX131" fmla="*/ 84809 w 956720"/>
                  <a:gd name="connsiteY131" fmla="*/ 317153 h 956720"/>
                  <a:gd name="connsiteX132" fmla="*/ 30862 w 956720"/>
                  <a:gd name="connsiteY132" fmla="*/ 447930 h 956720"/>
                  <a:gd name="connsiteX133" fmla="*/ 108017 w 956720"/>
                  <a:gd name="connsiteY133" fmla="*/ 370775 h 956720"/>
                  <a:gd name="connsiteX134" fmla="*/ 154726 w 956720"/>
                  <a:gd name="connsiteY134" fmla="*/ 370775 h 956720"/>
                  <a:gd name="connsiteX135" fmla="*/ 154726 w 956720"/>
                  <a:gd name="connsiteY135" fmla="*/ 525085 h 956720"/>
                  <a:gd name="connsiteX136" fmla="*/ 108017 w 956720"/>
                  <a:gd name="connsiteY136" fmla="*/ 525085 h 956720"/>
                  <a:gd name="connsiteX137" fmla="*/ 30862 w 956720"/>
                  <a:gd name="connsiteY137" fmla="*/ 447930 h 956720"/>
                  <a:gd name="connsiteX138" fmla="*/ 602224 w 956720"/>
                  <a:gd name="connsiteY138" fmla="*/ 771548 h 956720"/>
                  <a:gd name="connsiteX139" fmla="*/ 602224 w 956720"/>
                  <a:gd name="connsiteY139" fmla="*/ 802410 h 956720"/>
                  <a:gd name="connsiteX140" fmla="*/ 355329 w 956720"/>
                  <a:gd name="connsiteY140" fmla="*/ 802410 h 956720"/>
                  <a:gd name="connsiteX141" fmla="*/ 355329 w 956720"/>
                  <a:gd name="connsiteY141" fmla="*/ 771548 h 956720"/>
                  <a:gd name="connsiteX142" fmla="*/ 355329 w 956720"/>
                  <a:gd name="connsiteY142" fmla="*/ 925858 h 956720"/>
                  <a:gd name="connsiteX143" fmla="*/ 355329 w 956720"/>
                  <a:gd name="connsiteY143" fmla="*/ 833272 h 956720"/>
                  <a:gd name="connsiteX144" fmla="*/ 602224 w 956720"/>
                  <a:gd name="connsiteY144" fmla="*/ 833272 h 956720"/>
                  <a:gd name="connsiteX145" fmla="*/ 602224 w 956720"/>
                  <a:gd name="connsiteY145" fmla="*/ 925858 h 956720"/>
                  <a:gd name="connsiteX146" fmla="*/ 617655 w 956720"/>
                  <a:gd name="connsiteY146" fmla="*/ 563462 h 956720"/>
                  <a:gd name="connsiteX147" fmla="*/ 595064 w 956720"/>
                  <a:gd name="connsiteY147" fmla="*/ 618026 h 956720"/>
                  <a:gd name="connsiteX148" fmla="*/ 571363 w 956720"/>
                  <a:gd name="connsiteY148" fmla="*/ 641712 h 956720"/>
                  <a:gd name="connsiteX149" fmla="*/ 571363 w 956720"/>
                  <a:gd name="connsiteY149" fmla="*/ 740687 h 956720"/>
                  <a:gd name="connsiteX150" fmla="*/ 386191 w 956720"/>
                  <a:gd name="connsiteY150" fmla="*/ 740687 h 956720"/>
                  <a:gd name="connsiteX151" fmla="*/ 386191 w 956720"/>
                  <a:gd name="connsiteY151" fmla="*/ 641712 h 956720"/>
                  <a:gd name="connsiteX152" fmla="*/ 362504 w 956720"/>
                  <a:gd name="connsiteY152" fmla="*/ 618010 h 956720"/>
                  <a:gd name="connsiteX153" fmla="*/ 339898 w 956720"/>
                  <a:gd name="connsiteY153" fmla="*/ 563446 h 956720"/>
                  <a:gd name="connsiteX154" fmla="*/ 339898 w 956720"/>
                  <a:gd name="connsiteY154" fmla="*/ 554373 h 956720"/>
                  <a:gd name="connsiteX155" fmla="*/ 401622 w 956720"/>
                  <a:gd name="connsiteY155" fmla="*/ 478777 h 956720"/>
                  <a:gd name="connsiteX156" fmla="*/ 401622 w 956720"/>
                  <a:gd name="connsiteY156" fmla="*/ 354912 h 956720"/>
                  <a:gd name="connsiteX157" fmla="*/ 417053 w 956720"/>
                  <a:gd name="connsiteY157" fmla="*/ 339481 h 956720"/>
                  <a:gd name="connsiteX158" fmla="*/ 432484 w 956720"/>
                  <a:gd name="connsiteY158" fmla="*/ 354912 h 956720"/>
                  <a:gd name="connsiteX159" fmla="*/ 432484 w 956720"/>
                  <a:gd name="connsiteY159" fmla="*/ 447498 h 956720"/>
                  <a:gd name="connsiteX160" fmla="*/ 432484 w 956720"/>
                  <a:gd name="connsiteY160" fmla="*/ 540084 h 956720"/>
                  <a:gd name="connsiteX161" fmla="*/ 463346 w 956720"/>
                  <a:gd name="connsiteY161" fmla="*/ 540084 h 956720"/>
                  <a:gd name="connsiteX162" fmla="*/ 463346 w 956720"/>
                  <a:gd name="connsiteY162" fmla="*/ 447498 h 956720"/>
                  <a:gd name="connsiteX163" fmla="*/ 463346 w 956720"/>
                  <a:gd name="connsiteY163" fmla="*/ 354912 h 956720"/>
                  <a:gd name="connsiteX164" fmla="*/ 478777 w 956720"/>
                  <a:gd name="connsiteY164" fmla="*/ 339481 h 956720"/>
                  <a:gd name="connsiteX165" fmla="*/ 494208 w 956720"/>
                  <a:gd name="connsiteY165" fmla="*/ 354912 h 956720"/>
                  <a:gd name="connsiteX166" fmla="*/ 494208 w 956720"/>
                  <a:gd name="connsiteY166" fmla="*/ 447498 h 956720"/>
                  <a:gd name="connsiteX167" fmla="*/ 494208 w 956720"/>
                  <a:gd name="connsiteY167" fmla="*/ 540084 h 956720"/>
                  <a:gd name="connsiteX168" fmla="*/ 525070 w 956720"/>
                  <a:gd name="connsiteY168" fmla="*/ 540084 h 956720"/>
                  <a:gd name="connsiteX169" fmla="*/ 525070 w 956720"/>
                  <a:gd name="connsiteY169" fmla="*/ 447498 h 956720"/>
                  <a:gd name="connsiteX170" fmla="*/ 525070 w 956720"/>
                  <a:gd name="connsiteY170" fmla="*/ 354912 h 956720"/>
                  <a:gd name="connsiteX171" fmla="*/ 540501 w 956720"/>
                  <a:gd name="connsiteY171" fmla="*/ 339481 h 956720"/>
                  <a:gd name="connsiteX172" fmla="*/ 555932 w 956720"/>
                  <a:gd name="connsiteY172" fmla="*/ 354912 h 956720"/>
                  <a:gd name="connsiteX173" fmla="*/ 555932 w 956720"/>
                  <a:gd name="connsiteY173" fmla="*/ 540084 h 956720"/>
                  <a:gd name="connsiteX174" fmla="*/ 586793 w 956720"/>
                  <a:gd name="connsiteY174" fmla="*/ 540084 h 956720"/>
                  <a:gd name="connsiteX175" fmla="*/ 586793 w 956720"/>
                  <a:gd name="connsiteY175" fmla="*/ 354912 h 956720"/>
                  <a:gd name="connsiteX176" fmla="*/ 602224 w 956720"/>
                  <a:gd name="connsiteY176" fmla="*/ 339481 h 956720"/>
                  <a:gd name="connsiteX177" fmla="*/ 617655 w 956720"/>
                  <a:gd name="connsiteY177" fmla="*/ 354912 h 956720"/>
                  <a:gd name="connsiteX178" fmla="*/ 648517 w 956720"/>
                  <a:gd name="connsiteY178" fmla="*/ 370775 h 956720"/>
                  <a:gd name="connsiteX179" fmla="*/ 771548 w 956720"/>
                  <a:gd name="connsiteY179" fmla="*/ 370775 h 956720"/>
                  <a:gd name="connsiteX180" fmla="*/ 771548 w 956720"/>
                  <a:gd name="connsiteY180" fmla="*/ 432484 h 956720"/>
                  <a:gd name="connsiteX181" fmla="*/ 648517 w 956720"/>
                  <a:gd name="connsiteY181" fmla="*/ 432422 h 956720"/>
                  <a:gd name="connsiteX182" fmla="*/ 725256 w 956720"/>
                  <a:gd name="connsiteY182" fmla="*/ 339481 h 956720"/>
                  <a:gd name="connsiteX183" fmla="*/ 617239 w 956720"/>
                  <a:gd name="connsiteY183" fmla="*/ 231465 h 956720"/>
                  <a:gd name="connsiteX184" fmla="*/ 725256 w 956720"/>
                  <a:gd name="connsiteY184" fmla="*/ 123448 h 956720"/>
                  <a:gd name="connsiteX185" fmla="*/ 833272 w 956720"/>
                  <a:gd name="connsiteY185" fmla="*/ 231465 h 956720"/>
                  <a:gd name="connsiteX186" fmla="*/ 725256 w 956720"/>
                  <a:gd name="connsiteY186" fmla="*/ 339481 h 956720"/>
                  <a:gd name="connsiteX187" fmla="*/ 648517 w 956720"/>
                  <a:gd name="connsiteY187" fmla="*/ 463284 h 956720"/>
                  <a:gd name="connsiteX188" fmla="*/ 771548 w 956720"/>
                  <a:gd name="connsiteY188" fmla="*/ 463346 h 956720"/>
                  <a:gd name="connsiteX189" fmla="*/ 771548 w 956720"/>
                  <a:gd name="connsiteY189" fmla="*/ 525085 h 956720"/>
                  <a:gd name="connsiteX190" fmla="*/ 648517 w 956720"/>
                  <a:gd name="connsiteY190" fmla="*/ 525085 h 956720"/>
                  <a:gd name="connsiteX191" fmla="*/ 802410 w 956720"/>
                  <a:gd name="connsiteY191" fmla="*/ 511676 h 956720"/>
                  <a:gd name="connsiteX192" fmla="*/ 802410 w 956720"/>
                  <a:gd name="connsiteY192" fmla="*/ 384169 h 956720"/>
                  <a:gd name="connsiteX193" fmla="*/ 898036 w 956720"/>
                  <a:gd name="connsiteY193" fmla="*/ 447930 h 956720"/>
                  <a:gd name="connsiteX194" fmla="*/ 891277 w 956720"/>
                  <a:gd name="connsiteY194" fmla="*/ 349126 h 956720"/>
                  <a:gd name="connsiteX195" fmla="*/ 856959 w 956720"/>
                  <a:gd name="connsiteY195" fmla="*/ 383444 h 956720"/>
                  <a:gd name="connsiteX196" fmla="*/ 802225 w 956720"/>
                  <a:gd name="connsiteY196" fmla="*/ 346965 h 956720"/>
                  <a:gd name="connsiteX197" fmla="*/ 864134 w 956720"/>
                  <a:gd name="connsiteY197" fmla="*/ 231465 h 956720"/>
                  <a:gd name="connsiteX198" fmla="*/ 725256 w 956720"/>
                  <a:gd name="connsiteY198" fmla="*/ 92586 h 956720"/>
                  <a:gd name="connsiteX199" fmla="*/ 586377 w 956720"/>
                  <a:gd name="connsiteY199" fmla="*/ 231465 h 956720"/>
                  <a:gd name="connsiteX200" fmla="*/ 610418 w 956720"/>
                  <a:gd name="connsiteY200" fmla="*/ 309453 h 956720"/>
                  <a:gd name="connsiteX201" fmla="*/ 602224 w 956720"/>
                  <a:gd name="connsiteY201" fmla="*/ 308619 h 956720"/>
                  <a:gd name="connsiteX202" fmla="*/ 577859 w 956720"/>
                  <a:gd name="connsiteY202" fmla="*/ 315718 h 956720"/>
                  <a:gd name="connsiteX203" fmla="*/ 574603 w 956720"/>
                  <a:gd name="connsiteY203" fmla="*/ 309453 h 956720"/>
                  <a:gd name="connsiteX204" fmla="*/ 563462 w 956720"/>
                  <a:gd name="connsiteY204" fmla="*/ 282834 h 956720"/>
                  <a:gd name="connsiteX205" fmla="*/ 560854 w 956720"/>
                  <a:gd name="connsiteY205" fmla="*/ 274563 h 956720"/>
                  <a:gd name="connsiteX206" fmla="*/ 524653 w 956720"/>
                  <a:gd name="connsiteY206" fmla="*/ 265660 h 956720"/>
                  <a:gd name="connsiteX207" fmla="*/ 524653 w 956720"/>
                  <a:gd name="connsiteY207" fmla="*/ 197270 h 956720"/>
                  <a:gd name="connsiteX208" fmla="*/ 560869 w 956720"/>
                  <a:gd name="connsiteY208" fmla="*/ 188366 h 956720"/>
                  <a:gd name="connsiteX209" fmla="*/ 563477 w 956720"/>
                  <a:gd name="connsiteY209" fmla="*/ 180095 h 956720"/>
                  <a:gd name="connsiteX210" fmla="*/ 574618 w 956720"/>
                  <a:gd name="connsiteY210" fmla="*/ 153476 h 956720"/>
                  <a:gd name="connsiteX211" fmla="*/ 578615 w 956720"/>
                  <a:gd name="connsiteY211" fmla="*/ 145776 h 956720"/>
                  <a:gd name="connsiteX212" fmla="*/ 559249 w 956720"/>
                  <a:gd name="connsiteY212" fmla="*/ 113788 h 956720"/>
                  <a:gd name="connsiteX213" fmla="*/ 607610 w 956720"/>
                  <a:gd name="connsiteY213" fmla="*/ 65427 h 956720"/>
                  <a:gd name="connsiteX214" fmla="*/ 639583 w 956720"/>
                  <a:gd name="connsiteY214" fmla="*/ 84793 h 956720"/>
                  <a:gd name="connsiteX215" fmla="*/ 647267 w 956720"/>
                  <a:gd name="connsiteY215" fmla="*/ 80812 h 956720"/>
                  <a:gd name="connsiteX216" fmla="*/ 673932 w 956720"/>
                  <a:gd name="connsiteY216" fmla="*/ 69671 h 956720"/>
                  <a:gd name="connsiteX217" fmla="*/ 682172 w 956720"/>
                  <a:gd name="connsiteY217" fmla="*/ 67048 h 956720"/>
                  <a:gd name="connsiteX218" fmla="*/ 691061 w 956720"/>
                  <a:gd name="connsiteY218" fmla="*/ 30862 h 956720"/>
                  <a:gd name="connsiteX219" fmla="*/ 759451 w 956720"/>
                  <a:gd name="connsiteY219" fmla="*/ 30862 h 956720"/>
                  <a:gd name="connsiteX220" fmla="*/ 768354 w 956720"/>
                  <a:gd name="connsiteY220" fmla="*/ 67048 h 956720"/>
                  <a:gd name="connsiteX221" fmla="*/ 776594 w 956720"/>
                  <a:gd name="connsiteY221" fmla="*/ 69671 h 956720"/>
                  <a:gd name="connsiteX222" fmla="*/ 803259 w 956720"/>
                  <a:gd name="connsiteY222" fmla="*/ 80812 h 956720"/>
                  <a:gd name="connsiteX223" fmla="*/ 810944 w 956720"/>
                  <a:gd name="connsiteY223" fmla="*/ 84793 h 956720"/>
                  <a:gd name="connsiteX224" fmla="*/ 842917 w 956720"/>
                  <a:gd name="connsiteY224" fmla="*/ 65427 h 956720"/>
                  <a:gd name="connsiteX225" fmla="*/ 891277 w 956720"/>
                  <a:gd name="connsiteY225" fmla="*/ 113788 h 956720"/>
                  <a:gd name="connsiteX226" fmla="*/ 871912 w 956720"/>
                  <a:gd name="connsiteY226" fmla="*/ 145776 h 956720"/>
                  <a:gd name="connsiteX227" fmla="*/ 875908 w 956720"/>
                  <a:gd name="connsiteY227" fmla="*/ 153476 h 956720"/>
                  <a:gd name="connsiteX228" fmla="*/ 887049 w 956720"/>
                  <a:gd name="connsiteY228" fmla="*/ 180095 h 956720"/>
                  <a:gd name="connsiteX229" fmla="*/ 889657 w 956720"/>
                  <a:gd name="connsiteY229" fmla="*/ 188366 h 956720"/>
                  <a:gd name="connsiteX230" fmla="*/ 925858 w 956720"/>
                  <a:gd name="connsiteY230" fmla="*/ 197270 h 956720"/>
                  <a:gd name="connsiteX231" fmla="*/ 925858 w 956720"/>
                  <a:gd name="connsiteY231" fmla="*/ 265660 h 956720"/>
                  <a:gd name="connsiteX232" fmla="*/ 889642 w 956720"/>
                  <a:gd name="connsiteY232" fmla="*/ 274563 h 956720"/>
                  <a:gd name="connsiteX233" fmla="*/ 887034 w 956720"/>
                  <a:gd name="connsiteY233" fmla="*/ 282834 h 956720"/>
                  <a:gd name="connsiteX234" fmla="*/ 875893 w 956720"/>
                  <a:gd name="connsiteY234" fmla="*/ 309453 h 956720"/>
                  <a:gd name="connsiteX235" fmla="*/ 871896 w 956720"/>
                  <a:gd name="connsiteY235" fmla="*/ 317153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956720" h="956720">
                    <a:moveTo>
                      <a:pt x="956720" y="289855"/>
                    </a:moveTo>
                    <a:lnTo>
                      <a:pt x="956720" y="173074"/>
                    </a:lnTo>
                    <a:lnTo>
                      <a:pt x="913606" y="162473"/>
                    </a:lnTo>
                    <a:cubicBezTo>
                      <a:pt x="911708" y="157350"/>
                      <a:pt x="909563" y="152227"/>
                      <a:pt x="907187" y="147119"/>
                    </a:cubicBezTo>
                    <a:lnTo>
                      <a:pt x="930210" y="109066"/>
                    </a:lnTo>
                    <a:lnTo>
                      <a:pt x="847639" y="26495"/>
                    </a:lnTo>
                    <a:lnTo>
                      <a:pt x="809586" y="49533"/>
                    </a:lnTo>
                    <a:cubicBezTo>
                      <a:pt x="804494" y="47157"/>
                      <a:pt x="799371" y="45012"/>
                      <a:pt x="794247" y="43114"/>
                    </a:cubicBezTo>
                    <a:lnTo>
                      <a:pt x="783646" y="0"/>
                    </a:lnTo>
                    <a:lnTo>
                      <a:pt x="666865" y="0"/>
                    </a:lnTo>
                    <a:lnTo>
                      <a:pt x="656264" y="43114"/>
                    </a:lnTo>
                    <a:cubicBezTo>
                      <a:pt x="651141" y="45012"/>
                      <a:pt x="646018" y="47157"/>
                      <a:pt x="640925" y="49533"/>
                    </a:cubicBezTo>
                    <a:lnTo>
                      <a:pt x="602857" y="26510"/>
                    </a:lnTo>
                    <a:lnTo>
                      <a:pt x="520286" y="109082"/>
                    </a:lnTo>
                    <a:lnTo>
                      <a:pt x="543309" y="147134"/>
                    </a:lnTo>
                    <a:cubicBezTo>
                      <a:pt x="540933" y="152242"/>
                      <a:pt x="538788" y="157365"/>
                      <a:pt x="536890" y="162488"/>
                    </a:cubicBezTo>
                    <a:lnTo>
                      <a:pt x="493791" y="173074"/>
                    </a:lnTo>
                    <a:lnTo>
                      <a:pt x="493791" y="289855"/>
                    </a:lnTo>
                    <a:lnTo>
                      <a:pt x="536905" y="300456"/>
                    </a:lnTo>
                    <a:cubicBezTo>
                      <a:pt x="537924" y="303188"/>
                      <a:pt x="539174" y="305919"/>
                      <a:pt x="540331" y="308635"/>
                    </a:cubicBezTo>
                    <a:cubicBezTo>
                      <a:pt x="528511" y="308681"/>
                      <a:pt x="517817" y="313295"/>
                      <a:pt x="509654" y="320656"/>
                    </a:cubicBezTo>
                    <a:cubicBezTo>
                      <a:pt x="501445" y="313249"/>
                      <a:pt x="490689" y="308619"/>
                      <a:pt x="478792" y="308619"/>
                    </a:cubicBezTo>
                    <a:cubicBezTo>
                      <a:pt x="466895" y="308619"/>
                      <a:pt x="456139" y="313264"/>
                      <a:pt x="447930" y="320656"/>
                    </a:cubicBezTo>
                    <a:cubicBezTo>
                      <a:pt x="439721" y="313249"/>
                      <a:pt x="428966" y="308619"/>
                      <a:pt x="417068" y="308619"/>
                    </a:cubicBezTo>
                    <a:cubicBezTo>
                      <a:pt x="416837" y="308619"/>
                      <a:pt x="416605" y="308666"/>
                      <a:pt x="416374" y="308681"/>
                    </a:cubicBezTo>
                    <a:cubicBezTo>
                      <a:pt x="417531" y="305934"/>
                      <a:pt x="418812" y="303203"/>
                      <a:pt x="419830" y="300456"/>
                    </a:cubicBezTo>
                    <a:lnTo>
                      <a:pt x="462929" y="289855"/>
                    </a:lnTo>
                    <a:lnTo>
                      <a:pt x="462929" y="173074"/>
                    </a:lnTo>
                    <a:lnTo>
                      <a:pt x="419815" y="162473"/>
                    </a:lnTo>
                    <a:cubicBezTo>
                      <a:pt x="417917" y="157350"/>
                      <a:pt x="415772" y="152227"/>
                      <a:pt x="413396" y="147119"/>
                    </a:cubicBezTo>
                    <a:lnTo>
                      <a:pt x="436419" y="109066"/>
                    </a:lnTo>
                    <a:lnTo>
                      <a:pt x="353848" y="26495"/>
                    </a:lnTo>
                    <a:lnTo>
                      <a:pt x="315795" y="49533"/>
                    </a:lnTo>
                    <a:cubicBezTo>
                      <a:pt x="310703" y="47157"/>
                      <a:pt x="305579" y="45012"/>
                      <a:pt x="300456" y="43114"/>
                    </a:cubicBezTo>
                    <a:lnTo>
                      <a:pt x="289855" y="0"/>
                    </a:lnTo>
                    <a:lnTo>
                      <a:pt x="173074" y="0"/>
                    </a:lnTo>
                    <a:lnTo>
                      <a:pt x="162473" y="43114"/>
                    </a:lnTo>
                    <a:cubicBezTo>
                      <a:pt x="157350" y="45012"/>
                      <a:pt x="152227" y="47157"/>
                      <a:pt x="147134" y="49533"/>
                    </a:cubicBezTo>
                    <a:lnTo>
                      <a:pt x="109066" y="26510"/>
                    </a:lnTo>
                    <a:lnTo>
                      <a:pt x="26510" y="109082"/>
                    </a:lnTo>
                    <a:lnTo>
                      <a:pt x="49533" y="147134"/>
                    </a:lnTo>
                    <a:cubicBezTo>
                      <a:pt x="47157" y="152242"/>
                      <a:pt x="45012" y="157365"/>
                      <a:pt x="43114" y="162488"/>
                    </a:cubicBezTo>
                    <a:lnTo>
                      <a:pt x="0" y="173074"/>
                    </a:lnTo>
                    <a:lnTo>
                      <a:pt x="0" y="289855"/>
                    </a:lnTo>
                    <a:lnTo>
                      <a:pt x="43114" y="300456"/>
                    </a:lnTo>
                    <a:cubicBezTo>
                      <a:pt x="45012" y="305595"/>
                      <a:pt x="47157" y="310718"/>
                      <a:pt x="49533" y="315810"/>
                    </a:cubicBezTo>
                    <a:lnTo>
                      <a:pt x="26510" y="353863"/>
                    </a:lnTo>
                    <a:lnTo>
                      <a:pt x="38269" y="365606"/>
                    </a:lnTo>
                    <a:cubicBezTo>
                      <a:pt x="14891" y="385435"/>
                      <a:pt x="0" y="414954"/>
                      <a:pt x="0" y="447930"/>
                    </a:cubicBezTo>
                    <a:cubicBezTo>
                      <a:pt x="0" y="507494"/>
                      <a:pt x="48469" y="555947"/>
                      <a:pt x="108017" y="555947"/>
                    </a:cubicBezTo>
                    <a:lnTo>
                      <a:pt x="309036" y="555947"/>
                    </a:lnTo>
                    <a:lnTo>
                      <a:pt x="309036" y="563462"/>
                    </a:lnTo>
                    <a:cubicBezTo>
                      <a:pt x="309036" y="592318"/>
                      <a:pt x="320285" y="619430"/>
                      <a:pt x="340685" y="639845"/>
                    </a:cubicBezTo>
                    <a:lnTo>
                      <a:pt x="355329" y="654505"/>
                    </a:lnTo>
                    <a:lnTo>
                      <a:pt x="355329" y="740687"/>
                    </a:lnTo>
                    <a:lnTo>
                      <a:pt x="324467" y="740687"/>
                    </a:lnTo>
                    <a:lnTo>
                      <a:pt x="324467" y="956720"/>
                    </a:lnTo>
                    <a:lnTo>
                      <a:pt x="633086" y="956720"/>
                    </a:lnTo>
                    <a:lnTo>
                      <a:pt x="633086" y="740687"/>
                    </a:lnTo>
                    <a:lnTo>
                      <a:pt x="602224" y="740687"/>
                    </a:lnTo>
                    <a:lnTo>
                      <a:pt x="602224" y="654505"/>
                    </a:lnTo>
                    <a:lnTo>
                      <a:pt x="616884" y="639845"/>
                    </a:lnTo>
                    <a:cubicBezTo>
                      <a:pt x="637284" y="619445"/>
                      <a:pt x="648517" y="592318"/>
                      <a:pt x="648517" y="563462"/>
                    </a:cubicBezTo>
                    <a:lnTo>
                      <a:pt x="648517" y="555947"/>
                    </a:lnTo>
                    <a:lnTo>
                      <a:pt x="791640" y="555947"/>
                    </a:lnTo>
                    <a:lnTo>
                      <a:pt x="953665" y="447930"/>
                    </a:lnTo>
                    <a:lnTo>
                      <a:pt x="883130" y="400912"/>
                    </a:lnTo>
                    <a:lnTo>
                      <a:pt x="930194" y="353848"/>
                    </a:lnTo>
                    <a:lnTo>
                      <a:pt x="907171" y="315795"/>
                    </a:lnTo>
                    <a:cubicBezTo>
                      <a:pt x="909548" y="310687"/>
                      <a:pt x="911693" y="305564"/>
                      <a:pt x="913591" y="300441"/>
                    </a:cubicBezTo>
                    <a:close/>
                    <a:moveTo>
                      <a:pt x="324467" y="525085"/>
                    </a:moveTo>
                    <a:lnTo>
                      <a:pt x="247312" y="525085"/>
                    </a:lnTo>
                    <a:lnTo>
                      <a:pt x="247312" y="462945"/>
                    </a:lnTo>
                    <a:lnTo>
                      <a:pt x="370760" y="463053"/>
                    </a:lnTo>
                    <a:lnTo>
                      <a:pt x="370760" y="478792"/>
                    </a:lnTo>
                    <a:cubicBezTo>
                      <a:pt x="370760" y="504315"/>
                      <a:pt x="350005" y="525085"/>
                      <a:pt x="324467" y="525085"/>
                    </a:cubicBezTo>
                    <a:close/>
                    <a:moveTo>
                      <a:pt x="123448" y="231465"/>
                    </a:moveTo>
                    <a:cubicBezTo>
                      <a:pt x="123448" y="171901"/>
                      <a:pt x="171916" y="123448"/>
                      <a:pt x="231465" y="123448"/>
                    </a:cubicBezTo>
                    <a:cubicBezTo>
                      <a:pt x="291013" y="123448"/>
                      <a:pt x="339481" y="171901"/>
                      <a:pt x="339481" y="231465"/>
                    </a:cubicBezTo>
                    <a:cubicBezTo>
                      <a:pt x="339481" y="291028"/>
                      <a:pt x="291013" y="339481"/>
                      <a:pt x="231465" y="339481"/>
                    </a:cubicBezTo>
                    <a:cubicBezTo>
                      <a:pt x="171916" y="339481"/>
                      <a:pt x="123448" y="291028"/>
                      <a:pt x="123448" y="231465"/>
                    </a:cubicBezTo>
                    <a:close/>
                    <a:moveTo>
                      <a:pt x="370760" y="432191"/>
                    </a:moveTo>
                    <a:lnTo>
                      <a:pt x="247312" y="432083"/>
                    </a:lnTo>
                    <a:lnTo>
                      <a:pt x="247312" y="370775"/>
                    </a:lnTo>
                    <a:lnTo>
                      <a:pt x="370760" y="370775"/>
                    </a:lnTo>
                    <a:close/>
                    <a:moveTo>
                      <a:pt x="216450" y="370775"/>
                    </a:moveTo>
                    <a:lnTo>
                      <a:pt x="216450" y="525085"/>
                    </a:lnTo>
                    <a:lnTo>
                      <a:pt x="185588" y="525085"/>
                    </a:lnTo>
                    <a:lnTo>
                      <a:pt x="185588" y="370775"/>
                    </a:lnTo>
                    <a:close/>
                    <a:moveTo>
                      <a:pt x="80812" y="309453"/>
                    </a:moveTo>
                    <a:cubicBezTo>
                      <a:pt x="76214" y="300611"/>
                      <a:pt x="72464" y="291661"/>
                      <a:pt x="69655" y="282803"/>
                    </a:cubicBezTo>
                    <a:lnTo>
                      <a:pt x="67032" y="274563"/>
                    </a:lnTo>
                    <a:lnTo>
                      <a:pt x="30862" y="265660"/>
                    </a:lnTo>
                    <a:lnTo>
                      <a:pt x="30862" y="197270"/>
                    </a:lnTo>
                    <a:lnTo>
                      <a:pt x="67078" y="188366"/>
                    </a:lnTo>
                    <a:lnTo>
                      <a:pt x="69686" y="180095"/>
                    </a:lnTo>
                    <a:cubicBezTo>
                      <a:pt x="72479" y="171284"/>
                      <a:pt x="76229" y="162334"/>
                      <a:pt x="80827" y="153476"/>
                    </a:cubicBezTo>
                    <a:lnTo>
                      <a:pt x="84824" y="145776"/>
                    </a:lnTo>
                    <a:lnTo>
                      <a:pt x="65443" y="113803"/>
                    </a:lnTo>
                    <a:lnTo>
                      <a:pt x="113803" y="65427"/>
                    </a:lnTo>
                    <a:lnTo>
                      <a:pt x="145776" y="84793"/>
                    </a:lnTo>
                    <a:lnTo>
                      <a:pt x="153461" y="80812"/>
                    </a:lnTo>
                    <a:cubicBezTo>
                      <a:pt x="162288" y="76229"/>
                      <a:pt x="171253" y="72479"/>
                      <a:pt x="180126" y="69671"/>
                    </a:cubicBezTo>
                    <a:lnTo>
                      <a:pt x="188366" y="67048"/>
                    </a:lnTo>
                    <a:lnTo>
                      <a:pt x="197270" y="30862"/>
                    </a:lnTo>
                    <a:lnTo>
                      <a:pt x="265660" y="30862"/>
                    </a:lnTo>
                    <a:lnTo>
                      <a:pt x="274563" y="67048"/>
                    </a:lnTo>
                    <a:lnTo>
                      <a:pt x="282803" y="69671"/>
                    </a:lnTo>
                    <a:cubicBezTo>
                      <a:pt x="291661" y="72479"/>
                      <a:pt x="300626" y="76229"/>
                      <a:pt x="309468" y="80812"/>
                    </a:cubicBezTo>
                    <a:lnTo>
                      <a:pt x="317153" y="84793"/>
                    </a:lnTo>
                    <a:lnTo>
                      <a:pt x="349126" y="65427"/>
                    </a:lnTo>
                    <a:lnTo>
                      <a:pt x="397486" y="113788"/>
                    </a:lnTo>
                    <a:lnTo>
                      <a:pt x="378120" y="145776"/>
                    </a:lnTo>
                    <a:lnTo>
                      <a:pt x="382117" y="153476"/>
                    </a:lnTo>
                    <a:cubicBezTo>
                      <a:pt x="386716" y="162334"/>
                      <a:pt x="390465" y="171284"/>
                      <a:pt x="393258" y="180095"/>
                    </a:cubicBezTo>
                    <a:lnTo>
                      <a:pt x="395866" y="188366"/>
                    </a:lnTo>
                    <a:lnTo>
                      <a:pt x="432067" y="197270"/>
                    </a:lnTo>
                    <a:lnTo>
                      <a:pt x="432067" y="265660"/>
                    </a:lnTo>
                    <a:lnTo>
                      <a:pt x="395851" y="274563"/>
                    </a:lnTo>
                    <a:lnTo>
                      <a:pt x="393243" y="282834"/>
                    </a:lnTo>
                    <a:cubicBezTo>
                      <a:pt x="390450" y="291645"/>
                      <a:pt x="386700" y="300595"/>
                      <a:pt x="382102" y="309453"/>
                    </a:cubicBezTo>
                    <a:lnTo>
                      <a:pt x="378321" y="316721"/>
                    </a:lnTo>
                    <a:lnTo>
                      <a:pt x="382472" y="324359"/>
                    </a:lnTo>
                    <a:cubicBezTo>
                      <a:pt x="378475" y="328880"/>
                      <a:pt x="375250" y="334080"/>
                      <a:pt x="373260" y="339913"/>
                    </a:cubicBezTo>
                    <a:lnTo>
                      <a:pt x="317986" y="339913"/>
                    </a:lnTo>
                    <a:cubicBezTo>
                      <a:pt x="349851" y="314437"/>
                      <a:pt x="370343" y="275335"/>
                      <a:pt x="370343" y="231465"/>
                    </a:cubicBezTo>
                    <a:cubicBezTo>
                      <a:pt x="370343" y="154896"/>
                      <a:pt x="308048" y="92586"/>
                      <a:pt x="231465" y="92586"/>
                    </a:cubicBezTo>
                    <a:cubicBezTo>
                      <a:pt x="154881" y="92586"/>
                      <a:pt x="92586" y="154896"/>
                      <a:pt x="92586" y="231465"/>
                    </a:cubicBezTo>
                    <a:cubicBezTo>
                      <a:pt x="92586" y="275335"/>
                      <a:pt x="113078" y="314437"/>
                      <a:pt x="144943" y="339913"/>
                    </a:cubicBezTo>
                    <a:lnTo>
                      <a:pt x="108017" y="339913"/>
                    </a:lnTo>
                    <a:cubicBezTo>
                      <a:pt x="93049" y="339913"/>
                      <a:pt x="78791" y="342984"/>
                      <a:pt x="65829" y="348508"/>
                    </a:cubicBezTo>
                    <a:lnTo>
                      <a:pt x="84809" y="317153"/>
                    </a:lnTo>
                    <a:close/>
                    <a:moveTo>
                      <a:pt x="30862" y="447930"/>
                    </a:moveTo>
                    <a:cubicBezTo>
                      <a:pt x="30862" y="405387"/>
                      <a:pt x="65474" y="370775"/>
                      <a:pt x="108017" y="370775"/>
                    </a:cubicBezTo>
                    <a:lnTo>
                      <a:pt x="154726" y="370775"/>
                    </a:lnTo>
                    <a:lnTo>
                      <a:pt x="154726" y="525085"/>
                    </a:lnTo>
                    <a:lnTo>
                      <a:pt x="108017" y="525085"/>
                    </a:lnTo>
                    <a:cubicBezTo>
                      <a:pt x="65474" y="525085"/>
                      <a:pt x="30862" y="490473"/>
                      <a:pt x="30862" y="447930"/>
                    </a:cubicBezTo>
                    <a:close/>
                    <a:moveTo>
                      <a:pt x="602224" y="771548"/>
                    </a:moveTo>
                    <a:lnTo>
                      <a:pt x="602224" y="802410"/>
                    </a:lnTo>
                    <a:lnTo>
                      <a:pt x="355329" y="802410"/>
                    </a:lnTo>
                    <a:lnTo>
                      <a:pt x="355329" y="771548"/>
                    </a:lnTo>
                    <a:close/>
                    <a:moveTo>
                      <a:pt x="355329" y="925858"/>
                    </a:moveTo>
                    <a:lnTo>
                      <a:pt x="355329" y="833272"/>
                    </a:lnTo>
                    <a:lnTo>
                      <a:pt x="602224" y="833272"/>
                    </a:lnTo>
                    <a:lnTo>
                      <a:pt x="602224" y="925858"/>
                    </a:lnTo>
                    <a:close/>
                    <a:moveTo>
                      <a:pt x="617655" y="563462"/>
                    </a:moveTo>
                    <a:cubicBezTo>
                      <a:pt x="617655" y="584078"/>
                      <a:pt x="609631" y="603443"/>
                      <a:pt x="595064" y="618026"/>
                    </a:cubicBezTo>
                    <a:lnTo>
                      <a:pt x="571363" y="641712"/>
                    </a:lnTo>
                    <a:lnTo>
                      <a:pt x="571363" y="740687"/>
                    </a:lnTo>
                    <a:lnTo>
                      <a:pt x="386191" y="740687"/>
                    </a:lnTo>
                    <a:lnTo>
                      <a:pt x="386191" y="641712"/>
                    </a:lnTo>
                    <a:lnTo>
                      <a:pt x="362504" y="618010"/>
                    </a:lnTo>
                    <a:cubicBezTo>
                      <a:pt x="348138" y="603644"/>
                      <a:pt x="339898" y="583754"/>
                      <a:pt x="339898" y="563446"/>
                    </a:cubicBezTo>
                    <a:lnTo>
                      <a:pt x="339898" y="554373"/>
                    </a:lnTo>
                    <a:cubicBezTo>
                      <a:pt x="375065" y="547198"/>
                      <a:pt x="401622" y="516042"/>
                      <a:pt x="401622" y="478777"/>
                    </a:cubicBezTo>
                    <a:lnTo>
                      <a:pt x="401622" y="354912"/>
                    </a:lnTo>
                    <a:cubicBezTo>
                      <a:pt x="401622" y="346410"/>
                      <a:pt x="408535" y="339481"/>
                      <a:pt x="417053" y="339481"/>
                    </a:cubicBezTo>
                    <a:cubicBezTo>
                      <a:pt x="425571" y="339481"/>
                      <a:pt x="432484" y="346410"/>
                      <a:pt x="432484" y="354912"/>
                    </a:cubicBezTo>
                    <a:lnTo>
                      <a:pt x="432484" y="447498"/>
                    </a:lnTo>
                    <a:lnTo>
                      <a:pt x="432484" y="540084"/>
                    </a:lnTo>
                    <a:lnTo>
                      <a:pt x="463346" y="540084"/>
                    </a:lnTo>
                    <a:lnTo>
                      <a:pt x="463346" y="447498"/>
                    </a:lnTo>
                    <a:lnTo>
                      <a:pt x="463346" y="354912"/>
                    </a:lnTo>
                    <a:cubicBezTo>
                      <a:pt x="463346" y="346410"/>
                      <a:pt x="470259" y="339481"/>
                      <a:pt x="478777" y="339481"/>
                    </a:cubicBezTo>
                    <a:cubicBezTo>
                      <a:pt x="487295" y="339481"/>
                      <a:pt x="494208" y="346410"/>
                      <a:pt x="494208" y="354912"/>
                    </a:cubicBezTo>
                    <a:lnTo>
                      <a:pt x="494208" y="447498"/>
                    </a:lnTo>
                    <a:lnTo>
                      <a:pt x="494208" y="540084"/>
                    </a:lnTo>
                    <a:lnTo>
                      <a:pt x="525070" y="540084"/>
                    </a:lnTo>
                    <a:lnTo>
                      <a:pt x="525070" y="447498"/>
                    </a:lnTo>
                    <a:lnTo>
                      <a:pt x="525070" y="354912"/>
                    </a:lnTo>
                    <a:cubicBezTo>
                      <a:pt x="525070" y="346410"/>
                      <a:pt x="531983" y="339481"/>
                      <a:pt x="540501" y="339481"/>
                    </a:cubicBezTo>
                    <a:cubicBezTo>
                      <a:pt x="549018" y="339481"/>
                      <a:pt x="555932" y="346410"/>
                      <a:pt x="555932" y="354912"/>
                    </a:cubicBezTo>
                    <a:lnTo>
                      <a:pt x="555932" y="540084"/>
                    </a:lnTo>
                    <a:lnTo>
                      <a:pt x="586793" y="540084"/>
                    </a:lnTo>
                    <a:lnTo>
                      <a:pt x="586793" y="354912"/>
                    </a:lnTo>
                    <a:cubicBezTo>
                      <a:pt x="586793" y="346410"/>
                      <a:pt x="593707" y="339481"/>
                      <a:pt x="602224" y="339481"/>
                    </a:cubicBezTo>
                    <a:cubicBezTo>
                      <a:pt x="610742" y="339481"/>
                      <a:pt x="617655" y="346410"/>
                      <a:pt x="617655" y="354912"/>
                    </a:cubicBezTo>
                    <a:close/>
                    <a:moveTo>
                      <a:pt x="648517" y="370775"/>
                    </a:moveTo>
                    <a:lnTo>
                      <a:pt x="771548" y="370775"/>
                    </a:lnTo>
                    <a:lnTo>
                      <a:pt x="771548" y="432484"/>
                    </a:lnTo>
                    <a:lnTo>
                      <a:pt x="648517" y="432422"/>
                    </a:lnTo>
                    <a:close/>
                    <a:moveTo>
                      <a:pt x="725256" y="339481"/>
                    </a:moveTo>
                    <a:cubicBezTo>
                      <a:pt x="665707" y="339481"/>
                      <a:pt x="617239" y="291028"/>
                      <a:pt x="617239" y="231465"/>
                    </a:cubicBezTo>
                    <a:cubicBezTo>
                      <a:pt x="617239" y="171901"/>
                      <a:pt x="665707" y="123448"/>
                      <a:pt x="725256" y="123448"/>
                    </a:cubicBezTo>
                    <a:cubicBezTo>
                      <a:pt x="784804" y="123448"/>
                      <a:pt x="833272" y="171901"/>
                      <a:pt x="833272" y="231465"/>
                    </a:cubicBezTo>
                    <a:cubicBezTo>
                      <a:pt x="833272" y="291028"/>
                      <a:pt x="784804" y="339481"/>
                      <a:pt x="725256" y="339481"/>
                    </a:cubicBezTo>
                    <a:close/>
                    <a:moveTo>
                      <a:pt x="648517" y="463284"/>
                    </a:moveTo>
                    <a:lnTo>
                      <a:pt x="771548" y="463346"/>
                    </a:lnTo>
                    <a:lnTo>
                      <a:pt x="771548" y="525085"/>
                    </a:lnTo>
                    <a:lnTo>
                      <a:pt x="648517" y="525085"/>
                    </a:lnTo>
                    <a:close/>
                    <a:moveTo>
                      <a:pt x="802410" y="511676"/>
                    </a:moveTo>
                    <a:lnTo>
                      <a:pt x="802410" y="384169"/>
                    </a:lnTo>
                    <a:lnTo>
                      <a:pt x="898036" y="447930"/>
                    </a:lnTo>
                    <a:close/>
                    <a:moveTo>
                      <a:pt x="891277" y="349126"/>
                    </a:moveTo>
                    <a:lnTo>
                      <a:pt x="856959" y="383444"/>
                    </a:lnTo>
                    <a:lnTo>
                      <a:pt x="802225" y="346965"/>
                    </a:lnTo>
                    <a:cubicBezTo>
                      <a:pt x="839522" y="322044"/>
                      <a:pt x="864134" y="279578"/>
                      <a:pt x="864134" y="231465"/>
                    </a:cubicBezTo>
                    <a:cubicBezTo>
                      <a:pt x="864134" y="154896"/>
                      <a:pt x="801839" y="92586"/>
                      <a:pt x="725256" y="92586"/>
                    </a:cubicBezTo>
                    <a:cubicBezTo>
                      <a:pt x="648672" y="92586"/>
                      <a:pt x="586377" y="154896"/>
                      <a:pt x="586377" y="231465"/>
                    </a:cubicBezTo>
                    <a:cubicBezTo>
                      <a:pt x="586377" y="260351"/>
                      <a:pt x="595265" y="287201"/>
                      <a:pt x="610418" y="309453"/>
                    </a:cubicBezTo>
                    <a:cubicBezTo>
                      <a:pt x="607749" y="308974"/>
                      <a:pt x="605033" y="308619"/>
                      <a:pt x="602224" y="308619"/>
                    </a:cubicBezTo>
                    <a:cubicBezTo>
                      <a:pt x="593259" y="308619"/>
                      <a:pt x="584957" y="311289"/>
                      <a:pt x="577859" y="315718"/>
                    </a:cubicBezTo>
                    <a:lnTo>
                      <a:pt x="574603" y="309453"/>
                    </a:lnTo>
                    <a:cubicBezTo>
                      <a:pt x="570005" y="300595"/>
                      <a:pt x="566255" y="291645"/>
                      <a:pt x="563462" y="282834"/>
                    </a:cubicBezTo>
                    <a:lnTo>
                      <a:pt x="560854" y="274563"/>
                    </a:lnTo>
                    <a:lnTo>
                      <a:pt x="524653" y="265660"/>
                    </a:lnTo>
                    <a:lnTo>
                      <a:pt x="524653" y="197270"/>
                    </a:lnTo>
                    <a:lnTo>
                      <a:pt x="560869" y="188366"/>
                    </a:lnTo>
                    <a:lnTo>
                      <a:pt x="563477" y="180095"/>
                    </a:lnTo>
                    <a:cubicBezTo>
                      <a:pt x="566270" y="171284"/>
                      <a:pt x="570020" y="162334"/>
                      <a:pt x="574618" y="153476"/>
                    </a:cubicBezTo>
                    <a:lnTo>
                      <a:pt x="578615" y="145776"/>
                    </a:lnTo>
                    <a:lnTo>
                      <a:pt x="559249" y="113788"/>
                    </a:lnTo>
                    <a:lnTo>
                      <a:pt x="607610" y="65427"/>
                    </a:lnTo>
                    <a:lnTo>
                      <a:pt x="639583" y="84793"/>
                    </a:lnTo>
                    <a:lnTo>
                      <a:pt x="647267" y="80812"/>
                    </a:lnTo>
                    <a:cubicBezTo>
                      <a:pt x="656094" y="76229"/>
                      <a:pt x="665059" y="72479"/>
                      <a:pt x="673932" y="69671"/>
                    </a:cubicBezTo>
                    <a:lnTo>
                      <a:pt x="682172" y="67048"/>
                    </a:lnTo>
                    <a:lnTo>
                      <a:pt x="691061" y="30862"/>
                    </a:lnTo>
                    <a:lnTo>
                      <a:pt x="759451" y="30862"/>
                    </a:lnTo>
                    <a:lnTo>
                      <a:pt x="768354" y="67048"/>
                    </a:lnTo>
                    <a:lnTo>
                      <a:pt x="776594" y="69671"/>
                    </a:lnTo>
                    <a:cubicBezTo>
                      <a:pt x="785452" y="72479"/>
                      <a:pt x="794417" y="76229"/>
                      <a:pt x="803259" y="80812"/>
                    </a:cubicBezTo>
                    <a:lnTo>
                      <a:pt x="810944" y="84793"/>
                    </a:lnTo>
                    <a:lnTo>
                      <a:pt x="842917" y="65427"/>
                    </a:lnTo>
                    <a:lnTo>
                      <a:pt x="891277" y="113788"/>
                    </a:lnTo>
                    <a:lnTo>
                      <a:pt x="871912" y="145776"/>
                    </a:lnTo>
                    <a:lnTo>
                      <a:pt x="875908" y="153476"/>
                    </a:lnTo>
                    <a:cubicBezTo>
                      <a:pt x="880507" y="162334"/>
                      <a:pt x="884256" y="171284"/>
                      <a:pt x="887049" y="180095"/>
                    </a:cubicBezTo>
                    <a:lnTo>
                      <a:pt x="889657" y="188366"/>
                    </a:lnTo>
                    <a:lnTo>
                      <a:pt x="925858" y="197270"/>
                    </a:lnTo>
                    <a:lnTo>
                      <a:pt x="925858" y="265660"/>
                    </a:lnTo>
                    <a:lnTo>
                      <a:pt x="889642" y="274563"/>
                    </a:lnTo>
                    <a:lnTo>
                      <a:pt x="887034" y="282834"/>
                    </a:lnTo>
                    <a:cubicBezTo>
                      <a:pt x="884241" y="291645"/>
                      <a:pt x="880491" y="300595"/>
                      <a:pt x="875893" y="309453"/>
                    </a:cubicBezTo>
                    <a:lnTo>
                      <a:pt x="871896" y="317153"/>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0" name="任意多边形: 形状 49">
                <a:extLst>
                  <a:ext uri="{FF2B5EF4-FFF2-40B4-BE49-F238E27FC236}">
                    <a16:creationId xmlns:a16="http://schemas.microsoft.com/office/drawing/2014/main" id="{22B0A163-842C-4C85-97A4-CE646B8BDDF2}"/>
                  </a:ext>
                </a:extLst>
              </p:cNvPr>
              <p:cNvSpPr/>
              <p:nvPr/>
            </p:nvSpPr>
            <p:spPr>
              <a:xfrm>
                <a:off x="9613376" y="160955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1" name="任意多边形: 形状 50">
                <a:extLst>
                  <a:ext uri="{FF2B5EF4-FFF2-40B4-BE49-F238E27FC236}">
                    <a16:creationId xmlns:a16="http://schemas.microsoft.com/office/drawing/2014/main" id="{D42291ED-6656-4759-B403-D36F3C8D431E}"/>
                  </a:ext>
                </a:extLst>
              </p:cNvPr>
              <p:cNvSpPr/>
              <p:nvPr/>
            </p:nvSpPr>
            <p:spPr>
              <a:xfrm>
                <a:off x="9613376" y="167128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2" name="任意多边形: 形状 51">
                <a:extLst>
                  <a:ext uri="{FF2B5EF4-FFF2-40B4-BE49-F238E27FC236}">
                    <a16:creationId xmlns:a16="http://schemas.microsoft.com/office/drawing/2014/main" id="{29C5E8FB-5748-4084-8284-D55C195B4D95}"/>
                  </a:ext>
                </a:extLst>
              </p:cNvPr>
              <p:cNvSpPr/>
              <p:nvPr/>
            </p:nvSpPr>
            <p:spPr>
              <a:xfrm>
                <a:off x="9613376" y="173300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3" name="任意多边形: 形状 52">
                <a:extLst>
                  <a:ext uri="{FF2B5EF4-FFF2-40B4-BE49-F238E27FC236}">
                    <a16:creationId xmlns:a16="http://schemas.microsoft.com/office/drawing/2014/main" id="{23CFD5E1-562A-46DF-9636-DB61071A44B2}"/>
                  </a:ext>
                </a:extLst>
              </p:cNvPr>
              <p:cNvSpPr/>
              <p:nvPr/>
            </p:nvSpPr>
            <p:spPr>
              <a:xfrm>
                <a:off x="9613376" y="179472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4" name="任意多边形: 形状 53">
                <a:extLst>
                  <a:ext uri="{FF2B5EF4-FFF2-40B4-BE49-F238E27FC236}">
                    <a16:creationId xmlns:a16="http://schemas.microsoft.com/office/drawing/2014/main" id="{D274CA8B-379E-4644-A02A-96BB6332B831}"/>
                  </a:ext>
                </a:extLst>
              </p:cNvPr>
              <p:cNvSpPr/>
              <p:nvPr/>
            </p:nvSpPr>
            <p:spPr>
              <a:xfrm>
                <a:off x="9212171" y="160955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5" name="任意多边形: 形状 54">
                <a:extLst>
                  <a:ext uri="{FF2B5EF4-FFF2-40B4-BE49-F238E27FC236}">
                    <a16:creationId xmlns:a16="http://schemas.microsoft.com/office/drawing/2014/main" id="{F435B14A-27C6-4247-83DE-9A734FCCA903}"/>
                  </a:ext>
                </a:extLst>
              </p:cNvPr>
              <p:cNvSpPr/>
              <p:nvPr/>
            </p:nvSpPr>
            <p:spPr>
              <a:xfrm>
                <a:off x="9212171" y="167128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6" name="任意多边形: 形状 55">
                <a:extLst>
                  <a:ext uri="{FF2B5EF4-FFF2-40B4-BE49-F238E27FC236}">
                    <a16:creationId xmlns:a16="http://schemas.microsoft.com/office/drawing/2014/main" id="{0C8AFED9-E844-4853-AF47-DA1816883DE1}"/>
                  </a:ext>
                </a:extLst>
              </p:cNvPr>
              <p:cNvSpPr/>
              <p:nvPr/>
            </p:nvSpPr>
            <p:spPr>
              <a:xfrm>
                <a:off x="9212171" y="173300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7" name="任意多边形: 形状 56">
                <a:extLst>
                  <a:ext uri="{FF2B5EF4-FFF2-40B4-BE49-F238E27FC236}">
                    <a16:creationId xmlns:a16="http://schemas.microsoft.com/office/drawing/2014/main" id="{75E7DE66-1BEF-4D2F-B998-EBB0B85DC3C2}"/>
                  </a:ext>
                </a:extLst>
              </p:cNvPr>
              <p:cNvSpPr/>
              <p:nvPr/>
            </p:nvSpPr>
            <p:spPr>
              <a:xfrm>
                <a:off x="9212171" y="179472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grpSp>
        <p:grpSp>
          <p:nvGrpSpPr>
            <p:cNvPr id="85" name="图形 30">
              <a:extLst>
                <a:ext uri="{FF2B5EF4-FFF2-40B4-BE49-F238E27FC236}">
                  <a16:creationId xmlns:a16="http://schemas.microsoft.com/office/drawing/2014/main" id="{BCBF8C80-006B-4179-AFC6-1B1E85889575}"/>
                </a:ext>
              </a:extLst>
            </p:cNvPr>
            <p:cNvGrpSpPr/>
            <p:nvPr/>
          </p:nvGrpSpPr>
          <p:grpSpPr>
            <a:xfrm>
              <a:off x="8762775" y="2402603"/>
              <a:ext cx="374640" cy="374640"/>
              <a:chOff x="8934414" y="2241286"/>
              <a:chExt cx="987582" cy="987582"/>
            </a:xfrm>
            <a:solidFill>
              <a:schemeClr val="bg1"/>
            </a:solidFill>
            <a:effectLst>
              <a:outerShdw blurRad="25400" sx="102000" sy="102000" algn="ctr" rotWithShape="0">
                <a:prstClr val="black">
                  <a:alpha val="12000"/>
                </a:prstClr>
              </a:outerShdw>
            </a:effectLst>
          </p:grpSpPr>
          <p:sp>
            <p:nvSpPr>
              <p:cNvPr id="86" name="任意多边形: 形状 85">
                <a:extLst>
                  <a:ext uri="{FF2B5EF4-FFF2-40B4-BE49-F238E27FC236}">
                    <a16:creationId xmlns:a16="http://schemas.microsoft.com/office/drawing/2014/main" id="{5127D19B-0D8B-4716-BE04-815DB18A6665}"/>
                  </a:ext>
                </a:extLst>
              </p:cNvPr>
              <p:cNvSpPr/>
              <p:nvPr/>
            </p:nvSpPr>
            <p:spPr>
              <a:xfrm>
                <a:off x="8955739" y="2256716"/>
                <a:ext cx="944930" cy="956720"/>
              </a:xfrm>
              <a:custGeom>
                <a:avLst/>
                <a:gdLst>
                  <a:gd name="connsiteX0" fmla="*/ 867776 w 944930"/>
                  <a:gd name="connsiteY0" fmla="*/ 555515 h 956720"/>
                  <a:gd name="connsiteX1" fmla="*/ 750223 w 944930"/>
                  <a:gd name="connsiteY1" fmla="*/ 555515 h 956720"/>
                  <a:gd name="connsiteX2" fmla="*/ 750223 w 944930"/>
                  <a:gd name="connsiteY2" fmla="*/ 466139 h 956720"/>
                  <a:gd name="connsiteX3" fmla="*/ 709562 w 944930"/>
                  <a:gd name="connsiteY3" fmla="*/ 456572 h 956720"/>
                  <a:gd name="connsiteX4" fmla="*/ 688252 w 944930"/>
                  <a:gd name="connsiteY4" fmla="*/ 405156 h 956720"/>
                  <a:gd name="connsiteX5" fmla="*/ 710241 w 944930"/>
                  <a:gd name="connsiteY5" fmla="*/ 369633 h 956720"/>
                  <a:gd name="connsiteX6" fmla="*/ 675167 w 944930"/>
                  <a:gd name="connsiteY6" fmla="*/ 334559 h 956720"/>
                  <a:gd name="connsiteX7" fmla="*/ 757290 w 944930"/>
                  <a:gd name="connsiteY7" fmla="*/ 231897 h 956720"/>
                  <a:gd name="connsiteX8" fmla="*/ 811947 w 944930"/>
                  <a:gd name="connsiteY8" fmla="*/ 246896 h 956720"/>
                  <a:gd name="connsiteX9" fmla="*/ 919964 w 944930"/>
                  <a:gd name="connsiteY9" fmla="*/ 138879 h 956720"/>
                  <a:gd name="connsiteX10" fmla="*/ 811947 w 944930"/>
                  <a:gd name="connsiteY10" fmla="*/ 30862 h 956720"/>
                  <a:gd name="connsiteX11" fmla="*/ 706275 w 944930"/>
                  <a:gd name="connsiteY11" fmla="*/ 116596 h 956720"/>
                  <a:gd name="connsiteX12" fmla="*/ 441171 w 944930"/>
                  <a:gd name="connsiteY12" fmla="*/ 99499 h 956720"/>
                  <a:gd name="connsiteX13" fmla="*/ 333587 w 944930"/>
                  <a:gd name="connsiteY13" fmla="*/ 0 h 956720"/>
                  <a:gd name="connsiteX14" fmla="*/ 225570 w 944930"/>
                  <a:gd name="connsiteY14" fmla="*/ 108017 h 956720"/>
                  <a:gd name="connsiteX15" fmla="*/ 333587 w 944930"/>
                  <a:gd name="connsiteY15" fmla="*/ 216034 h 956720"/>
                  <a:gd name="connsiteX16" fmla="*/ 439258 w 944930"/>
                  <a:gd name="connsiteY16" fmla="*/ 130299 h 956720"/>
                  <a:gd name="connsiteX17" fmla="*/ 704362 w 944930"/>
                  <a:gd name="connsiteY17" fmla="*/ 147397 h 956720"/>
                  <a:gd name="connsiteX18" fmla="*/ 733218 w 944930"/>
                  <a:gd name="connsiteY18" fmla="*/ 212592 h 956720"/>
                  <a:gd name="connsiteX19" fmla="*/ 653224 w 944930"/>
                  <a:gd name="connsiteY19" fmla="*/ 312601 h 956720"/>
                  <a:gd name="connsiteX20" fmla="*/ 627500 w 944930"/>
                  <a:gd name="connsiteY20" fmla="*/ 286877 h 956720"/>
                  <a:gd name="connsiteX21" fmla="*/ 591978 w 944930"/>
                  <a:gd name="connsiteY21" fmla="*/ 308866 h 956720"/>
                  <a:gd name="connsiteX22" fmla="*/ 540562 w 944930"/>
                  <a:gd name="connsiteY22" fmla="*/ 287541 h 956720"/>
                  <a:gd name="connsiteX23" fmla="*/ 530980 w 944930"/>
                  <a:gd name="connsiteY23" fmla="*/ 246896 h 956720"/>
                  <a:gd name="connsiteX24" fmla="*/ 413951 w 944930"/>
                  <a:gd name="connsiteY24" fmla="*/ 246896 h 956720"/>
                  <a:gd name="connsiteX25" fmla="*/ 404384 w 944930"/>
                  <a:gd name="connsiteY25" fmla="*/ 287541 h 956720"/>
                  <a:gd name="connsiteX26" fmla="*/ 352968 w 944930"/>
                  <a:gd name="connsiteY26" fmla="*/ 308866 h 956720"/>
                  <a:gd name="connsiteX27" fmla="*/ 317446 w 944930"/>
                  <a:gd name="connsiteY27" fmla="*/ 286877 h 956720"/>
                  <a:gd name="connsiteX28" fmla="*/ 234690 w 944930"/>
                  <a:gd name="connsiteY28" fmla="*/ 369633 h 956720"/>
                  <a:gd name="connsiteX29" fmla="*/ 256679 w 944930"/>
                  <a:gd name="connsiteY29" fmla="*/ 405156 h 956720"/>
                  <a:gd name="connsiteX30" fmla="*/ 235353 w 944930"/>
                  <a:gd name="connsiteY30" fmla="*/ 456572 h 956720"/>
                  <a:gd name="connsiteX31" fmla="*/ 194708 w 944930"/>
                  <a:gd name="connsiteY31" fmla="*/ 466139 h 956720"/>
                  <a:gd name="connsiteX32" fmla="*/ 194708 w 944930"/>
                  <a:gd name="connsiteY32" fmla="*/ 555515 h 956720"/>
                  <a:gd name="connsiteX33" fmla="*/ 77155 w 944930"/>
                  <a:gd name="connsiteY33" fmla="*/ 555515 h 956720"/>
                  <a:gd name="connsiteX34" fmla="*/ 0 w 944930"/>
                  <a:gd name="connsiteY34" fmla="*/ 709825 h 956720"/>
                  <a:gd name="connsiteX35" fmla="*/ 71260 w 944930"/>
                  <a:gd name="connsiteY35" fmla="*/ 709825 h 956720"/>
                  <a:gd name="connsiteX36" fmla="*/ 71260 w 944930"/>
                  <a:gd name="connsiteY36" fmla="*/ 956720 h 956720"/>
                  <a:gd name="connsiteX37" fmla="*/ 873671 w 944930"/>
                  <a:gd name="connsiteY37" fmla="*/ 956720 h 956720"/>
                  <a:gd name="connsiteX38" fmla="*/ 873671 w 944930"/>
                  <a:gd name="connsiteY38" fmla="*/ 709825 h 956720"/>
                  <a:gd name="connsiteX39" fmla="*/ 944931 w 944930"/>
                  <a:gd name="connsiteY39" fmla="*/ 709825 h 956720"/>
                  <a:gd name="connsiteX40" fmla="*/ 811947 w 944930"/>
                  <a:gd name="connsiteY40" fmla="*/ 61724 h 956720"/>
                  <a:gd name="connsiteX41" fmla="*/ 889102 w 944930"/>
                  <a:gd name="connsiteY41" fmla="*/ 138879 h 956720"/>
                  <a:gd name="connsiteX42" fmla="*/ 811947 w 944930"/>
                  <a:gd name="connsiteY42" fmla="*/ 216034 h 956720"/>
                  <a:gd name="connsiteX43" fmla="*/ 734792 w 944930"/>
                  <a:gd name="connsiteY43" fmla="*/ 138879 h 956720"/>
                  <a:gd name="connsiteX44" fmla="*/ 811947 w 944930"/>
                  <a:gd name="connsiteY44" fmla="*/ 61724 h 956720"/>
                  <a:gd name="connsiteX45" fmla="*/ 333587 w 944930"/>
                  <a:gd name="connsiteY45" fmla="*/ 185172 h 956720"/>
                  <a:gd name="connsiteX46" fmla="*/ 256432 w 944930"/>
                  <a:gd name="connsiteY46" fmla="*/ 108017 h 956720"/>
                  <a:gd name="connsiteX47" fmla="*/ 333587 w 944930"/>
                  <a:gd name="connsiteY47" fmla="*/ 30862 h 956720"/>
                  <a:gd name="connsiteX48" fmla="*/ 410742 w 944930"/>
                  <a:gd name="connsiteY48" fmla="*/ 108017 h 956720"/>
                  <a:gd name="connsiteX49" fmla="*/ 333587 w 944930"/>
                  <a:gd name="connsiteY49" fmla="*/ 185172 h 956720"/>
                  <a:gd name="connsiteX50" fmla="*/ 894996 w 944930"/>
                  <a:gd name="connsiteY50" fmla="*/ 678963 h 956720"/>
                  <a:gd name="connsiteX51" fmla="*/ 574588 w 944930"/>
                  <a:gd name="connsiteY51" fmla="*/ 678963 h 956720"/>
                  <a:gd name="connsiteX52" fmla="*/ 528295 w 944930"/>
                  <a:gd name="connsiteY52" fmla="*/ 586377 h 956720"/>
                  <a:gd name="connsiteX53" fmla="*/ 848703 w 944930"/>
                  <a:gd name="connsiteY53" fmla="*/ 586377 h 956720"/>
                  <a:gd name="connsiteX54" fmla="*/ 419182 w 944930"/>
                  <a:gd name="connsiteY54" fmla="*/ 555515 h 956720"/>
                  <a:gd name="connsiteX55" fmla="*/ 410742 w 944930"/>
                  <a:gd name="connsiteY55" fmla="*/ 524653 h 956720"/>
                  <a:gd name="connsiteX56" fmla="*/ 472465 w 944930"/>
                  <a:gd name="connsiteY56" fmla="*/ 462929 h 956720"/>
                  <a:gd name="connsiteX57" fmla="*/ 534189 w 944930"/>
                  <a:gd name="connsiteY57" fmla="*/ 524653 h 956720"/>
                  <a:gd name="connsiteX58" fmla="*/ 525764 w 944930"/>
                  <a:gd name="connsiteY58" fmla="*/ 555515 h 956720"/>
                  <a:gd name="connsiteX59" fmla="*/ 321612 w 944930"/>
                  <a:gd name="connsiteY59" fmla="*/ 555515 h 956720"/>
                  <a:gd name="connsiteX60" fmla="*/ 318156 w 944930"/>
                  <a:gd name="connsiteY60" fmla="*/ 524653 h 956720"/>
                  <a:gd name="connsiteX61" fmla="*/ 472465 w 944930"/>
                  <a:gd name="connsiteY61" fmla="*/ 370343 h 956720"/>
                  <a:gd name="connsiteX62" fmla="*/ 626775 w 944930"/>
                  <a:gd name="connsiteY62" fmla="*/ 524653 h 956720"/>
                  <a:gd name="connsiteX63" fmla="*/ 623319 w 944930"/>
                  <a:gd name="connsiteY63" fmla="*/ 555515 h 956720"/>
                  <a:gd name="connsiteX64" fmla="*/ 559681 w 944930"/>
                  <a:gd name="connsiteY64" fmla="*/ 555515 h 956720"/>
                  <a:gd name="connsiteX65" fmla="*/ 565051 w 944930"/>
                  <a:gd name="connsiteY65" fmla="*/ 524653 h 956720"/>
                  <a:gd name="connsiteX66" fmla="*/ 472465 w 944930"/>
                  <a:gd name="connsiteY66" fmla="*/ 432067 h 956720"/>
                  <a:gd name="connsiteX67" fmla="*/ 379880 w 944930"/>
                  <a:gd name="connsiteY67" fmla="*/ 524653 h 956720"/>
                  <a:gd name="connsiteX68" fmla="*/ 385265 w 944930"/>
                  <a:gd name="connsiteY68" fmla="*/ 555515 h 956720"/>
                  <a:gd name="connsiteX69" fmla="*/ 225570 w 944930"/>
                  <a:gd name="connsiteY69" fmla="*/ 490581 h 956720"/>
                  <a:gd name="connsiteX70" fmla="*/ 260629 w 944930"/>
                  <a:gd name="connsiteY70" fmla="*/ 482326 h 956720"/>
                  <a:gd name="connsiteX71" fmla="*/ 262882 w 944930"/>
                  <a:gd name="connsiteY71" fmla="*/ 473144 h 956720"/>
                  <a:gd name="connsiteX72" fmla="*/ 287865 w 944930"/>
                  <a:gd name="connsiteY72" fmla="*/ 412902 h 956720"/>
                  <a:gd name="connsiteX73" fmla="*/ 292772 w 944930"/>
                  <a:gd name="connsiteY73" fmla="*/ 404816 h 956720"/>
                  <a:gd name="connsiteX74" fmla="*/ 273807 w 944930"/>
                  <a:gd name="connsiteY74" fmla="*/ 374170 h 956720"/>
                  <a:gd name="connsiteX75" fmla="*/ 321998 w 944930"/>
                  <a:gd name="connsiteY75" fmla="*/ 325979 h 956720"/>
                  <a:gd name="connsiteX76" fmla="*/ 352644 w 944930"/>
                  <a:gd name="connsiteY76" fmla="*/ 344944 h 956720"/>
                  <a:gd name="connsiteX77" fmla="*/ 360730 w 944930"/>
                  <a:gd name="connsiteY77" fmla="*/ 340037 h 956720"/>
                  <a:gd name="connsiteX78" fmla="*/ 420972 w 944930"/>
                  <a:gd name="connsiteY78" fmla="*/ 315054 h 956720"/>
                  <a:gd name="connsiteX79" fmla="*/ 430154 w 944930"/>
                  <a:gd name="connsiteY79" fmla="*/ 312801 h 956720"/>
                  <a:gd name="connsiteX80" fmla="*/ 438394 w 944930"/>
                  <a:gd name="connsiteY80" fmla="*/ 277757 h 956720"/>
                  <a:gd name="connsiteX81" fmla="*/ 506537 w 944930"/>
                  <a:gd name="connsiteY81" fmla="*/ 277757 h 956720"/>
                  <a:gd name="connsiteX82" fmla="*/ 514793 w 944930"/>
                  <a:gd name="connsiteY82" fmla="*/ 312817 h 956720"/>
                  <a:gd name="connsiteX83" fmla="*/ 523974 w 944930"/>
                  <a:gd name="connsiteY83" fmla="*/ 315070 h 956720"/>
                  <a:gd name="connsiteX84" fmla="*/ 584217 w 944930"/>
                  <a:gd name="connsiteY84" fmla="*/ 340052 h 956720"/>
                  <a:gd name="connsiteX85" fmla="*/ 592302 w 944930"/>
                  <a:gd name="connsiteY85" fmla="*/ 344959 h 956720"/>
                  <a:gd name="connsiteX86" fmla="*/ 622948 w 944930"/>
                  <a:gd name="connsiteY86" fmla="*/ 325995 h 956720"/>
                  <a:gd name="connsiteX87" fmla="*/ 671139 w 944930"/>
                  <a:gd name="connsiteY87" fmla="*/ 374186 h 956720"/>
                  <a:gd name="connsiteX88" fmla="*/ 652174 w 944930"/>
                  <a:gd name="connsiteY88" fmla="*/ 404831 h 956720"/>
                  <a:gd name="connsiteX89" fmla="*/ 657082 w 944930"/>
                  <a:gd name="connsiteY89" fmla="*/ 412917 h 956720"/>
                  <a:gd name="connsiteX90" fmla="*/ 682064 w 944930"/>
                  <a:gd name="connsiteY90" fmla="*/ 473160 h 956720"/>
                  <a:gd name="connsiteX91" fmla="*/ 684317 w 944930"/>
                  <a:gd name="connsiteY91" fmla="*/ 482341 h 956720"/>
                  <a:gd name="connsiteX92" fmla="*/ 719361 w 944930"/>
                  <a:gd name="connsiteY92" fmla="*/ 490581 h 956720"/>
                  <a:gd name="connsiteX93" fmla="*/ 719361 w 944930"/>
                  <a:gd name="connsiteY93" fmla="*/ 555515 h 956720"/>
                  <a:gd name="connsiteX94" fmla="*/ 654967 w 944930"/>
                  <a:gd name="connsiteY94" fmla="*/ 555515 h 956720"/>
                  <a:gd name="connsiteX95" fmla="*/ 657637 w 944930"/>
                  <a:gd name="connsiteY95" fmla="*/ 524653 h 956720"/>
                  <a:gd name="connsiteX96" fmla="*/ 472465 w 944930"/>
                  <a:gd name="connsiteY96" fmla="*/ 339481 h 956720"/>
                  <a:gd name="connsiteX97" fmla="*/ 287294 w 944930"/>
                  <a:gd name="connsiteY97" fmla="*/ 524653 h 956720"/>
                  <a:gd name="connsiteX98" fmla="*/ 289963 w 944930"/>
                  <a:gd name="connsiteY98" fmla="*/ 555515 h 956720"/>
                  <a:gd name="connsiteX99" fmla="*/ 225570 w 944930"/>
                  <a:gd name="connsiteY99" fmla="*/ 555515 h 956720"/>
                  <a:gd name="connsiteX100" fmla="*/ 96228 w 944930"/>
                  <a:gd name="connsiteY100" fmla="*/ 586377 h 956720"/>
                  <a:gd name="connsiteX101" fmla="*/ 447498 w 944930"/>
                  <a:gd name="connsiteY101" fmla="*/ 586377 h 956720"/>
                  <a:gd name="connsiteX102" fmla="*/ 401205 w 944930"/>
                  <a:gd name="connsiteY102" fmla="*/ 678963 h 956720"/>
                  <a:gd name="connsiteX103" fmla="*/ 49935 w 944930"/>
                  <a:gd name="connsiteY103" fmla="*/ 678963 h 956720"/>
                  <a:gd name="connsiteX104" fmla="*/ 102122 w 944930"/>
                  <a:gd name="connsiteY104" fmla="*/ 709825 h 956720"/>
                  <a:gd name="connsiteX105" fmla="*/ 420278 w 944930"/>
                  <a:gd name="connsiteY105" fmla="*/ 709825 h 956720"/>
                  <a:gd name="connsiteX106" fmla="*/ 472465 w 944930"/>
                  <a:gd name="connsiteY106" fmla="*/ 605450 h 956720"/>
                  <a:gd name="connsiteX107" fmla="*/ 472465 w 944930"/>
                  <a:gd name="connsiteY107" fmla="*/ 925858 h 956720"/>
                  <a:gd name="connsiteX108" fmla="*/ 102122 w 944930"/>
                  <a:gd name="connsiteY108" fmla="*/ 925858 h 956720"/>
                  <a:gd name="connsiteX109" fmla="*/ 842809 w 944930"/>
                  <a:gd name="connsiteY109" fmla="*/ 925858 h 956720"/>
                  <a:gd name="connsiteX110" fmla="*/ 503327 w 944930"/>
                  <a:gd name="connsiteY110" fmla="*/ 925858 h 956720"/>
                  <a:gd name="connsiteX111" fmla="*/ 503327 w 944930"/>
                  <a:gd name="connsiteY111" fmla="*/ 605450 h 956720"/>
                  <a:gd name="connsiteX112" fmla="*/ 555515 w 944930"/>
                  <a:gd name="connsiteY112" fmla="*/ 709825 h 956720"/>
                  <a:gd name="connsiteX113" fmla="*/ 842809 w 944930"/>
                  <a:gd name="connsiteY113" fmla="*/ 709825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4930" h="956720">
                    <a:moveTo>
                      <a:pt x="867776" y="555515"/>
                    </a:moveTo>
                    <a:lnTo>
                      <a:pt x="750223" y="555515"/>
                    </a:lnTo>
                    <a:lnTo>
                      <a:pt x="750223" y="466139"/>
                    </a:lnTo>
                    <a:lnTo>
                      <a:pt x="709562" y="456572"/>
                    </a:lnTo>
                    <a:cubicBezTo>
                      <a:pt x="704424" y="438672"/>
                      <a:pt x="697295" y="421451"/>
                      <a:pt x="688252" y="405156"/>
                    </a:cubicBezTo>
                    <a:lnTo>
                      <a:pt x="710241" y="369633"/>
                    </a:lnTo>
                    <a:lnTo>
                      <a:pt x="675167" y="334559"/>
                    </a:lnTo>
                    <a:lnTo>
                      <a:pt x="757290" y="231897"/>
                    </a:lnTo>
                    <a:cubicBezTo>
                      <a:pt x="773354" y="241356"/>
                      <a:pt x="791995" y="246896"/>
                      <a:pt x="811947" y="246896"/>
                    </a:cubicBezTo>
                    <a:cubicBezTo>
                      <a:pt x="871510" y="246896"/>
                      <a:pt x="919964" y="198442"/>
                      <a:pt x="919964" y="138879"/>
                    </a:cubicBezTo>
                    <a:cubicBezTo>
                      <a:pt x="919964" y="79315"/>
                      <a:pt x="871510" y="30862"/>
                      <a:pt x="811947" y="30862"/>
                    </a:cubicBezTo>
                    <a:cubicBezTo>
                      <a:pt x="760022" y="30862"/>
                      <a:pt x="716568" y="67696"/>
                      <a:pt x="706275" y="116596"/>
                    </a:cubicBezTo>
                    <a:lnTo>
                      <a:pt x="441171" y="99499"/>
                    </a:lnTo>
                    <a:cubicBezTo>
                      <a:pt x="436804" y="43917"/>
                      <a:pt x="390265" y="0"/>
                      <a:pt x="333587" y="0"/>
                    </a:cubicBezTo>
                    <a:cubicBezTo>
                      <a:pt x="274023" y="0"/>
                      <a:pt x="225570" y="48453"/>
                      <a:pt x="225570" y="108017"/>
                    </a:cubicBezTo>
                    <a:cubicBezTo>
                      <a:pt x="225570" y="167580"/>
                      <a:pt x="274023" y="216034"/>
                      <a:pt x="333587" y="216034"/>
                    </a:cubicBezTo>
                    <a:cubicBezTo>
                      <a:pt x="385512" y="216034"/>
                      <a:pt x="428966" y="179200"/>
                      <a:pt x="439258" y="130299"/>
                    </a:cubicBezTo>
                    <a:lnTo>
                      <a:pt x="704362" y="147397"/>
                    </a:lnTo>
                    <a:cubicBezTo>
                      <a:pt x="706337" y="172534"/>
                      <a:pt x="716938" y="195217"/>
                      <a:pt x="733218" y="212592"/>
                    </a:cubicBezTo>
                    <a:lnTo>
                      <a:pt x="653224" y="312601"/>
                    </a:lnTo>
                    <a:lnTo>
                      <a:pt x="627500" y="286877"/>
                    </a:lnTo>
                    <a:lnTo>
                      <a:pt x="591978" y="308866"/>
                    </a:lnTo>
                    <a:cubicBezTo>
                      <a:pt x="575683" y="299824"/>
                      <a:pt x="558462" y="292679"/>
                      <a:pt x="540562" y="287541"/>
                    </a:cubicBezTo>
                    <a:lnTo>
                      <a:pt x="530980" y="246896"/>
                    </a:lnTo>
                    <a:lnTo>
                      <a:pt x="413951" y="246896"/>
                    </a:lnTo>
                    <a:lnTo>
                      <a:pt x="404384" y="287541"/>
                    </a:lnTo>
                    <a:cubicBezTo>
                      <a:pt x="386484" y="292679"/>
                      <a:pt x="369263" y="299808"/>
                      <a:pt x="352968" y="308866"/>
                    </a:cubicBezTo>
                    <a:lnTo>
                      <a:pt x="317446" y="286877"/>
                    </a:lnTo>
                    <a:lnTo>
                      <a:pt x="234690" y="369633"/>
                    </a:lnTo>
                    <a:lnTo>
                      <a:pt x="256679" y="405156"/>
                    </a:lnTo>
                    <a:cubicBezTo>
                      <a:pt x="247636" y="421451"/>
                      <a:pt x="240492" y="438672"/>
                      <a:pt x="235353" y="456572"/>
                    </a:cubicBezTo>
                    <a:lnTo>
                      <a:pt x="194708" y="466139"/>
                    </a:lnTo>
                    <a:lnTo>
                      <a:pt x="194708" y="555515"/>
                    </a:lnTo>
                    <a:lnTo>
                      <a:pt x="77155" y="555515"/>
                    </a:lnTo>
                    <a:lnTo>
                      <a:pt x="0" y="709825"/>
                    </a:lnTo>
                    <a:lnTo>
                      <a:pt x="71260" y="709825"/>
                    </a:lnTo>
                    <a:lnTo>
                      <a:pt x="71260" y="956720"/>
                    </a:lnTo>
                    <a:lnTo>
                      <a:pt x="873671" y="956720"/>
                    </a:lnTo>
                    <a:lnTo>
                      <a:pt x="873671" y="709825"/>
                    </a:lnTo>
                    <a:lnTo>
                      <a:pt x="944931" y="709825"/>
                    </a:lnTo>
                    <a:close/>
                    <a:moveTo>
                      <a:pt x="811947" y="61724"/>
                    </a:moveTo>
                    <a:cubicBezTo>
                      <a:pt x="854490" y="61724"/>
                      <a:pt x="889102" y="96336"/>
                      <a:pt x="889102" y="138879"/>
                    </a:cubicBezTo>
                    <a:cubicBezTo>
                      <a:pt x="889102" y="181422"/>
                      <a:pt x="854490" y="216034"/>
                      <a:pt x="811947" y="216034"/>
                    </a:cubicBezTo>
                    <a:cubicBezTo>
                      <a:pt x="769404" y="216034"/>
                      <a:pt x="734792" y="181422"/>
                      <a:pt x="734792" y="138879"/>
                    </a:cubicBezTo>
                    <a:cubicBezTo>
                      <a:pt x="734792" y="96336"/>
                      <a:pt x="769404" y="61724"/>
                      <a:pt x="811947" y="61724"/>
                    </a:cubicBezTo>
                    <a:close/>
                    <a:moveTo>
                      <a:pt x="333587" y="185172"/>
                    </a:moveTo>
                    <a:cubicBezTo>
                      <a:pt x="291044" y="185172"/>
                      <a:pt x="256432" y="150560"/>
                      <a:pt x="256432" y="108017"/>
                    </a:cubicBezTo>
                    <a:cubicBezTo>
                      <a:pt x="256432" y="65474"/>
                      <a:pt x="291044" y="30862"/>
                      <a:pt x="333587" y="30862"/>
                    </a:cubicBezTo>
                    <a:cubicBezTo>
                      <a:pt x="376130" y="30862"/>
                      <a:pt x="410742" y="65474"/>
                      <a:pt x="410742" y="108017"/>
                    </a:cubicBezTo>
                    <a:cubicBezTo>
                      <a:pt x="410742" y="150560"/>
                      <a:pt x="376130" y="185172"/>
                      <a:pt x="333587" y="185172"/>
                    </a:cubicBezTo>
                    <a:close/>
                    <a:moveTo>
                      <a:pt x="894996" y="678963"/>
                    </a:moveTo>
                    <a:lnTo>
                      <a:pt x="574588" y="678963"/>
                    </a:lnTo>
                    <a:lnTo>
                      <a:pt x="528295" y="586377"/>
                    </a:lnTo>
                    <a:lnTo>
                      <a:pt x="848703" y="586377"/>
                    </a:lnTo>
                    <a:close/>
                    <a:moveTo>
                      <a:pt x="419182" y="555515"/>
                    </a:moveTo>
                    <a:cubicBezTo>
                      <a:pt x="413735" y="546164"/>
                      <a:pt x="410742" y="535655"/>
                      <a:pt x="410742" y="524653"/>
                    </a:cubicBezTo>
                    <a:cubicBezTo>
                      <a:pt x="410742" y="490612"/>
                      <a:pt x="438425" y="462929"/>
                      <a:pt x="472465" y="462929"/>
                    </a:cubicBezTo>
                    <a:cubicBezTo>
                      <a:pt x="506506" y="462929"/>
                      <a:pt x="534189" y="490612"/>
                      <a:pt x="534189" y="524653"/>
                    </a:cubicBezTo>
                    <a:cubicBezTo>
                      <a:pt x="534189" y="535671"/>
                      <a:pt x="531196" y="546148"/>
                      <a:pt x="525764" y="555515"/>
                    </a:cubicBezTo>
                    <a:close/>
                    <a:moveTo>
                      <a:pt x="321612" y="555515"/>
                    </a:moveTo>
                    <a:cubicBezTo>
                      <a:pt x="319560" y="545377"/>
                      <a:pt x="318156" y="535084"/>
                      <a:pt x="318156" y="524653"/>
                    </a:cubicBezTo>
                    <a:cubicBezTo>
                      <a:pt x="318156" y="439567"/>
                      <a:pt x="387379" y="370343"/>
                      <a:pt x="472465" y="370343"/>
                    </a:cubicBezTo>
                    <a:cubicBezTo>
                      <a:pt x="557552" y="370343"/>
                      <a:pt x="626775" y="439567"/>
                      <a:pt x="626775" y="524653"/>
                    </a:cubicBezTo>
                    <a:cubicBezTo>
                      <a:pt x="626775" y="535100"/>
                      <a:pt x="625371" y="545377"/>
                      <a:pt x="623319" y="555515"/>
                    </a:cubicBezTo>
                    <a:lnTo>
                      <a:pt x="559681" y="555515"/>
                    </a:lnTo>
                    <a:cubicBezTo>
                      <a:pt x="563153" y="545701"/>
                      <a:pt x="565051" y="535331"/>
                      <a:pt x="565051" y="524653"/>
                    </a:cubicBezTo>
                    <a:cubicBezTo>
                      <a:pt x="565051" y="473592"/>
                      <a:pt x="523526" y="432067"/>
                      <a:pt x="472465" y="432067"/>
                    </a:cubicBezTo>
                    <a:cubicBezTo>
                      <a:pt x="421404" y="432067"/>
                      <a:pt x="379880" y="473592"/>
                      <a:pt x="379880" y="524653"/>
                    </a:cubicBezTo>
                    <a:cubicBezTo>
                      <a:pt x="379880" y="535331"/>
                      <a:pt x="381778" y="545701"/>
                      <a:pt x="385265" y="555515"/>
                    </a:cubicBezTo>
                    <a:close/>
                    <a:moveTo>
                      <a:pt x="225570" y="490581"/>
                    </a:moveTo>
                    <a:lnTo>
                      <a:pt x="260629" y="482326"/>
                    </a:lnTo>
                    <a:lnTo>
                      <a:pt x="262882" y="473144"/>
                    </a:lnTo>
                    <a:cubicBezTo>
                      <a:pt x="268082" y="451911"/>
                      <a:pt x="276492" y="431650"/>
                      <a:pt x="287865" y="412902"/>
                    </a:cubicBezTo>
                    <a:lnTo>
                      <a:pt x="292772" y="404816"/>
                    </a:lnTo>
                    <a:lnTo>
                      <a:pt x="273807" y="374170"/>
                    </a:lnTo>
                    <a:lnTo>
                      <a:pt x="321998" y="325979"/>
                    </a:lnTo>
                    <a:lnTo>
                      <a:pt x="352644" y="344944"/>
                    </a:lnTo>
                    <a:lnTo>
                      <a:pt x="360730" y="340037"/>
                    </a:lnTo>
                    <a:cubicBezTo>
                      <a:pt x="379463" y="328664"/>
                      <a:pt x="399739" y="320270"/>
                      <a:pt x="420972" y="315054"/>
                    </a:cubicBezTo>
                    <a:lnTo>
                      <a:pt x="430154" y="312801"/>
                    </a:lnTo>
                    <a:lnTo>
                      <a:pt x="438394" y="277757"/>
                    </a:lnTo>
                    <a:lnTo>
                      <a:pt x="506537" y="277757"/>
                    </a:lnTo>
                    <a:lnTo>
                      <a:pt x="514793" y="312817"/>
                    </a:lnTo>
                    <a:lnTo>
                      <a:pt x="523974" y="315070"/>
                    </a:lnTo>
                    <a:cubicBezTo>
                      <a:pt x="545207" y="320270"/>
                      <a:pt x="565468" y="328680"/>
                      <a:pt x="584217" y="340052"/>
                    </a:cubicBezTo>
                    <a:lnTo>
                      <a:pt x="592302" y="344959"/>
                    </a:lnTo>
                    <a:lnTo>
                      <a:pt x="622948" y="325995"/>
                    </a:lnTo>
                    <a:lnTo>
                      <a:pt x="671139" y="374186"/>
                    </a:lnTo>
                    <a:lnTo>
                      <a:pt x="652174" y="404831"/>
                    </a:lnTo>
                    <a:lnTo>
                      <a:pt x="657082" y="412917"/>
                    </a:lnTo>
                    <a:cubicBezTo>
                      <a:pt x="668439" y="431635"/>
                      <a:pt x="676849" y="451911"/>
                      <a:pt x="682064" y="473160"/>
                    </a:cubicBezTo>
                    <a:lnTo>
                      <a:pt x="684317" y="482341"/>
                    </a:lnTo>
                    <a:lnTo>
                      <a:pt x="719361" y="490581"/>
                    </a:lnTo>
                    <a:lnTo>
                      <a:pt x="719361" y="555515"/>
                    </a:lnTo>
                    <a:lnTo>
                      <a:pt x="654967" y="555515"/>
                    </a:lnTo>
                    <a:cubicBezTo>
                      <a:pt x="656665" y="545346"/>
                      <a:pt x="657637" y="535038"/>
                      <a:pt x="657637" y="524653"/>
                    </a:cubicBezTo>
                    <a:cubicBezTo>
                      <a:pt x="657637" y="422546"/>
                      <a:pt x="574572" y="339481"/>
                      <a:pt x="472465" y="339481"/>
                    </a:cubicBezTo>
                    <a:cubicBezTo>
                      <a:pt x="370359" y="339481"/>
                      <a:pt x="287294" y="422546"/>
                      <a:pt x="287294" y="524653"/>
                    </a:cubicBezTo>
                    <a:cubicBezTo>
                      <a:pt x="287294" y="535038"/>
                      <a:pt x="288266" y="545346"/>
                      <a:pt x="289963" y="555515"/>
                    </a:cubicBezTo>
                    <a:lnTo>
                      <a:pt x="225570" y="555515"/>
                    </a:lnTo>
                    <a:close/>
                    <a:moveTo>
                      <a:pt x="96228" y="586377"/>
                    </a:moveTo>
                    <a:lnTo>
                      <a:pt x="447498" y="586377"/>
                    </a:lnTo>
                    <a:lnTo>
                      <a:pt x="401205" y="678963"/>
                    </a:lnTo>
                    <a:lnTo>
                      <a:pt x="49935" y="678963"/>
                    </a:lnTo>
                    <a:close/>
                    <a:moveTo>
                      <a:pt x="102122" y="709825"/>
                    </a:moveTo>
                    <a:lnTo>
                      <a:pt x="420278" y="709825"/>
                    </a:lnTo>
                    <a:lnTo>
                      <a:pt x="472465" y="605450"/>
                    </a:lnTo>
                    <a:lnTo>
                      <a:pt x="472465" y="925858"/>
                    </a:lnTo>
                    <a:lnTo>
                      <a:pt x="102122" y="925858"/>
                    </a:lnTo>
                    <a:close/>
                    <a:moveTo>
                      <a:pt x="842809" y="925858"/>
                    </a:moveTo>
                    <a:lnTo>
                      <a:pt x="503327" y="925858"/>
                    </a:lnTo>
                    <a:lnTo>
                      <a:pt x="503327" y="605450"/>
                    </a:lnTo>
                    <a:lnTo>
                      <a:pt x="555515" y="709825"/>
                    </a:lnTo>
                    <a:lnTo>
                      <a:pt x="842809" y="709825"/>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87" name="任意多边形: 形状 86">
                <a:extLst>
                  <a:ext uri="{FF2B5EF4-FFF2-40B4-BE49-F238E27FC236}">
                    <a16:creationId xmlns:a16="http://schemas.microsoft.com/office/drawing/2014/main" id="{58540B98-996A-4C8F-B3B6-D0A10C70F4D3}"/>
                  </a:ext>
                </a:extLst>
              </p:cNvPr>
              <p:cNvSpPr/>
              <p:nvPr/>
            </p:nvSpPr>
            <p:spPr>
              <a:xfrm>
                <a:off x="9721393" y="2349302"/>
                <a:ext cx="92585" cy="92585"/>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88" name="任意多边形: 形状 87">
                <a:extLst>
                  <a:ext uri="{FF2B5EF4-FFF2-40B4-BE49-F238E27FC236}">
                    <a16:creationId xmlns:a16="http://schemas.microsoft.com/office/drawing/2014/main" id="{4AD767D6-F53C-49C9-A81F-A7D1D2640EA3}"/>
                  </a:ext>
                </a:extLst>
              </p:cNvPr>
              <p:cNvSpPr/>
              <p:nvPr/>
            </p:nvSpPr>
            <p:spPr>
              <a:xfrm>
                <a:off x="9243033" y="2318440"/>
                <a:ext cx="92585" cy="92585"/>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89" name="任意多边形: 形状 88">
                <a:extLst>
                  <a:ext uri="{FF2B5EF4-FFF2-40B4-BE49-F238E27FC236}">
                    <a16:creationId xmlns:a16="http://schemas.microsoft.com/office/drawing/2014/main" id="{9F2E57D8-64AF-4436-AD80-1ABF5A53D200}"/>
                  </a:ext>
                </a:extLst>
              </p:cNvPr>
              <p:cNvSpPr/>
              <p:nvPr/>
            </p:nvSpPr>
            <p:spPr>
              <a:xfrm>
                <a:off x="8949844" y="2472750"/>
                <a:ext cx="216033" cy="15430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90" name="任意多边形: 形状 89">
                <a:extLst>
                  <a:ext uri="{FF2B5EF4-FFF2-40B4-BE49-F238E27FC236}">
                    <a16:creationId xmlns:a16="http://schemas.microsoft.com/office/drawing/2014/main" id="{A15ADDCF-1DCB-427D-B6A8-7703B5943EAF}"/>
                  </a:ext>
                </a:extLst>
              </p:cNvPr>
              <p:cNvSpPr/>
              <p:nvPr/>
            </p:nvSpPr>
            <p:spPr>
              <a:xfrm>
                <a:off x="9011568" y="253447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91" name="任意多边形: 形状 90">
                <a:extLst>
                  <a:ext uri="{FF2B5EF4-FFF2-40B4-BE49-F238E27FC236}">
                    <a16:creationId xmlns:a16="http://schemas.microsoft.com/office/drawing/2014/main" id="{64F34376-04BC-427A-90B7-AD40571CEA39}"/>
                  </a:ext>
                </a:extLst>
              </p:cNvPr>
              <p:cNvSpPr/>
              <p:nvPr/>
            </p:nvSpPr>
            <p:spPr>
              <a:xfrm>
                <a:off x="9073292" y="253447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92" name="任意多边形: 形状 91">
                <a:extLst>
                  <a:ext uri="{FF2B5EF4-FFF2-40B4-BE49-F238E27FC236}">
                    <a16:creationId xmlns:a16="http://schemas.microsoft.com/office/drawing/2014/main" id="{DEDD0D80-0B88-4B96-9798-9CB12F77E1F7}"/>
                  </a:ext>
                </a:extLst>
              </p:cNvPr>
              <p:cNvSpPr/>
              <p:nvPr/>
            </p:nvSpPr>
            <p:spPr>
              <a:xfrm>
                <a:off x="9690531" y="2534474"/>
                <a:ext cx="216033" cy="154309"/>
              </a:xfrm>
              <a:custGeom>
                <a:avLst/>
                <a:gdLst>
                  <a:gd name="connsiteX0" fmla="*/ 77155 w 216033"/>
                  <a:gd name="connsiteY0" fmla="*/ 0 h 154309"/>
                  <a:gd name="connsiteX1" fmla="*/ 0 w 216033"/>
                  <a:gd name="connsiteY1" fmla="*/ 77155 h 154309"/>
                  <a:gd name="connsiteX2" fmla="*/ 0 w 216033"/>
                  <a:gd name="connsiteY2" fmla="*/ 154310 h 154309"/>
                  <a:gd name="connsiteX3" fmla="*/ 138879 w 216033"/>
                  <a:gd name="connsiteY3" fmla="*/ 154310 h 154309"/>
                  <a:gd name="connsiteX4" fmla="*/ 216034 w 216033"/>
                  <a:gd name="connsiteY4" fmla="*/ 77155 h 154309"/>
                  <a:gd name="connsiteX5" fmla="*/ 138879 w 216033"/>
                  <a:gd name="connsiteY5" fmla="*/ 0 h 154309"/>
                  <a:gd name="connsiteX6" fmla="*/ 185172 w 216033"/>
                  <a:gd name="connsiteY6" fmla="*/ 77155 h 154309"/>
                  <a:gd name="connsiteX7" fmla="*/ 138879 w 216033"/>
                  <a:gd name="connsiteY7" fmla="*/ 123448 h 154309"/>
                  <a:gd name="connsiteX8" fmla="*/ 30862 w 216033"/>
                  <a:gd name="connsiteY8" fmla="*/ 123448 h 154309"/>
                  <a:gd name="connsiteX9" fmla="*/ 30862 w 216033"/>
                  <a:gd name="connsiteY9" fmla="*/ 77155 h 154309"/>
                  <a:gd name="connsiteX10" fmla="*/ 77155 w 216033"/>
                  <a:gd name="connsiteY10" fmla="*/ 30862 h 154309"/>
                  <a:gd name="connsiteX11" fmla="*/ 138879 w 216033"/>
                  <a:gd name="connsiteY11" fmla="*/ 30862 h 154309"/>
                  <a:gd name="connsiteX12" fmla="*/ 185172 w 216033"/>
                  <a:gd name="connsiteY12" fmla="*/ 77155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33" h="154309">
                    <a:moveTo>
                      <a:pt x="77155" y="0"/>
                    </a:moveTo>
                    <a:cubicBezTo>
                      <a:pt x="34612" y="0"/>
                      <a:pt x="0" y="34612"/>
                      <a:pt x="0" y="77155"/>
                    </a:cubicBezTo>
                    <a:lnTo>
                      <a:pt x="0" y="154310"/>
                    </a:lnTo>
                    <a:lnTo>
                      <a:pt x="138879" y="154310"/>
                    </a:lnTo>
                    <a:cubicBezTo>
                      <a:pt x="181422" y="154310"/>
                      <a:pt x="216034" y="119698"/>
                      <a:pt x="216034" y="77155"/>
                    </a:cubicBezTo>
                    <a:cubicBezTo>
                      <a:pt x="216034" y="34612"/>
                      <a:pt x="181422" y="0"/>
                      <a:pt x="138879" y="0"/>
                    </a:cubicBezTo>
                    <a:close/>
                    <a:moveTo>
                      <a:pt x="185172" y="77155"/>
                    </a:moveTo>
                    <a:cubicBezTo>
                      <a:pt x="185172" y="102678"/>
                      <a:pt x="164402" y="123448"/>
                      <a:pt x="138879" y="123448"/>
                    </a:cubicBezTo>
                    <a:lnTo>
                      <a:pt x="30862" y="123448"/>
                    </a:lnTo>
                    <a:lnTo>
                      <a:pt x="30862" y="77155"/>
                    </a:lnTo>
                    <a:cubicBezTo>
                      <a:pt x="30862" y="51632"/>
                      <a:pt x="51632" y="30862"/>
                      <a:pt x="77155" y="30862"/>
                    </a:cubicBezTo>
                    <a:lnTo>
                      <a:pt x="138879" y="30862"/>
                    </a:lnTo>
                    <a:cubicBezTo>
                      <a:pt x="164402" y="30862"/>
                      <a:pt x="185172" y="51632"/>
                      <a:pt x="185172" y="77155"/>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93" name="任意多边形: 形状 92">
                <a:extLst>
                  <a:ext uri="{FF2B5EF4-FFF2-40B4-BE49-F238E27FC236}">
                    <a16:creationId xmlns:a16="http://schemas.microsoft.com/office/drawing/2014/main" id="{2D3FCCE1-9279-4994-8B3F-A6488BC98453}"/>
                  </a:ext>
                </a:extLst>
              </p:cNvPr>
              <p:cNvSpPr/>
              <p:nvPr/>
            </p:nvSpPr>
            <p:spPr>
              <a:xfrm>
                <a:off x="9813979" y="259619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94" name="任意多边形: 形状 93">
                <a:extLst>
                  <a:ext uri="{FF2B5EF4-FFF2-40B4-BE49-F238E27FC236}">
                    <a16:creationId xmlns:a16="http://schemas.microsoft.com/office/drawing/2014/main" id="{534B1BDC-4591-4570-9C19-9C11BAF43043}"/>
                  </a:ext>
                </a:extLst>
              </p:cNvPr>
              <p:cNvSpPr/>
              <p:nvPr/>
            </p:nvSpPr>
            <p:spPr>
              <a:xfrm>
                <a:off x="9752255" y="259619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95" name="任意多边形: 形状 94">
                <a:extLst>
                  <a:ext uri="{FF2B5EF4-FFF2-40B4-BE49-F238E27FC236}">
                    <a16:creationId xmlns:a16="http://schemas.microsoft.com/office/drawing/2014/main" id="{B1EAC242-E941-439F-BE08-9B0DAE341C7A}"/>
                  </a:ext>
                </a:extLst>
              </p:cNvPr>
              <p:cNvSpPr/>
              <p:nvPr/>
            </p:nvSpPr>
            <p:spPr>
              <a:xfrm>
                <a:off x="9088723" y="2997403"/>
                <a:ext cx="308619" cy="154309"/>
              </a:xfrm>
              <a:custGeom>
                <a:avLst/>
                <a:gdLst>
                  <a:gd name="connsiteX0" fmla="*/ 0 w 308619"/>
                  <a:gd name="connsiteY0" fmla="*/ 0 h 154309"/>
                  <a:gd name="connsiteX1" fmla="*/ 0 w 308619"/>
                  <a:gd name="connsiteY1" fmla="*/ 154310 h 154309"/>
                  <a:gd name="connsiteX2" fmla="*/ 308619 w 308619"/>
                  <a:gd name="connsiteY2" fmla="*/ 154310 h 154309"/>
                  <a:gd name="connsiteX3" fmla="*/ 308619 w 308619"/>
                  <a:gd name="connsiteY3" fmla="*/ 0 h 154309"/>
                  <a:gd name="connsiteX4" fmla="*/ 277757 w 308619"/>
                  <a:gd name="connsiteY4" fmla="*/ 123448 h 154309"/>
                  <a:gd name="connsiteX5" fmla="*/ 30862 w 308619"/>
                  <a:gd name="connsiteY5" fmla="*/ 123448 h 154309"/>
                  <a:gd name="connsiteX6" fmla="*/ 30862 w 308619"/>
                  <a:gd name="connsiteY6" fmla="*/ 30862 h 154309"/>
                  <a:gd name="connsiteX7" fmla="*/ 277757 w 308619"/>
                  <a:gd name="connsiteY7"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19" h="154309">
                    <a:moveTo>
                      <a:pt x="0" y="0"/>
                    </a:moveTo>
                    <a:lnTo>
                      <a:pt x="0" y="154310"/>
                    </a:lnTo>
                    <a:lnTo>
                      <a:pt x="308619" y="154310"/>
                    </a:lnTo>
                    <a:lnTo>
                      <a:pt x="308619" y="0"/>
                    </a:lnTo>
                    <a:close/>
                    <a:moveTo>
                      <a:pt x="277757" y="123448"/>
                    </a:moveTo>
                    <a:lnTo>
                      <a:pt x="30862" y="123448"/>
                    </a:lnTo>
                    <a:lnTo>
                      <a:pt x="30862" y="30862"/>
                    </a:lnTo>
                    <a:lnTo>
                      <a:pt x="277757"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96" name="任意多边形: 形状 95">
                <a:extLst>
                  <a:ext uri="{FF2B5EF4-FFF2-40B4-BE49-F238E27FC236}">
                    <a16:creationId xmlns:a16="http://schemas.microsoft.com/office/drawing/2014/main" id="{F92DCD8A-648D-42F6-91B5-023EF74518AA}"/>
                  </a:ext>
                </a:extLst>
              </p:cNvPr>
              <p:cNvSpPr/>
              <p:nvPr/>
            </p:nvSpPr>
            <p:spPr>
              <a:xfrm>
                <a:off x="9304757"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97" name="任意多边形: 形状 96">
                <a:extLst>
                  <a:ext uri="{FF2B5EF4-FFF2-40B4-BE49-F238E27FC236}">
                    <a16:creationId xmlns:a16="http://schemas.microsoft.com/office/drawing/2014/main" id="{33A6D9BB-BB0A-4A09-AB3B-C133F8EE82CD}"/>
                  </a:ext>
                </a:extLst>
              </p:cNvPr>
              <p:cNvSpPr/>
              <p:nvPr/>
            </p:nvSpPr>
            <p:spPr>
              <a:xfrm>
                <a:off x="9243033"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98" name="任意多边形: 形状 97">
                <a:extLst>
                  <a:ext uri="{FF2B5EF4-FFF2-40B4-BE49-F238E27FC236}">
                    <a16:creationId xmlns:a16="http://schemas.microsoft.com/office/drawing/2014/main" id="{1AA1F8A9-EA0E-49C2-A28F-A1D2B72E8B7E}"/>
                  </a:ext>
                </a:extLst>
              </p:cNvPr>
              <p:cNvSpPr/>
              <p:nvPr/>
            </p:nvSpPr>
            <p:spPr>
              <a:xfrm>
                <a:off x="9181309"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99" name="任意多边形: 形状 98">
                <a:extLst>
                  <a:ext uri="{FF2B5EF4-FFF2-40B4-BE49-F238E27FC236}">
                    <a16:creationId xmlns:a16="http://schemas.microsoft.com/office/drawing/2014/main" id="{46AFB85E-DB0F-49D9-A2F6-EE6991174E1E}"/>
                  </a:ext>
                </a:extLst>
              </p:cNvPr>
              <p:cNvSpPr/>
              <p:nvPr/>
            </p:nvSpPr>
            <p:spPr>
              <a:xfrm>
                <a:off x="9736824"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00" name="任意多边形: 形状 99">
                <a:extLst>
                  <a:ext uri="{FF2B5EF4-FFF2-40B4-BE49-F238E27FC236}">
                    <a16:creationId xmlns:a16="http://schemas.microsoft.com/office/drawing/2014/main" id="{E4681060-E494-46CC-8F57-E82C153701E4}"/>
                  </a:ext>
                </a:extLst>
              </p:cNvPr>
              <p:cNvSpPr/>
              <p:nvPr/>
            </p:nvSpPr>
            <p:spPr>
              <a:xfrm>
                <a:off x="9675100"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01" name="任意多边形: 形状 100">
                <a:extLst>
                  <a:ext uri="{FF2B5EF4-FFF2-40B4-BE49-F238E27FC236}">
                    <a16:creationId xmlns:a16="http://schemas.microsoft.com/office/drawing/2014/main" id="{98A04DD1-9D31-4DA7-BD3C-EFC0DB310ADD}"/>
                  </a:ext>
                </a:extLst>
              </p:cNvPr>
              <p:cNvSpPr/>
              <p:nvPr/>
            </p:nvSpPr>
            <p:spPr>
              <a:xfrm>
                <a:off x="9613376"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02" name="任意多边形: 形状 101">
                <a:extLst>
                  <a:ext uri="{FF2B5EF4-FFF2-40B4-BE49-F238E27FC236}">
                    <a16:creationId xmlns:a16="http://schemas.microsoft.com/office/drawing/2014/main" id="{23817E51-9817-4CDF-961A-D16345A6D882}"/>
                  </a:ext>
                </a:extLst>
              </p:cNvPr>
              <p:cNvSpPr/>
              <p:nvPr/>
            </p:nvSpPr>
            <p:spPr>
              <a:xfrm>
                <a:off x="9613376" y="3059127"/>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grpSp>
        <p:sp>
          <p:nvSpPr>
            <p:cNvPr id="105" name="文本框 104">
              <a:extLst>
                <a:ext uri="{FF2B5EF4-FFF2-40B4-BE49-F238E27FC236}">
                  <a16:creationId xmlns:a16="http://schemas.microsoft.com/office/drawing/2014/main" id="{237F03DD-A548-4C5C-8408-3E9D520E9CA1}"/>
                </a:ext>
              </a:extLst>
            </p:cNvPr>
            <p:cNvSpPr txBox="1"/>
            <p:nvPr/>
          </p:nvSpPr>
          <p:spPr>
            <a:xfrm>
              <a:off x="9393536" y="2391949"/>
              <a:ext cx="1800493" cy="369332"/>
            </a:xfrm>
            <a:prstGeom prst="rect">
              <a:avLst/>
            </a:prstGeom>
            <a:noFill/>
          </p:spPr>
          <p:txBody>
            <a:bodyPr wrap="none" rtlCol="0">
              <a:spAutoFit/>
            </a:bodyPr>
            <a:lstStyle/>
            <a:p>
              <a:pPr algn="r"/>
              <a:r>
                <a:rPr lang="zh-CN" altLang="en-US" dirty="0">
                  <a:solidFill>
                    <a:schemeClr val="bg1"/>
                  </a:solidFill>
                  <a:latin typeface="源意明体" pitchFamily="2" charset="-122"/>
                  <a:ea typeface="源意明体" pitchFamily="2" charset="-122"/>
                </a:rPr>
                <a:t>请输入标题文本</a:t>
              </a:r>
            </a:p>
          </p:txBody>
        </p:sp>
        <p:sp>
          <p:nvSpPr>
            <p:cNvPr id="106" name="文本框 105">
              <a:extLst>
                <a:ext uri="{FF2B5EF4-FFF2-40B4-BE49-F238E27FC236}">
                  <a16:creationId xmlns:a16="http://schemas.microsoft.com/office/drawing/2014/main" id="{F45539C9-16C5-44DE-92DE-9F63123A7EA2}"/>
                </a:ext>
              </a:extLst>
            </p:cNvPr>
            <p:cNvSpPr txBox="1"/>
            <p:nvPr/>
          </p:nvSpPr>
          <p:spPr>
            <a:xfrm>
              <a:off x="9792470" y="3758323"/>
              <a:ext cx="1800493" cy="369332"/>
            </a:xfrm>
            <a:prstGeom prst="rect">
              <a:avLst/>
            </a:prstGeom>
            <a:noFill/>
          </p:spPr>
          <p:txBody>
            <a:bodyPr wrap="none" rtlCol="0">
              <a:spAutoFit/>
            </a:bodyPr>
            <a:lstStyle/>
            <a:p>
              <a:pPr algn="r"/>
              <a:r>
                <a:rPr lang="zh-CN" altLang="en-US" dirty="0">
                  <a:solidFill>
                    <a:schemeClr val="bg1"/>
                  </a:solidFill>
                  <a:latin typeface="源意明体" pitchFamily="2" charset="-122"/>
                  <a:ea typeface="源意明体" pitchFamily="2" charset="-122"/>
                </a:rPr>
                <a:t>请输入标题文本</a:t>
              </a:r>
            </a:p>
          </p:txBody>
        </p:sp>
        <p:sp>
          <p:nvSpPr>
            <p:cNvPr id="107" name="文本框 106">
              <a:extLst>
                <a:ext uri="{FF2B5EF4-FFF2-40B4-BE49-F238E27FC236}">
                  <a16:creationId xmlns:a16="http://schemas.microsoft.com/office/drawing/2014/main" id="{DC502393-2413-467B-B4C6-0516F649A5E1}"/>
                </a:ext>
              </a:extLst>
            </p:cNvPr>
            <p:cNvSpPr txBox="1"/>
            <p:nvPr/>
          </p:nvSpPr>
          <p:spPr>
            <a:xfrm>
              <a:off x="9393536" y="5146375"/>
              <a:ext cx="1800494" cy="369332"/>
            </a:xfrm>
            <a:prstGeom prst="rect">
              <a:avLst/>
            </a:prstGeom>
            <a:noFill/>
          </p:spPr>
          <p:txBody>
            <a:bodyPr wrap="none" rtlCol="0">
              <a:spAutoFit/>
            </a:bodyPr>
            <a:lstStyle/>
            <a:p>
              <a:pPr algn="r"/>
              <a:r>
                <a:rPr lang="zh-CN" altLang="en-US" dirty="0">
                  <a:solidFill>
                    <a:schemeClr val="bg1"/>
                  </a:solidFill>
                  <a:latin typeface="源意明体" pitchFamily="2" charset="-122"/>
                  <a:ea typeface="源意明体" pitchFamily="2" charset="-122"/>
                </a:rPr>
                <a:t>请输入标题文本</a:t>
              </a:r>
            </a:p>
          </p:txBody>
        </p:sp>
      </p:grpSp>
      <p:sp>
        <p:nvSpPr>
          <p:cNvPr id="5" name="椭圆 4">
            <a:extLst>
              <a:ext uri="{FF2B5EF4-FFF2-40B4-BE49-F238E27FC236}">
                <a16:creationId xmlns:a16="http://schemas.microsoft.com/office/drawing/2014/main" id="{EE19BF01-1178-BC1C-6C45-5C9730A8C8D3}"/>
              </a:ext>
            </a:extLst>
          </p:cNvPr>
          <p:cNvSpPr/>
          <p:nvPr/>
        </p:nvSpPr>
        <p:spPr>
          <a:xfrm>
            <a:off x="4158492" y="1792775"/>
            <a:ext cx="3895877" cy="3895859"/>
          </a:xfrm>
          <a:prstGeom prst="ellipse">
            <a:avLst/>
          </a:prstGeom>
          <a:gradFill>
            <a:gsLst>
              <a:gs pos="0">
                <a:srgbClr val="19F4A2">
                  <a:alpha val="80000"/>
                </a:srgbClr>
              </a:gs>
              <a:gs pos="100000">
                <a:srgbClr val="0B83F4">
                  <a:alpha val="70000"/>
                </a:srgbClr>
              </a:gs>
            </a:gsLst>
            <a:lin ang="5400000" scaled="1"/>
          </a:gradFill>
          <a:ln w="3175">
            <a:solidFill>
              <a:schemeClr val="accent1"/>
            </a:solidFill>
          </a:ln>
          <a:effectLst>
            <a:outerShdw blurRad="50800" sx="102000" sy="102000" algn="ctr"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grpSp>
        <p:nvGrpSpPr>
          <p:cNvPr id="122" name="组合 121">
            <a:extLst>
              <a:ext uri="{FF2B5EF4-FFF2-40B4-BE49-F238E27FC236}">
                <a16:creationId xmlns:a16="http://schemas.microsoft.com/office/drawing/2014/main" id="{510E6DCC-80DF-4C99-2B0C-181A8D94923B}"/>
              </a:ext>
            </a:extLst>
          </p:cNvPr>
          <p:cNvGrpSpPr/>
          <p:nvPr/>
        </p:nvGrpSpPr>
        <p:grpSpPr>
          <a:xfrm>
            <a:off x="4010930" y="3124751"/>
            <a:ext cx="4191000" cy="1231906"/>
            <a:chOff x="4099209" y="3194931"/>
            <a:chExt cx="4191000" cy="1231906"/>
          </a:xfrm>
        </p:grpSpPr>
        <p:sp>
          <p:nvSpPr>
            <p:cNvPr id="8" name="文本框 7">
              <a:extLst>
                <a:ext uri="{FF2B5EF4-FFF2-40B4-BE49-F238E27FC236}">
                  <a16:creationId xmlns:a16="http://schemas.microsoft.com/office/drawing/2014/main" id="{5ECDD562-8741-4702-BDE8-D230FDF665EA}"/>
                </a:ext>
              </a:extLst>
            </p:cNvPr>
            <p:cNvSpPr txBox="1"/>
            <p:nvPr/>
          </p:nvSpPr>
          <p:spPr>
            <a:xfrm>
              <a:off x="4099209" y="3194931"/>
              <a:ext cx="4191000" cy="830997"/>
            </a:xfrm>
            <a:prstGeom prst="rect">
              <a:avLst/>
            </a:prstGeom>
            <a:noFill/>
          </p:spPr>
          <p:txBody>
            <a:bodyPr wrap="square" rtlCol="0">
              <a:spAutoFit/>
            </a:bodyPr>
            <a:lstStyle/>
            <a:p>
              <a:pPr algn="ctr">
                <a:defRPr/>
              </a:pPr>
              <a:r>
                <a:rPr lang="zh-CN" altLang="en-US" sz="4800" b="1" dirty="0">
                  <a:solidFill>
                    <a:schemeClr val="bg1"/>
                  </a:solidFill>
                  <a:effectLst>
                    <a:outerShdw blurRad="25400" sx="102000" sy="102000" algn="ctr" rotWithShape="0">
                      <a:schemeClr val="tx1">
                        <a:alpha val="38000"/>
                      </a:schemeClr>
                    </a:outerShdw>
                  </a:effectLst>
                  <a:latin typeface="源意明体" pitchFamily="2" charset="-122"/>
                  <a:ea typeface="源意明体" pitchFamily="2" charset="-122"/>
                </a:rPr>
                <a:t>数字化运营</a:t>
              </a:r>
            </a:p>
          </p:txBody>
        </p:sp>
        <p:sp>
          <p:nvSpPr>
            <p:cNvPr id="11" name="文本框 10">
              <a:extLst>
                <a:ext uri="{FF2B5EF4-FFF2-40B4-BE49-F238E27FC236}">
                  <a16:creationId xmlns:a16="http://schemas.microsoft.com/office/drawing/2014/main" id="{2D497784-4E1D-4B37-8A35-F66E37B1D02A}"/>
                </a:ext>
              </a:extLst>
            </p:cNvPr>
            <p:cNvSpPr txBox="1"/>
            <p:nvPr/>
          </p:nvSpPr>
          <p:spPr>
            <a:xfrm>
              <a:off x="4962809" y="4026727"/>
              <a:ext cx="2463800" cy="400110"/>
            </a:xfrm>
            <a:prstGeom prst="rect">
              <a:avLst/>
            </a:prstGeom>
            <a:noFill/>
          </p:spPr>
          <p:txBody>
            <a:bodyPr wrap="square" rtlCol="0">
              <a:spAutoFit/>
            </a:bodyPr>
            <a:lstStyle/>
            <a:p>
              <a:pPr algn="ctr"/>
              <a:r>
                <a:rPr lang="zh-CN" altLang="en-US" sz="2000" b="1" dirty="0">
                  <a:solidFill>
                    <a:schemeClr val="bg1"/>
                  </a:solidFill>
                  <a:effectLst>
                    <a:outerShdw blurRad="38100" sx="102000" sy="102000" algn="ctr" rotWithShape="0">
                      <a:prstClr val="black">
                        <a:alpha val="16000"/>
                      </a:prstClr>
                    </a:outerShdw>
                  </a:effectLst>
                  <a:latin typeface="源意明体" pitchFamily="2" charset="-122"/>
                  <a:ea typeface="源意明体" pitchFamily="2" charset="-122"/>
                </a:rPr>
                <a:t>科技 </a:t>
              </a:r>
              <a:r>
                <a:rPr lang="en-US" altLang="zh-CN" sz="2000" b="1" dirty="0">
                  <a:solidFill>
                    <a:schemeClr val="bg1"/>
                  </a:solidFill>
                  <a:effectLst>
                    <a:outerShdw blurRad="38100" sx="102000" sy="102000" algn="ctr" rotWithShape="0">
                      <a:prstClr val="black">
                        <a:alpha val="16000"/>
                      </a:prstClr>
                    </a:outerShdw>
                  </a:effectLst>
                  <a:latin typeface="源意明体" pitchFamily="2" charset="-122"/>
                  <a:ea typeface="源意明体" pitchFamily="2" charset="-122"/>
                </a:rPr>
                <a:t>|  </a:t>
              </a:r>
              <a:r>
                <a:rPr lang="zh-CN" altLang="en-US" sz="2000" b="1" dirty="0">
                  <a:solidFill>
                    <a:schemeClr val="bg1"/>
                  </a:solidFill>
                  <a:effectLst>
                    <a:outerShdw blurRad="38100" sx="102000" sy="102000" algn="ctr" rotWithShape="0">
                      <a:prstClr val="black">
                        <a:alpha val="16000"/>
                      </a:prstClr>
                    </a:outerShdw>
                  </a:effectLst>
                  <a:latin typeface="源意明体" pitchFamily="2" charset="-122"/>
                  <a:ea typeface="源意明体" pitchFamily="2" charset="-122"/>
                </a:rPr>
                <a:t>创新  </a:t>
              </a:r>
              <a:r>
                <a:rPr lang="en-US" altLang="zh-CN" sz="2000" b="1" dirty="0">
                  <a:solidFill>
                    <a:schemeClr val="bg1"/>
                  </a:solidFill>
                  <a:effectLst>
                    <a:outerShdw blurRad="38100" sx="102000" sy="102000" algn="ctr" rotWithShape="0">
                      <a:prstClr val="black">
                        <a:alpha val="16000"/>
                      </a:prstClr>
                    </a:outerShdw>
                  </a:effectLst>
                  <a:latin typeface="源意明体" pitchFamily="2" charset="-122"/>
                  <a:ea typeface="源意明体" pitchFamily="2" charset="-122"/>
                </a:rPr>
                <a:t>|  </a:t>
              </a:r>
              <a:r>
                <a:rPr lang="zh-CN" altLang="en-US" sz="2000" b="1" dirty="0">
                  <a:solidFill>
                    <a:schemeClr val="bg1"/>
                  </a:solidFill>
                  <a:effectLst>
                    <a:outerShdw blurRad="38100" sx="102000" sy="102000" algn="ctr" rotWithShape="0">
                      <a:prstClr val="black">
                        <a:alpha val="16000"/>
                      </a:prstClr>
                    </a:outerShdw>
                  </a:effectLst>
                  <a:latin typeface="源意明体" pitchFamily="2" charset="-122"/>
                  <a:ea typeface="源意明体" pitchFamily="2" charset="-122"/>
                </a:rPr>
                <a:t>发展 </a:t>
              </a:r>
            </a:p>
          </p:txBody>
        </p:sp>
      </p:grpSp>
      <p:pic>
        <p:nvPicPr>
          <p:cNvPr id="120" name="图片 119">
            <a:extLst>
              <a:ext uri="{FF2B5EF4-FFF2-40B4-BE49-F238E27FC236}">
                <a16:creationId xmlns:a16="http://schemas.microsoft.com/office/drawing/2014/main" id="{376725CB-2986-74B2-E16E-1ECB66D87A60}"/>
              </a:ext>
            </a:extLst>
          </p:cNvPr>
          <p:cNvPicPr>
            <a:picLocks/>
          </p:cNvPicPr>
          <p:nvPr/>
        </p:nvPicPr>
        <p:blipFill>
          <a:blip r:embed="rId3">
            <a:extLst>
              <a:ext uri="{28A0092B-C50C-407E-A947-70E740481C1C}">
                <a14:useLocalDpi xmlns:a14="http://schemas.microsoft.com/office/drawing/2010/main"/>
              </a:ext>
            </a:extLst>
          </a:blip>
          <a:stretch>
            <a:fillRect/>
          </a:stretch>
        </p:blipFill>
        <p:spPr>
          <a:xfrm>
            <a:off x="4158501" y="1792775"/>
            <a:ext cx="3895859" cy="3895859"/>
          </a:xfrm>
          <a:prstGeom prst="rect">
            <a:avLst/>
          </a:prstGeom>
        </p:spPr>
      </p:pic>
    </p:spTree>
    <p:extLst>
      <p:ext uri="{BB962C8B-B14F-4D97-AF65-F5344CB8AC3E}">
        <p14:creationId xmlns:p14="http://schemas.microsoft.com/office/powerpoint/2010/main" val="2151616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图片 7" descr="查看图片">
            <a:extLst>
              <a:ext uri="{FF2B5EF4-FFF2-40B4-BE49-F238E27FC236}">
                <a16:creationId xmlns:a16="http://schemas.microsoft.com/office/drawing/2014/main" id="{14AAD802-717E-6E52-7384-B192C1694F65}"/>
              </a:ext>
            </a:extLst>
          </p:cNvPr>
          <p:cNvPicPr>
            <a:picLocks noChangeAspect="1" noChangeArrowheads="1"/>
          </p:cNvPicPr>
          <p:nvPr/>
        </p:nvPicPr>
        <p:blipFill>
          <a:blip r:embed="rId2" cstate="screen">
            <a:duotone>
              <a:prstClr val="black"/>
              <a:schemeClr val="accent2">
                <a:tint val="45000"/>
                <a:satMod val="400000"/>
              </a:schemeClr>
            </a:duotone>
            <a:alphaModFix amt="35000"/>
            <a:extLst>
              <a:ext uri="{28A0092B-C50C-407E-A947-70E740481C1C}">
                <a14:useLocalDpi xmlns:a14="http://schemas.microsoft.com/office/drawing/2010/main"/>
              </a:ext>
            </a:extLst>
          </a:blip>
          <a:srcRect/>
          <a:stretch>
            <a:fillRect/>
          </a:stretch>
        </p:blipFill>
        <p:spPr bwMode="auto">
          <a:xfrm>
            <a:off x="0" y="0"/>
            <a:ext cx="12156296" cy="6858000"/>
          </a:xfrm>
          <a:custGeom>
            <a:avLst/>
            <a:gdLst>
              <a:gd name="connsiteX0" fmla="*/ 0 w 12156296"/>
              <a:gd name="connsiteY0" fmla="*/ 0 h 6858000"/>
              <a:gd name="connsiteX1" fmla="*/ 12156296 w 12156296"/>
              <a:gd name="connsiteY1" fmla="*/ 0 h 6858000"/>
              <a:gd name="connsiteX2" fmla="*/ 12156296 w 12156296"/>
              <a:gd name="connsiteY2" fmla="*/ 6858000 h 6858000"/>
              <a:gd name="connsiteX3" fmla="*/ 0 w 1215629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56296" h="6858000">
                <a:moveTo>
                  <a:pt x="0" y="0"/>
                </a:moveTo>
                <a:lnTo>
                  <a:pt x="12156296" y="0"/>
                </a:lnTo>
                <a:lnTo>
                  <a:pt x="1215629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grpSp>
        <p:nvGrpSpPr>
          <p:cNvPr id="2" name="组合 1">
            <a:extLst>
              <a:ext uri="{FF2B5EF4-FFF2-40B4-BE49-F238E27FC236}">
                <a16:creationId xmlns:a16="http://schemas.microsoft.com/office/drawing/2014/main" id="{758AED3C-B025-DE84-A956-0DC3FBDDE8E7}"/>
              </a:ext>
            </a:extLst>
          </p:cNvPr>
          <p:cNvGrpSpPr/>
          <p:nvPr/>
        </p:nvGrpSpPr>
        <p:grpSpPr>
          <a:xfrm>
            <a:off x="4657020" y="363492"/>
            <a:ext cx="2877960" cy="923330"/>
            <a:chOff x="2530092" y="-1435635"/>
            <a:chExt cx="2877960" cy="923330"/>
          </a:xfrm>
        </p:grpSpPr>
        <p:sp>
          <p:nvSpPr>
            <p:cNvPr id="3" name="平行四边形 2">
              <a:extLst>
                <a:ext uri="{FF2B5EF4-FFF2-40B4-BE49-F238E27FC236}">
                  <a16:creationId xmlns:a16="http://schemas.microsoft.com/office/drawing/2014/main" id="{B743F19E-77BD-1B48-F60F-EB3400932FA1}"/>
                </a:ext>
              </a:extLst>
            </p:cNvPr>
            <p:cNvSpPr>
              <a:spLocks/>
            </p:cNvSpPr>
            <p:nvPr/>
          </p:nvSpPr>
          <p:spPr>
            <a:xfrm>
              <a:off x="4311156" y="-890166"/>
              <a:ext cx="1066423" cy="223406"/>
            </a:xfrm>
            <a:prstGeom prst="parallelogram">
              <a:avLst/>
            </a:prstGeom>
            <a:gradFill flip="none" rotWithShape="1">
              <a:gsLst>
                <a:gs pos="0">
                  <a:schemeClr val="accent1"/>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4" name="平行四边形 3">
              <a:extLst>
                <a:ext uri="{FF2B5EF4-FFF2-40B4-BE49-F238E27FC236}">
                  <a16:creationId xmlns:a16="http://schemas.microsoft.com/office/drawing/2014/main" id="{7DBFDB76-63FC-5E1B-E5F9-4A24412C0AFE}"/>
                </a:ext>
              </a:extLst>
            </p:cNvPr>
            <p:cNvSpPr>
              <a:spLocks/>
            </p:cNvSpPr>
            <p:nvPr/>
          </p:nvSpPr>
          <p:spPr>
            <a:xfrm flipH="1">
              <a:off x="2692905" y="-1077626"/>
              <a:ext cx="1066423" cy="223406"/>
            </a:xfrm>
            <a:prstGeom prst="parallelogram">
              <a:avLst/>
            </a:prstGeom>
            <a:gradFill flip="none" rotWithShape="1">
              <a:gsLst>
                <a:gs pos="0">
                  <a:schemeClr val="accent2"/>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5" name="文本框 4">
              <a:extLst>
                <a:ext uri="{FF2B5EF4-FFF2-40B4-BE49-F238E27FC236}">
                  <a16:creationId xmlns:a16="http://schemas.microsoft.com/office/drawing/2014/main" id="{1AB953A8-ADCA-338D-E250-2C52B2611F7F}"/>
                </a:ext>
              </a:extLst>
            </p:cNvPr>
            <p:cNvSpPr txBox="1"/>
            <p:nvPr/>
          </p:nvSpPr>
          <p:spPr>
            <a:xfrm>
              <a:off x="2692905" y="-1435635"/>
              <a:ext cx="2644363" cy="923330"/>
            </a:xfrm>
            <a:prstGeom prst="rect">
              <a:avLst/>
            </a:prstGeom>
            <a:noFill/>
            <a:scene3d>
              <a:camera prst="orthographicFront"/>
              <a:lightRig rig="threePt" dir="t"/>
            </a:scene3d>
          </p:spPr>
          <p:txBody>
            <a:bodyPr wrap="square" rtlCol="0">
              <a:spAutoFit/>
            </a:bodyPr>
            <a:lstStyle/>
            <a:p>
              <a:pPr lvl="0" algn="ctr">
                <a:defRPr/>
              </a:pPr>
              <a:r>
                <a:rPr lang="zh-CN" altLang="en-US" sz="5400" b="1" spc="-150" dirty="0">
                  <a:gradFill flip="none" rotWithShape="1">
                    <a:gsLst>
                      <a:gs pos="0">
                        <a:schemeClr val="accent1"/>
                      </a:gs>
                      <a:gs pos="100000">
                        <a:schemeClr val="accent2"/>
                      </a:gs>
                    </a:gsLst>
                    <a:lin ang="5400000" scaled="1"/>
                    <a:tileRect/>
                  </a:gradFill>
                  <a:effectLst>
                    <a:outerShdw blurRad="63500" dist="25400" sx="102000" sy="102000" algn="ctr" rotWithShape="0">
                      <a:prstClr val="black">
                        <a:alpha val="40000"/>
                      </a:prstClr>
                    </a:outerShdw>
                  </a:effectLst>
                  <a:latin typeface="字体圈欣意冠黑体" panose="00000500000000000000" pitchFamily="2" charset="-122"/>
                  <a:ea typeface="字体圈欣意冠黑体" panose="00000500000000000000" pitchFamily="2" charset="-122"/>
                  <a:cs typeface="阿里巴巴普惠体 B" panose="00020600040101010101" pitchFamily="18" charset="-122"/>
                </a:rPr>
                <a:t>报道概况</a:t>
              </a:r>
            </a:p>
          </p:txBody>
        </p:sp>
        <p:sp>
          <p:nvSpPr>
            <p:cNvPr id="6" name="平行四边形 5">
              <a:extLst>
                <a:ext uri="{FF2B5EF4-FFF2-40B4-BE49-F238E27FC236}">
                  <a16:creationId xmlns:a16="http://schemas.microsoft.com/office/drawing/2014/main" id="{0FE1DB13-B176-7242-1EC3-38C8AB328733}"/>
                </a:ext>
              </a:extLst>
            </p:cNvPr>
            <p:cNvSpPr>
              <a:spLocks/>
            </p:cNvSpPr>
            <p:nvPr/>
          </p:nvSpPr>
          <p:spPr>
            <a:xfrm flipH="1">
              <a:off x="2530092" y="-770416"/>
              <a:ext cx="1066423" cy="103656"/>
            </a:xfrm>
            <a:prstGeom prst="parallelogram">
              <a:avLst/>
            </a:prstGeom>
            <a:gradFill flip="none" rotWithShape="1">
              <a:gsLst>
                <a:gs pos="0">
                  <a:schemeClr val="accent2">
                    <a:alpha val="63000"/>
                  </a:schemeClr>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7" name="平行四边形 6">
              <a:extLst>
                <a:ext uri="{FF2B5EF4-FFF2-40B4-BE49-F238E27FC236}">
                  <a16:creationId xmlns:a16="http://schemas.microsoft.com/office/drawing/2014/main" id="{3FAC8887-FC25-3932-427C-D8E2A61AA9EA}"/>
                </a:ext>
              </a:extLst>
            </p:cNvPr>
            <p:cNvSpPr>
              <a:spLocks/>
            </p:cNvSpPr>
            <p:nvPr/>
          </p:nvSpPr>
          <p:spPr>
            <a:xfrm>
              <a:off x="4341629" y="-1077626"/>
              <a:ext cx="1066423" cy="103656"/>
            </a:xfrm>
            <a:prstGeom prst="parallelogram">
              <a:avLst/>
            </a:prstGeom>
            <a:gradFill flip="none" rotWithShape="1">
              <a:gsLst>
                <a:gs pos="0">
                  <a:schemeClr val="accent1">
                    <a:alpha val="37000"/>
                  </a:schemeClr>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grpSp>
        <p:nvGrpSpPr>
          <p:cNvPr id="162" name="组合 161">
            <a:extLst>
              <a:ext uri="{FF2B5EF4-FFF2-40B4-BE49-F238E27FC236}">
                <a16:creationId xmlns:a16="http://schemas.microsoft.com/office/drawing/2014/main" id="{07AD7339-89EC-AB11-8061-B7873BCB5F2E}"/>
              </a:ext>
            </a:extLst>
          </p:cNvPr>
          <p:cNvGrpSpPr/>
          <p:nvPr/>
        </p:nvGrpSpPr>
        <p:grpSpPr>
          <a:xfrm>
            <a:off x="1178958" y="1605985"/>
            <a:ext cx="9834084" cy="4955003"/>
            <a:chOff x="1269373" y="1599942"/>
            <a:chExt cx="9834084" cy="4955003"/>
          </a:xfrm>
        </p:grpSpPr>
        <p:grpSp>
          <p:nvGrpSpPr>
            <p:cNvPr id="160" name="组合 159">
              <a:extLst>
                <a:ext uri="{FF2B5EF4-FFF2-40B4-BE49-F238E27FC236}">
                  <a16:creationId xmlns:a16="http://schemas.microsoft.com/office/drawing/2014/main" id="{89A2517C-495E-4378-E278-F5104AFD68F9}"/>
                </a:ext>
              </a:extLst>
            </p:cNvPr>
            <p:cNvGrpSpPr/>
            <p:nvPr/>
          </p:nvGrpSpPr>
          <p:grpSpPr>
            <a:xfrm>
              <a:off x="1269373" y="2315490"/>
              <a:ext cx="7047337" cy="4239455"/>
              <a:chOff x="1269373" y="2315490"/>
              <a:chExt cx="7047337" cy="4239455"/>
            </a:xfrm>
          </p:grpSpPr>
          <p:grpSp>
            <p:nvGrpSpPr>
              <p:cNvPr id="16" name="组合 15">
                <a:extLst>
                  <a:ext uri="{FF2B5EF4-FFF2-40B4-BE49-F238E27FC236}">
                    <a16:creationId xmlns:a16="http://schemas.microsoft.com/office/drawing/2014/main" id="{7CFCE3A8-85D6-D24A-FE06-9C1FE0996CE1}"/>
                  </a:ext>
                </a:extLst>
              </p:cNvPr>
              <p:cNvGrpSpPr/>
              <p:nvPr/>
            </p:nvGrpSpPr>
            <p:grpSpPr>
              <a:xfrm>
                <a:off x="1269373" y="2348448"/>
                <a:ext cx="2047941" cy="4173539"/>
                <a:chOff x="1269373" y="2414165"/>
                <a:chExt cx="2047941" cy="4173539"/>
              </a:xfrm>
            </p:grpSpPr>
            <p:sp>
              <p:nvSpPr>
                <p:cNvPr id="10" name="菱形 9">
                  <a:extLst>
                    <a:ext uri="{FF2B5EF4-FFF2-40B4-BE49-F238E27FC236}">
                      <a16:creationId xmlns:a16="http://schemas.microsoft.com/office/drawing/2014/main" id="{C5DEF850-CA33-40FA-B4C9-442688D5E52E}"/>
                    </a:ext>
                  </a:extLst>
                </p:cNvPr>
                <p:cNvSpPr/>
                <p:nvPr/>
              </p:nvSpPr>
              <p:spPr>
                <a:xfrm>
                  <a:off x="1306612" y="3314059"/>
                  <a:ext cx="1946579" cy="552962"/>
                </a:xfrm>
                <a:prstGeom prst="diamond">
                  <a:avLst/>
                </a:prstGeom>
                <a:noFill/>
                <a:ln w="22225">
                  <a:gradFill flip="none" rotWithShape="1">
                    <a:gsLst>
                      <a:gs pos="23000">
                        <a:schemeClr val="accent1">
                          <a:alpha val="0"/>
                        </a:schemeClr>
                      </a:gs>
                      <a:gs pos="100000">
                        <a:schemeClr val="accent2"/>
                      </a:gs>
                    </a:gsLst>
                    <a:lin ang="5400000" scaled="1"/>
                    <a:tileRect/>
                  </a:gradFill>
                </a:ln>
                <a:scene3d>
                  <a:camera prst="perspectiveRelaxedModerately"/>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sp>
              <p:nvSpPr>
                <p:cNvPr id="9" name="菱形 8">
                  <a:extLst>
                    <a:ext uri="{FF2B5EF4-FFF2-40B4-BE49-F238E27FC236}">
                      <a16:creationId xmlns:a16="http://schemas.microsoft.com/office/drawing/2014/main" id="{D18C6CE1-21D4-416A-B799-4BDB7FA77C0B}"/>
                    </a:ext>
                  </a:extLst>
                </p:cNvPr>
                <p:cNvSpPr/>
                <p:nvPr/>
              </p:nvSpPr>
              <p:spPr>
                <a:xfrm>
                  <a:off x="1326496" y="3269244"/>
                  <a:ext cx="1906810" cy="464489"/>
                </a:xfrm>
                <a:prstGeom prst="diamond">
                  <a:avLst/>
                </a:prstGeom>
                <a:gradFill flip="none" rotWithShape="1">
                  <a:gsLst>
                    <a:gs pos="0">
                      <a:schemeClr val="accent1"/>
                    </a:gs>
                    <a:gs pos="69000">
                      <a:schemeClr val="accent2"/>
                    </a:gs>
                  </a:gsLst>
                  <a:lin ang="16200000" scaled="1"/>
                  <a:tileRect/>
                </a:gradFill>
                <a:ln w="10927">
                  <a:noFill/>
                </a:ln>
                <a:scene3d>
                  <a:camera prst="perspectiveRelaxedModerately"/>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nvGrpSpPr>
                <p:cNvPr id="14" name="组合 13">
                  <a:extLst>
                    <a:ext uri="{FF2B5EF4-FFF2-40B4-BE49-F238E27FC236}">
                      <a16:creationId xmlns:a16="http://schemas.microsoft.com/office/drawing/2014/main" id="{B19F934E-A276-7E9F-DDDD-348F5F299354}"/>
                    </a:ext>
                  </a:extLst>
                </p:cNvPr>
                <p:cNvGrpSpPr/>
                <p:nvPr/>
              </p:nvGrpSpPr>
              <p:grpSpPr>
                <a:xfrm>
                  <a:off x="1269373" y="3585574"/>
                  <a:ext cx="2047941" cy="3002130"/>
                  <a:chOff x="1269373" y="3585574"/>
                  <a:chExt cx="2047941" cy="3002130"/>
                </a:xfrm>
              </p:grpSpPr>
              <p:sp>
                <p:nvSpPr>
                  <p:cNvPr id="12" name="任意多边形: 形状 11">
                    <a:extLst>
                      <a:ext uri="{FF2B5EF4-FFF2-40B4-BE49-F238E27FC236}">
                        <a16:creationId xmlns:a16="http://schemas.microsoft.com/office/drawing/2014/main" id="{5BF2D0E0-1E76-A593-48EF-A92F489B04B7}"/>
                      </a:ext>
                    </a:extLst>
                  </p:cNvPr>
                  <p:cNvSpPr/>
                  <p:nvPr/>
                </p:nvSpPr>
                <p:spPr>
                  <a:xfrm>
                    <a:off x="2289777" y="3585574"/>
                    <a:ext cx="1027537" cy="2996381"/>
                  </a:xfrm>
                  <a:custGeom>
                    <a:avLst/>
                    <a:gdLst>
                      <a:gd name="connsiteX0" fmla="*/ 1020567 w 1026344"/>
                      <a:gd name="connsiteY0" fmla="*/ 0 h 3576928"/>
                      <a:gd name="connsiteX1" fmla="*/ 1025637 w 1026344"/>
                      <a:gd name="connsiteY1" fmla="*/ 1788464 h 3576928"/>
                      <a:gd name="connsiteX2" fmla="*/ 1026344 w 1026344"/>
                      <a:gd name="connsiteY2" fmla="*/ 1788464 h 3576928"/>
                      <a:gd name="connsiteX3" fmla="*/ 1026344 w 1026344"/>
                      <a:gd name="connsiteY3" fmla="*/ 3330161 h 3576928"/>
                      <a:gd name="connsiteX4" fmla="*/ 5777 w 1026344"/>
                      <a:gd name="connsiteY4" fmla="*/ 3576928 h 3576928"/>
                      <a:gd name="connsiteX5" fmla="*/ 707 w 1026344"/>
                      <a:gd name="connsiteY5" fmla="*/ 1788464 h 3576928"/>
                      <a:gd name="connsiteX6" fmla="*/ 0 w 1026344"/>
                      <a:gd name="connsiteY6" fmla="*/ 1788464 h 3576928"/>
                      <a:gd name="connsiteX7" fmla="*/ 0 w 1026344"/>
                      <a:gd name="connsiteY7" fmla="*/ 246767 h 3576928"/>
                      <a:gd name="connsiteX0" fmla="*/ 1032069 w 1032895"/>
                      <a:gd name="connsiteY0" fmla="*/ 0 h 3565426"/>
                      <a:gd name="connsiteX1" fmla="*/ 1025637 w 1032895"/>
                      <a:gd name="connsiteY1" fmla="*/ 1776962 h 3565426"/>
                      <a:gd name="connsiteX2" fmla="*/ 1026344 w 1032895"/>
                      <a:gd name="connsiteY2" fmla="*/ 1776962 h 3565426"/>
                      <a:gd name="connsiteX3" fmla="*/ 1026344 w 1032895"/>
                      <a:gd name="connsiteY3" fmla="*/ 3318659 h 3565426"/>
                      <a:gd name="connsiteX4" fmla="*/ 5777 w 1032895"/>
                      <a:gd name="connsiteY4" fmla="*/ 3565426 h 3565426"/>
                      <a:gd name="connsiteX5" fmla="*/ 707 w 1032895"/>
                      <a:gd name="connsiteY5" fmla="*/ 1776962 h 3565426"/>
                      <a:gd name="connsiteX6" fmla="*/ 0 w 1032895"/>
                      <a:gd name="connsiteY6" fmla="*/ 1776962 h 3565426"/>
                      <a:gd name="connsiteX7" fmla="*/ 0 w 1032895"/>
                      <a:gd name="connsiteY7" fmla="*/ 235265 h 3565426"/>
                      <a:gd name="connsiteX8" fmla="*/ 1032069 w 1032895"/>
                      <a:gd name="connsiteY8" fmla="*/ 0 h 3565426"/>
                      <a:gd name="connsiteX0" fmla="*/ 1026318 w 1027537"/>
                      <a:gd name="connsiteY0" fmla="*/ 0 h 3574052"/>
                      <a:gd name="connsiteX1" fmla="*/ 1025637 w 1027537"/>
                      <a:gd name="connsiteY1" fmla="*/ 1785588 h 3574052"/>
                      <a:gd name="connsiteX2" fmla="*/ 1026344 w 1027537"/>
                      <a:gd name="connsiteY2" fmla="*/ 1785588 h 3574052"/>
                      <a:gd name="connsiteX3" fmla="*/ 1026344 w 1027537"/>
                      <a:gd name="connsiteY3" fmla="*/ 3327285 h 3574052"/>
                      <a:gd name="connsiteX4" fmla="*/ 5777 w 1027537"/>
                      <a:gd name="connsiteY4" fmla="*/ 3574052 h 3574052"/>
                      <a:gd name="connsiteX5" fmla="*/ 707 w 1027537"/>
                      <a:gd name="connsiteY5" fmla="*/ 1785588 h 3574052"/>
                      <a:gd name="connsiteX6" fmla="*/ 0 w 1027537"/>
                      <a:gd name="connsiteY6" fmla="*/ 1785588 h 3574052"/>
                      <a:gd name="connsiteX7" fmla="*/ 0 w 1027537"/>
                      <a:gd name="connsiteY7" fmla="*/ 243891 h 3574052"/>
                      <a:gd name="connsiteX8" fmla="*/ 1026318 w 1027537"/>
                      <a:gd name="connsiteY8" fmla="*/ 0 h 357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7537" h="3574052">
                        <a:moveTo>
                          <a:pt x="1026318" y="0"/>
                        </a:moveTo>
                        <a:cubicBezTo>
                          <a:pt x="1030797" y="557336"/>
                          <a:pt x="1021158" y="1228252"/>
                          <a:pt x="1025637" y="1785588"/>
                        </a:cubicBezTo>
                        <a:lnTo>
                          <a:pt x="1026344" y="1785588"/>
                        </a:lnTo>
                        <a:lnTo>
                          <a:pt x="1026344" y="3327285"/>
                        </a:lnTo>
                        <a:lnTo>
                          <a:pt x="5777" y="3574052"/>
                        </a:lnTo>
                        <a:cubicBezTo>
                          <a:pt x="1298" y="3016716"/>
                          <a:pt x="5187" y="2342924"/>
                          <a:pt x="707" y="1785588"/>
                        </a:cubicBezTo>
                        <a:lnTo>
                          <a:pt x="0" y="1785588"/>
                        </a:lnTo>
                        <a:lnTo>
                          <a:pt x="0" y="243891"/>
                        </a:lnTo>
                        <a:lnTo>
                          <a:pt x="1026318" y="0"/>
                        </a:lnTo>
                        <a:close/>
                      </a:path>
                    </a:pathLst>
                  </a:custGeom>
                  <a:gradFill flip="none" rotWithShape="1">
                    <a:gsLst>
                      <a:gs pos="0">
                        <a:schemeClr val="accent1">
                          <a:alpha val="30000"/>
                        </a:schemeClr>
                      </a:gs>
                      <a:gs pos="48000">
                        <a:schemeClr val="accent1">
                          <a:alpha val="50000"/>
                        </a:schemeClr>
                      </a:gs>
                      <a:gs pos="100000">
                        <a:schemeClr val="accent2"/>
                      </a:gs>
                    </a:gsLst>
                    <a:lin ang="16200000" scaled="1"/>
                    <a:tileRect/>
                  </a:gradFill>
                  <a:ln w="10927">
                    <a:noFill/>
                  </a:ln>
                  <a:scene3d>
                    <a:camera prst="perspectiveRelaxedModerately" fov="0">
                      <a:rot lat="0" lon="0" rev="0"/>
                    </a:camera>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sp>
                <p:nvSpPr>
                  <p:cNvPr id="13" name="任意多边形: 形状 12">
                    <a:extLst>
                      <a:ext uri="{FF2B5EF4-FFF2-40B4-BE49-F238E27FC236}">
                        <a16:creationId xmlns:a16="http://schemas.microsoft.com/office/drawing/2014/main" id="{38AF7C2D-13C5-EEE6-994B-67A9AB139D79}"/>
                      </a:ext>
                    </a:extLst>
                  </p:cNvPr>
                  <p:cNvSpPr/>
                  <p:nvPr/>
                </p:nvSpPr>
                <p:spPr>
                  <a:xfrm flipH="1">
                    <a:off x="1269373" y="3591323"/>
                    <a:ext cx="1027537" cy="2996381"/>
                  </a:xfrm>
                  <a:custGeom>
                    <a:avLst/>
                    <a:gdLst>
                      <a:gd name="connsiteX0" fmla="*/ 1020567 w 1026344"/>
                      <a:gd name="connsiteY0" fmla="*/ 0 h 3576928"/>
                      <a:gd name="connsiteX1" fmla="*/ 1025637 w 1026344"/>
                      <a:gd name="connsiteY1" fmla="*/ 1788464 h 3576928"/>
                      <a:gd name="connsiteX2" fmla="*/ 1026344 w 1026344"/>
                      <a:gd name="connsiteY2" fmla="*/ 1788464 h 3576928"/>
                      <a:gd name="connsiteX3" fmla="*/ 1026344 w 1026344"/>
                      <a:gd name="connsiteY3" fmla="*/ 3330161 h 3576928"/>
                      <a:gd name="connsiteX4" fmla="*/ 5777 w 1026344"/>
                      <a:gd name="connsiteY4" fmla="*/ 3576928 h 3576928"/>
                      <a:gd name="connsiteX5" fmla="*/ 707 w 1026344"/>
                      <a:gd name="connsiteY5" fmla="*/ 1788464 h 3576928"/>
                      <a:gd name="connsiteX6" fmla="*/ 0 w 1026344"/>
                      <a:gd name="connsiteY6" fmla="*/ 1788464 h 3576928"/>
                      <a:gd name="connsiteX7" fmla="*/ 0 w 1026344"/>
                      <a:gd name="connsiteY7" fmla="*/ 246767 h 3576928"/>
                      <a:gd name="connsiteX0" fmla="*/ 1032069 w 1032895"/>
                      <a:gd name="connsiteY0" fmla="*/ 0 h 3565426"/>
                      <a:gd name="connsiteX1" fmla="*/ 1025637 w 1032895"/>
                      <a:gd name="connsiteY1" fmla="*/ 1776962 h 3565426"/>
                      <a:gd name="connsiteX2" fmla="*/ 1026344 w 1032895"/>
                      <a:gd name="connsiteY2" fmla="*/ 1776962 h 3565426"/>
                      <a:gd name="connsiteX3" fmla="*/ 1026344 w 1032895"/>
                      <a:gd name="connsiteY3" fmla="*/ 3318659 h 3565426"/>
                      <a:gd name="connsiteX4" fmla="*/ 5777 w 1032895"/>
                      <a:gd name="connsiteY4" fmla="*/ 3565426 h 3565426"/>
                      <a:gd name="connsiteX5" fmla="*/ 707 w 1032895"/>
                      <a:gd name="connsiteY5" fmla="*/ 1776962 h 3565426"/>
                      <a:gd name="connsiteX6" fmla="*/ 0 w 1032895"/>
                      <a:gd name="connsiteY6" fmla="*/ 1776962 h 3565426"/>
                      <a:gd name="connsiteX7" fmla="*/ 0 w 1032895"/>
                      <a:gd name="connsiteY7" fmla="*/ 235265 h 3565426"/>
                      <a:gd name="connsiteX8" fmla="*/ 1032069 w 1032895"/>
                      <a:gd name="connsiteY8" fmla="*/ 0 h 3565426"/>
                      <a:gd name="connsiteX0" fmla="*/ 1026318 w 1027537"/>
                      <a:gd name="connsiteY0" fmla="*/ 0 h 3574052"/>
                      <a:gd name="connsiteX1" fmla="*/ 1025637 w 1027537"/>
                      <a:gd name="connsiteY1" fmla="*/ 1785588 h 3574052"/>
                      <a:gd name="connsiteX2" fmla="*/ 1026344 w 1027537"/>
                      <a:gd name="connsiteY2" fmla="*/ 1785588 h 3574052"/>
                      <a:gd name="connsiteX3" fmla="*/ 1026344 w 1027537"/>
                      <a:gd name="connsiteY3" fmla="*/ 3327285 h 3574052"/>
                      <a:gd name="connsiteX4" fmla="*/ 5777 w 1027537"/>
                      <a:gd name="connsiteY4" fmla="*/ 3574052 h 3574052"/>
                      <a:gd name="connsiteX5" fmla="*/ 707 w 1027537"/>
                      <a:gd name="connsiteY5" fmla="*/ 1785588 h 3574052"/>
                      <a:gd name="connsiteX6" fmla="*/ 0 w 1027537"/>
                      <a:gd name="connsiteY6" fmla="*/ 1785588 h 3574052"/>
                      <a:gd name="connsiteX7" fmla="*/ 0 w 1027537"/>
                      <a:gd name="connsiteY7" fmla="*/ 243891 h 3574052"/>
                      <a:gd name="connsiteX8" fmla="*/ 1026318 w 1027537"/>
                      <a:gd name="connsiteY8" fmla="*/ 0 h 357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7537" h="3574052">
                        <a:moveTo>
                          <a:pt x="1026318" y="0"/>
                        </a:moveTo>
                        <a:cubicBezTo>
                          <a:pt x="1030797" y="557336"/>
                          <a:pt x="1021158" y="1228252"/>
                          <a:pt x="1025637" y="1785588"/>
                        </a:cubicBezTo>
                        <a:lnTo>
                          <a:pt x="1026344" y="1785588"/>
                        </a:lnTo>
                        <a:lnTo>
                          <a:pt x="1026344" y="3327285"/>
                        </a:lnTo>
                        <a:lnTo>
                          <a:pt x="5777" y="3574052"/>
                        </a:lnTo>
                        <a:cubicBezTo>
                          <a:pt x="1298" y="3016716"/>
                          <a:pt x="5187" y="2342924"/>
                          <a:pt x="707" y="1785588"/>
                        </a:cubicBezTo>
                        <a:lnTo>
                          <a:pt x="0" y="1785588"/>
                        </a:lnTo>
                        <a:lnTo>
                          <a:pt x="0" y="243891"/>
                        </a:lnTo>
                        <a:lnTo>
                          <a:pt x="1026318" y="0"/>
                        </a:lnTo>
                        <a:close/>
                      </a:path>
                    </a:pathLst>
                  </a:custGeom>
                  <a:gradFill flip="none" rotWithShape="1">
                    <a:gsLst>
                      <a:gs pos="0">
                        <a:schemeClr val="accent1">
                          <a:alpha val="30000"/>
                        </a:schemeClr>
                      </a:gs>
                      <a:gs pos="48000">
                        <a:schemeClr val="accent1">
                          <a:alpha val="50000"/>
                        </a:schemeClr>
                      </a:gs>
                      <a:gs pos="100000">
                        <a:schemeClr val="accent2"/>
                      </a:gs>
                    </a:gsLst>
                    <a:lin ang="16200000" scaled="1"/>
                    <a:tileRect/>
                  </a:gradFill>
                  <a:ln w="10927">
                    <a:noFill/>
                  </a:ln>
                  <a:scene3d>
                    <a:camera prst="perspectiveRelaxedModerately" fov="0">
                      <a:rot lat="0" lon="0" rev="0"/>
                    </a:camera>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sp>
              <p:nvSpPr>
                <p:cNvPr id="15" name="梯形 14">
                  <a:extLst>
                    <a:ext uri="{FF2B5EF4-FFF2-40B4-BE49-F238E27FC236}">
                      <a16:creationId xmlns:a16="http://schemas.microsoft.com/office/drawing/2014/main" id="{0D5F2031-2BA6-B950-BF0F-875074EBFE07}"/>
                    </a:ext>
                  </a:extLst>
                </p:cNvPr>
                <p:cNvSpPr/>
                <p:nvPr/>
              </p:nvSpPr>
              <p:spPr>
                <a:xfrm flipV="1">
                  <a:off x="1362389" y="2414165"/>
                  <a:ext cx="1882373" cy="1133910"/>
                </a:xfrm>
                <a:prstGeom prst="trapezoid">
                  <a:avLst>
                    <a:gd name="adj" fmla="val 18338"/>
                  </a:avLst>
                </a:prstGeom>
                <a:gradFill flip="none" rotWithShape="1">
                  <a:gsLst>
                    <a:gs pos="0">
                      <a:schemeClr val="accent1">
                        <a:lumMod val="100000"/>
                        <a:alpha val="0"/>
                      </a:schemeClr>
                    </a:gs>
                    <a:gs pos="69000">
                      <a:schemeClr val="accent2">
                        <a:alpha val="30000"/>
                      </a:schemeClr>
                    </a:gs>
                  </a:gsLst>
                  <a:lin ang="16200000" scaled="1"/>
                  <a:tileRect/>
                </a:gradFill>
                <a:ln w="10927">
                  <a:noFill/>
                </a:ln>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nvGrpSpPr>
                <p:cNvPr id="44" name="图形 20">
                  <a:extLst>
                    <a:ext uri="{FF2B5EF4-FFF2-40B4-BE49-F238E27FC236}">
                      <a16:creationId xmlns:a16="http://schemas.microsoft.com/office/drawing/2014/main" id="{C3D9F19C-13C1-48D9-87E4-AEA9CE165610}"/>
                    </a:ext>
                  </a:extLst>
                </p:cNvPr>
                <p:cNvGrpSpPr/>
                <p:nvPr/>
              </p:nvGrpSpPr>
              <p:grpSpPr>
                <a:xfrm>
                  <a:off x="1924767" y="2420600"/>
                  <a:ext cx="710268" cy="710268"/>
                  <a:chOff x="2154135" y="2218484"/>
                  <a:chExt cx="1020698" cy="1020698"/>
                </a:xfrm>
                <a:gradFill>
                  <a:gsLst>
                    <a:gs pos="46000">
                      <a:schemeClr val="bg1"/>
                    </a:gs>
                    <a:gs pos="92000">
                      <a:schemeClr val="bg1">
                        <a:alpha val="0"/>
                      </a:schemeClr>
                    </a:gs>
                  </a:gsLst>
                  <a:lin ang="5400000" scaled="1"/>
                </a:gradFill>
              </p:grpSpPr>
              <p:sp>
                <p:nvSpPr>
                  <p:cNvPr id="45" name="任意多边形: 形状 44">
                    <a:extLst>
                      <a:ext uri="{FF2B5EF4-FFF2-40B4-BE49-F238E27FC236}">
                        <a16:creationId xmlns:a16="http://schemas.microsoft.com/office/drawing/2014/main" id="{F551D620-4DF9-476C-B2AB-C4CCD521C655}"/>
                      </a:ext>
                    </a:extLst>
                  </p:cNvPr>
                  <p:cNvSpPr/>
                  <p:nvPr/>
                </p:nvSpPr>
                <p:spPr>
                  <a:xfrm>
                    <a:off x="2154135" y="2416038"/>
                    <a:ext cx="1020698" cy="823143"/>
                  </a:xfrm>
                  <a:custGeom>
                    <a:avLst/>
                    <a:gdLst>
                      <a:gd name="connsiteX0" fmla="*/ 953101 w 1020698"/>
                      <a:gd name="connsiteY0" fmla="*/ 484321 h 823143"/>
                      <a:gd name="connsiteX1" fmla="*/ 839606 w 1020698"/>
                      <a:gd name="connsiteY1" fmla="*/ 463677 h 823143"/>
                      <a:gd name="connsiteX2" fmla="*/ 839606 w 1020698"/>
                      <a:gd name="connsiteY2" fmla="*/ 431901 h 823143"/>
                      <a:gd name="connsiteX3" fmla="*/ 879558 w 1020698"/>
                      <a:gd name="connsiteY3" fmla="*/ 377938 h 823143"/>
                      <a:gd name="connsiteX4" fmla="*/ 954847 w 1020698"/>
                      <a:gd name="connsiteY4" fmla="*/ 296332 h 823143"/>
                      <a:gd name="connsiteX5" fmla="*/ 954847 w 1020698"/>
                      <a:gd name="connsiteY5" fmla="*/ 214017 h 823143"/>
                      <a:gd name="connsiteX6" fmla="*/ 757292 w 1020698"/>
                      <a:gd name="connsiteY6" fmla="*/ 16463 h 823143"/>
                      <a:gd name="connsiteX7" fmla="*/ 559738 w 1020698"/>
                      <a:gd name="connsiteY7" fmla="*/ 214017 h 823143"/>
                      <a:gd name="connsiteX8" fmla="*/ 559738 w 1020698"/>
                      <a:gd name="connsiteY8" fmla="*/ 296332 h 823143"/>
                      <a:gd name="connsiteX9" fmla="*/ 635026 w 1020698"/>
                      <a:gd name="connsiteY9" fmla="*/ 377938 h 823143"/>
                      <a:gd name="connsiteX10" fmla="*/ 674978 w 1020698"/>
                      <a:gd name="connsiteY10" fmla="*/ 431901 h 823143"/>
                      <a:gd name="connsiteX11" fmla="*/ 674978 w 1020698"/>
                      <a:gd name="connsiteY11" fmla="*/ 463677 h 823143"/>
                      <a:gd name="connsiteX12" fmla="*/ 561466 w 1020698"/>
                      <a:gd name="connsiteY12" fmla="*/ 484321 h 823143"/>
                      <a:gd name="connsiteX13" fmla="*/ 510349 w 1020698"/>
                      <a:gd name="connsiteY13" fmla="*/ 516337 h 823143"/>
                      <a:gd name="connsiteX14" fmla="*/ 459215 w 1020698"/>
                      <a:gd name="connsiteY14" fmla="*/ 484321 h 823143"/>
                      <a:gd name="connsiteX15" fmla="*/ 345720 w 1020698"/>
                      <a:gd name="connsiteY15" fmla="*/ 463677 h 823143"/>
                      <a:gd name="connsiteX16" fmla="*/ 345720 w 1020698"/>
                      <a:gd name="connsiteY16" fmla="*/ 431901 h 823143"/>
                      <a:gd name="connsiteX17" fmla="*/ 385672 w 1020698"/>
                      <a:gd name="connsiteY17" fmla="*/ 377938 h 823143"/>
                      <a:gd name="connsiteX18" fmla="*/ 460960 w 1020698"/>
                      <a:gd name="connsiteY18" fmla="*/ 296332 h 823143"/>
                      <a:gd name="connsiteX19" fmla="*/ 460960 w 1020698"/>
                      <a:gd name="connsiteY19" fmla="*/ 150835 h 823143"/>
                      <a:gd name="connsiteX20" fmla="*/ 404145 w 1020698"/>
                      <a:gd name="connsiteY20" fmla="*/ 68070 h 823143"/>
                      <a:gd name="connsiteX21" fmla="*/ 392030 w 1020698"/>
                      <a:gd name="connsiteY21" fmla="*/ 55972 h 823143"/>
                      <a:gd name="connsiteX22" fmla="*/ 256920 w 1020698"/>
                      <a:gd name="connsiteY22" fmla="*/ 0 h 823143"/>
                      <a:gd name="connsiteX23" fmla="*/ 65851 w 1020698"/>
                      <a:gd name="connsiteY23" fmla="*/ 191068 h 823143"/>
                      <a:gd name="connsiteX24" fmla="*/ 65851 w 1020698"/>
                      <a:gd name="connsiteY24" fmla="*/ 296332 h 823143"/>
                      <a:gd name="connsiteX25" fmla="*/ 141140 w 1020698"/>
                      <a:gd name="connsiteY25" fmla="*/ 377938 h 823143"/>
                      <a:gd name="connsiteX26" fmla="*/ 181092 w 1020698"/>
                      <a:gd name="connsiteY26" fmla="*/ 431901 h 823143"/>
                      <a:gd name="connsiteX27" fmla="*/ 181092 w 1020698"/>
                      <a:gd name="connsiteY27" fmla="*/ 463677 h 823143"/>
                      <a:gd name="connsiteX28" fmla="*/ 67580 w 1020698"/>
                      <a:gd name="connsiteY28" fmla="*/ 484321 h 823143"/>
                      <a:gd name="connsiteX29" fmla="*/ 0 w 1020698"/>
                      <a:gd name="connsiteY29" fmla="*/ 565300 h 823143"/>
                      <a:gd name="connsiteX30" fmla="*/ 0 w 1020698"/>
                      <a:gd name="connsiteY30" fmla="*/ 823144 h 823143"/>
                      <a:gd name="connsiteX31" fmla="*/ 1020698 w 1020698"/>
                      <a:gd name="connsiteY31" fmla="*/ 823144 h 823143"/>
                      <a:gd name="connsiteX32" fmla="*/ 1020698 w 1020698"/>
                      <a:gd name="connsiteY32" fmla="*/ 565300 h 823143"/>
                      <a:gd name="connsiteX33" fmla="*/ 953101 w 1020698"/>
                      <a:gd name="connsiteY33" fmla="*/ 484321 h 823143"/>
                      <a:gd name="connsiteX34" fmla="*/ 987772 w 1020698"/>
                      <a:gd name="connsiteY34" fmla="*/ 565300 h 823143"/>
                      <a:gd name="connsiteX35" fmla="*/ 987772 w 1020698"/>
                      <a:gd name="connsiteY35" fmla="*/ 674978 h 823143"/>
                      <a:gd name="connsiteX36" fmla="*/ 921921 w 1020698"/>
                      <a:gd name="connsiteY36" fmla="*/ 674978 h 823143"/>
                      <a:gd name="connsiteX37" fmla="*/ 921921 w 1020698"/>
                      <a:gd name="connsiteY37" fmla="*/ 642052 h 823143"/>
                      <a:gd name="connsiteX38" fmla="*/ 957121 w 1020698"/>
                      <a:gd name="connsiteY38" fmla="*/ 519714 h 823143"/>
                      <a:gd name="connsiteX39" fmla="*/ 987772 w 1020698"/>
                      <a:gd name="connsiteY39" fmla="*/ 565300 h 823143"/>
                      <a:gd name="connsiteX40" fmla="*/ 888287 w 1020698"/>
                      <a:gd name="connsiteY40" fmla="*/ 342907 h 823143"/>
                      <a:gd name="connsiteX41" fmla="*/ 888995 w 1020698"/>
                      <a:gd name="connsiteY41" fmla="*/ 329257 h 823143"/>
                      <a:gd name="connsiteX42" fmla="*/ 888995 w 1020698"/>
                      <a:gd name="connsiteY42" fmla="*/ 249974 h 823143"/>
                      <a:gd name="connsiteX43" fmla="*/ 921921 w 1020698"/>
                      <a:gd name="connsiteY43" fmla="*/ 296332 h 823143"/>
                      <a:gd name="connsiteX44" fmla="*/ 888287 w 1020698"/>
                      <a:gd name="connsiteY44" fmla="*/ 342907 h 823143"/>
                      <a:gd name="connsiteX45" fmla="*/ 757292 w 1020698"/>
                      <a:gd name="connsiteY45" fmla="*/ 49389 h 823143"/>
                      <a:gd name="connsiteX46" fmla="*/ 921921 w 1020698"/>
                      <a:gd name="connsiteY46" fmla="*/ 214017 h 823143"/>
                      <a:gd name="connsiteX47" fmla="*/ 921921 w 1020698"/>
                      <a:gd name="connsiteY47" fmla="*/ 230906 h 823143"/>
                      <a:gd name="connsiteX48" fmla="*/ 888995 w 1020698"/>
                      <a:gd name="connsiteY48" fmla="*/ 215697 h 823143"/>
                      <a:gd name="connsiteX49" fmla="*/ 888995 w 1020698"/>
                      <a:gd name="connsiteY49" fmla="*/ 181092 h 823143"/>
                      <a:gd name="connsiteX50" fmla="*/ 856069 w 1020698"/>
                      <a:gd name="connsiteY50" fmla="*/ 181092 h 823143"/>
                      <a:gd name="connsiteX51" fmla="*/ 856069 w 1020698"/>
                      <a:gd name="connsiteY51" fmla="*/ 230480 h 823143"/>
                      <a:gd name="connsiteX52" fmla="*/ 847379 w 1020698"/>
                      <a:gd name="connsiteY52" fmla="*/ 230480 h 823143"/>
                      <a:gd name="connsiteX53" fmla="*/ 715258 w 1020698"/>
                      <a:gd name="connsiteY53" fmla="*/ 199283 h 823143"/>
                      <a:gd name="connsiteX54" fmla="*/ 704640 w 1020698"/>
                      <a:gd name="connsiteY54" fmla="*/ 193986 h 823143"/>
                      <a:gd name="connsiteX55" fmla="*/ 686601 w 1020698"/>
                      <a:gd name="connsiteY55" fmla="*/ 212023 h 823143"/>
                      <a:gd name="connsiteX56" fmla="*/ 658498 w 1020698"/>
                      <a:gd name="connsiteY56" fmla="*/ 228044 h 823143"/>
                      <a:gd name="connsiteX57" fmla="*/ 658498 w 1020698"/>
                      <a:gd name="connsiteY57" fmla="*/ 181092 h 823143"/>
                      <a:gd name="connsiteX58" fmla="*/ 625573 w 1020698"/>
                      <a:gd name="connsiteY58" fmla="*/ 181092 h 823143"/>
                      <a:gd name="connsiteX59" fmla="*/ 625573 w 1020698"/>
                      <a:gd name="connsiteY59" fmla="*/ 215682 h 823143"/>
                      <a:gd name="connsiteX60" fmla="*/ 592647 w 1020698"/>
                      <a:gd name="connsiteY60" fmla="*/ 230890 h 823143"/>
                      <a:gd name="connsiteX61" fmla="*/ 592647 w 1020698"/>
                      <a:gd name="connsiteY61" fmla="*/ 214017 h 823143"/>
                      <a:gd name="connsiteX62" fmla="*/ 757292 w 1020698"/>
                      <a:gd name="connsiteY62" fmla="*/ 49389 h 823143"/>
                      <a:gd name="connsiteX63" fmla="*/ 592663 w 1020698"/>
                      <a:gd name="connsiteY63" fmla="*/ 296332 h 823143"/>
                      <a:gd name="connsiteX64" fmla="*/ 625589 w 1020698"/>
                      <a:gd name="connsiteY64" fmla="*/ 249974 h 823143"/>
                      <a:gd name="connsiteX65" fmla="*/ 625589 w 1020698"/>
                      <a:gd name="connsiteY65" fmla="*/ 329257 h 823143"/>
                      <a:gd name="connsiteX66" fmla="*/ 626297 w 1020698"/>
                      <a:gd name="connsiteY66" fmla="*/ 342907 h 823143"/>
                      <a:gd name="connsiteX67" fmla="*/ 592663 w 1020698"/>
                      <a:gd name="connsiteY67" fmla="*/ 296332 h 823143"/>
                      <a:gd name="connsiteX68" fmla="*/ 658515 w 1020698"/>
                      <a:gd name="connsiteY68" fmla="*/ 329257 h 823143"/>
                      <a:gd name="connsiteX69" fmla="*/ 658515 w 1020698"/>
                      <a:gd name="connsiteY69" fmla="*/ 261926 h 823143"/>
                      <a:gd name="connsiteX70" fmla="*/ 709898 w 1020698"/>
                      <a:gd name="connsiteY70" fmla="*/ 235304 h 823143"/>
                      <a:gd name="connsiteX71" fmla="*/ 711311 w 1020698"/>
                      <a:gd name="connsiteY71" fmla="*/ 233888 h 823143"/>
                      <a:gd name="connsiteX72" fmla="*/ 847379 w 1020698"/>
                      <a:gd name="connsiteY72" fmla="*/ 263406 h 823143"/>
                      <a:gd name="connsiteX73" fmla="*/ 856069 w 1020698"/>
                      <a:gd name="connsiteY73" fmla="*/ 263406 h 823143"/>
                      <a:gd name="connsiteX74" fmla="*/ 856069 w 1020698"/>
                      <a:gd name="connsiteY74" fmla="*/ 329257 h 823143"/>
                      <a:gd name="connsiteX75" fmla="*/ 757292 w 1020698"/>
                      <a:gd name="connsiteY75" fmla="*/ 428035 h 823143"/>
                      <a:gd name="connsiteX76" fmla="*/ 658515 w 1020698"/>
                      <a:gd name="connsiteY76" fmla="*/ 329257 h 823143"/>
                      <a:gd name="connsiteX77" fmla="*/ 757292 w 1020698"/>
                      <a:gd name="connsiteY77" fmla="*/ 460960 h 823143"/>
                      <a:gd name="connsiteX78" fmla="*/ 806681 w 1020698"/>
                      <a:gd name="connsiteY78" fmla="*/ 451266 h 823143"/>
                      <a:gd name="connsiteX79" fmla="*/ 806681 w 1020698"/>
                      <a:gd name="connsiteY79" fmla="*/ 470608 h 823143"/>
                      <a:gd name="connsiteX80" fmla="*/ 757292 w 1020698"/>
                      <a:gd name="connsiteY80" fmla="*/ 519996 h 823143"/>
                      <a:gd name="connsiteX81" fmla="*/ 707903 w 1020698"/>
                      <a:gd name="connsiteY81" fmla="*/ 470608 h 823143"/>
                      <a:gd name="connsiteX82" fmla="*/ 707903 w 1020698"/>
                      <a:gd name="connsiteY82" fmla="*/ 451266 h 823143"/>
                      <a:gd name="connsiteX83" fmla="*/ 757292 w 1020698"/>
                      <a:gd name="connsiteY83" fmla="*/ 460960 h 823143"/>
                      <a:gd name="connsiteX84" fmla="*/ 685911 w 1020698"/>
                      <a:gd name="connsiteY84" fmla="*/ 495172 h 823143"/>
                      <a:gd name="connsiteX85" fmla="*/ 757292 w 1020698"/>
                      <a:gd name="connsiteY85" fmla="*/ 566555 h 823143"/>
                      <a:gd name="connsiteX86" fmla="*/ 828675 w 1020698"/>
                      <a:gd name="connsiteY86" fmla="*/ 495172 h 823143"/>
                      <a:gd name="connsiteX87" fmla="*/ 923400 w 1020698"/>
                      <a:gd name="connsiteY87" fmla="*/ 512374 h 823143"/>
                      <a:gd name="connsiteX88" fmla="*/ 888995 w 1020698"/>
                      <a:gd name="connsiteY88" fmla="*/ 642052 h 823143"/>
                      <a:gd name="connsiteX89" fmla="*/ 888995 w 1020698"/>
                      <a:gd name="connsiteY89" fmla="*/ 790218 h 823143"/>
                      <a:gd name="connsiteX90" fmla="*/ 856069 w 1020698"/>
                      <a:gd name="connsiteY90" fmla="*/ 790218 h 823143"/>
                      <a:gd name="connsiteX91" fmla="*/ 856069 w 1020698"/>
                      <a:gd name="connsiteY91" fmla="*/ 592663 h 823143"/>
                      <a:gd name="connsiteX92" fmla="*/ 658515 w 1020698"/>
                      <a:gd name="connsiteY92" fmla="*/ 592663 h 823143"/>
                      <a:gd name="connsiteX93" fmla="*/ 658515 w 1020698"/>
                      <a:gd name="connsiteY93" fmla="*/ 790218 h 823143"/>
                      <a:gd name="connsiteX94" fmla="*/ 625589 w 1020698"/>
                      <a:gd name="connsiteY94" fmla="*/ 790218 h 823143"/>
                      <a:gd name="connsiteX95" fmla="*/ 625589 w 1020698"/>
                      <a:gd name="connsiteY95" fmla="*/ 642052 h 823143"/>
                      <a:gd name="connsiteX96" fmla="*/ 591184 w 1020698"/>
                      <a:gd name="connsiteY96" fmla="*/ 512374 h 823143"/>
                      <a:gd name="connsiteX97" fmla="*/ 823144 w 1020698"/>
                      <a:gd name="connsiteY97" fmla="*/ 724366 h 823143"/>
                      <a:gd name="connsiteX98" fmla="*/ 691441 w 1020698"/>
                      <a:gd name="connsiteY98" fmla="*/ 724366 h 823143"/>
                      <a:gd name="connsiteX99" fmla="*/ 691441 w 1020698"/>
                      <a:gd name="connsiteY99" fmla="*/ 625589 h 823143"/>
                      <a:gd name="connsiteX100" fmla="*/ 823144 w 1020698"/>
                      <a:gd name="connsiteY100" fmla="*/ 625589 h 823143"/>
                      <a:gd name="connsiteX101" fmla="*/ 691441 w 1020698"/>
                      <a:gd name="connsiteY101" fmla="*/ 757292 h 823143"/>
                      <a:gd name="connsiteX102" fmla="*/ 823144 w 1020698"/>
                      <a:gd name="connsiteY102" fmla="*/ 757292 h 823143"/>
                      <a:gd name="connsiteX103" fmla="*/ 823144 w 1020698"/>
                      <a:gd name="connsiteY103" fmla="*/ 790218 h 823143"/>
                      <a:gd name="connsiteX104" fmla="*/ 691441 w 1020698"/>
                      <a:gd name="connsiteY104" fmla="*/ 790218 h 823143"/>
                      <a:gd name="connsiteX105" fmla="*/ 428035 w 1020698"/>
                      <a:gd name="connsiteY105" fmla="*/ 707903 h 823143"/>
                      <a:gd name="connsiteX106" fmla="*/ 493886 w 1020698"/>
                      <a:gd name="connsiteY106" fmla="*/ 707903 h 823143"/>
                      <a:gd name="connsiteX107" fmla="*/ 493886 w 1020698"/>
                      <a:gd name="connsiteY107" fmla="*/ 790218 h 823143"/>
                      <a:gd name="connsiteX108" fmla="*/ 428035 w 1020698"/>
                      <a:gd name="connsiteY108" fmla="*/ 790218 h 823143"/>
                      <a:gd name="connsiteX109" fmla="*/ 526812 w 1020698"/>
                      <a:gd name="connsiteY109" fmla="*/ 707903 h 823143"/>
                      <a:gd name="connsiteX110" fmla="*/ 592663 w 1020698"/>
                      <a:gd name="connsiteY110" fmla="*/ 707903 h 823143"/>
                      <a:gd name="connsiteX111" fmla="*/ 592663 w 1020698"/>
                      <a:gd name="connsiteY111" fmla="*/ 790218 h 823143"/>
                      <a:gd name="connsiteX112" fmla="*/ 526812 w 1020698"/>
                      <a:gd name="connsiteY112" fmla="*/ 790218 h 823143"/>
                      <a:gd name="connsiteX113" fmla="*/ 557464 w 1020698"/>
                      <a:gd name="connsiteY113" fmla="*/ 519714 h 823143"/>
                      <a:gd name="connsiteX114" fmla="*/ 592663 w 1020698"/>
                      <a:gd name="connsiteY114" fmla="*/ 642052 h 823143"/>
                      <a:gd name="connsiteX115" fmla="*/ 592663 w 1020698"/>
                      <a:gd name="connsiteY115" fmla="*/ 674978 h 823143"/>
                      <a:gd name="connsiteX116" fmla="*/ 526812 w 1020698"/>
                      <a:gd name="connsiteY116" fmla="*/ 674978 h 823143"/>
                      <a:gd name="connsiteX117" fmla="*/ 526812 w 1020698"/>
                      <a:gd name="connsiteY117" fmla="*/ 565300 h 823143"/>
                      <a:gd name="connsiteX118" fmla="*/ 557464 w 1020698"/>
                      <a:gd name="connsiteY118" fmla="*/ 519714 h 823143"/>
                      <a:gd name="connsiteX119" fmla="*/ 493886 w 1020698"/>
                      <a:gd name="connsiteY119" fmla="*/ 565300 h 823143"/>
                      <a:gd name="connsiteX120" fmla="*/ 493886 w 1020698"/>
                      <a:gd name="connsiteY120" fmla="*/ 674978 h 823143"/>
                      <a:gd name="connsiteX121" fmla="*/ 428035 w 1020698"/>
                      <a:gd name="connsiteY121" fmla="*/ 674978 h 823143"/>
                      <a:gd name="connsiteX122" fmla="*/ 428035 w 1020698"/>
                      <a:gd name="connsiteY122" fmla="*/ 642052 h 823143"/>
                      <a:gd name="connsiteX123" fmla="*/ 463234 w 1020698"/>
                      <a:gd name="connsiteY123" fmla="*/ 519714 h 823143"/>
                      <a:gd name="connsiteX124" fmla="*/ 493886 w 1020698"/>
                      <a:gd name="connsiteY124" fmla="*/ 565300 h 823143"/>
                      <a:gd name="connsiteX125" fmla="*/ 394401 w 1020698"/>
                      <a:gd name="connsiteY125" fmla="*/ 342907 h 823143"/>
                      <a:gd name="connsiteX126" fmla="*/ 395109 w 1020698"/>
                      <a:gd name="connsiteY126" fmla="*/ 329257 h 823143"/>
                      <a:gd name="connsiteX127" fmla="*/ 395109 w 1020698"/>
                      <a:gd name="connsiteY127" fmla="*/ 249974 h 823143"/>
                      <a:gd name="connsiteX128" fmla="*/ 428035 w 1020698"/>
                      <a:gd name="connsiteY128" fmla="*/ 296332 h 823143"/>
                      <a:gd name="connsiteX129" fmla="*/ 394401 w 1020698"/>
                      <a:gd name="connsiteY129" fmla="*/ 342907 h 823143"/>
                      <a:gd name="connsiteX130" fmla="*/ 256920 w 1020698"/>
                      <a:gd name="connsiteY130" fmla="*/ 32926 h 823143"/>
                      <a:gd name="connsiteX131" fmla="*/ 368750 w 1020698"/>
                      <a:gd name="connsiteY131" fmla="*/ 79236 h 823143"/>
                      <a:gd name="connsiteX132" fmla="*/ 386219 w 1020698"/>
                      <a:gd name="connsiteY132" fmla="*/ 96703 h 823143"/>
                      <a:gd name="connsiteX133" fmla="*/ 389909 w 1020698"/>
                      <a:gd name="connsiteY133" fmla="*/ 97925 h 823143"/>
                      <a:gd name="connsiteX134" fmla="*/ 428035 w 1020698"/>
                      <a:gd name="connsiteY134" fmla="*/ 150835 h 823143"/>
                      <a:gd name="connsiteX135" fmla="*/ 428035 w 1020698"/>
                      <a:gd name="connsiteY135" fmla="*/ 230890 h 823143"/>
                      <a:gd name="connsiteX136" fmla="*/ 395109 w 1020698"/>
                      <a:gd name="connsiteY136" fmla="*/ 215682 h 823143"/>
                      <a:gd name="connsiteX137" fmla="*/ 395109 w 1020698"/>
                      <a:gd name="connsiteY137" fmla="*/ 181092 h 823143"/>
                      <a:gd name="connsiteX138" fmla="*/ 362183 w 1020698"/>
                      <a:gd name="connsiteY138" fmla="*/ 181092 h 823143"/>
                      <a:gd name="connsiteX139" fmla="*/ 362183 w 1020698"/>
                      <a:gd name="connsiteY139" fmla="*/ 194346 h 823143"/>
                      <a:gd name="connsiteX140" fmla="*/ 313204 w 1020698"/>
                      <a:gd name="connsiteY140" fmla="*/ 230231 h 823143"/>
                      <a:gd name="connsiteX141" fmla="*/ 328422 w 1020698"/>
                      <a:gd name="connsiteY141" fmla="*/ 202755 h 823143"/>
                      <a:gd name="connsiteX142" fmla="*/ 297184 w 1020698"/>
                      <a:gd name="connsiteY142" fmla="*/ 192338 h 823143"/>
                      <a:gd name="connsiteX143" fmla="*/ 247369 w 1020698"/>
                      <a:gd name="connsiteY143" fmla="*/ 230231 h 823143"/>
                      <a:gd name="connsiteX144" fmla="*/ 262587 w 1020698"/>
                      <a:gd name="connsiteY144" fmla="*/ 202755 h 823143"/>
                      <a:gd name="connsiteX145" fmla="*/ 231357 w 1020698"/>
                      <a:gd name="connsiteY145" fmla="*/ 192338 h 823143"/>
                      <a:gd name="connsiteX146" fmla="*/ 178423 w 1020698"/>
                      <a:gd name="connsiteY146" fmla="*/ 230480 h 823143"/>
                      <a:gd name="connsiteX147" fmla="*/ 164629 w 1020698"/>
                      <a:gd name="connsiteY147" fmla="*/ 230480 h 823143"/>
                      <a:gd name="connsiteX148" fmla="*/ 164629 w 1020698"/>
                      <a:gd name="connsiteY148" fmla="*/ 181092 h 823143"/>
                      <a:gd name="connsiteX149" fmla="*/ 131703 w 1020698"/>
                      <a:gd name="connsiteY149" fmla="*/ 181092 h 823143"/>
                      <a:gd name="connsiteX150" fmla="*/ 131703 w 1020698"/>
                      <a:gd name="connsiteY150" fmla="*/ 215682 h 823143"/>
                      <a:gd name="connsiteX151" fmla="*/ 98777 w 1020698"/>
                      <a:gd name="connsiteY151" fmla="*/ 230890 h 823143"/>
                      <a:gd name="connsiteX152" fmla="*/ 98777 w 1020698"/>
                      <a:gd name="connsiteY152" fmla="*/ 191068 h 823143"/>
                      <a:gd name="connsiteX153" fmla="*/ 256920 w 1020698"/>
                      <a:gd name="connsiteY153" fmla="*/ 32926 h 823143"/>
                      <a:gd name="connsiteX154" fmla="*/ 98777 w 1020698"/>
                      <a:gd name="connsiteY154" fmla="*/ 296332 h 823143"/>
                      <a:gd name="connsiteX155" fmla="*/ 131703 w 1020698"/>
                      <a:gd name="connsiteY155" fmla="*/ 249974 h 823143"/>
                      <a:gd name="connsiteX156" fmla="*/ 131703 w 1020698"/>
                      <a:gd name="connsiteY156" fmla="*/ 329257 h 823143"/>
                      <a:gd name="connsiteX157" fmla="*/ 132410 w 1020698"/>
                      <a:gd name="connsiteY157" fmla="*/ 342907 h 823143"/>
                      <a:gd name="connsiteX158" fmla="*/ 98777 w 1020698"/>
                      <a:gd name="connsiteY158" fmla="*/ 296332 h 823143"/>
                      <a:gd name="connsiteX159" fmla="*/ 164629 w 1020698"/>
                      <a:gd name="connsiteY159" fmla="*/ 329257 h 823143"/>
                      <a:gd name="connsiteX160" fmla="*/ 164629 w 1020698"/>
                      <a:gd name="connsiteY160" fmla="*/ 263406 h 823143"/>
                      <a:gd name="connsiteX161" fmla="*/ 178423 w 1020698"/>
                      <a:gd name="connsiteY161" fmla="*/ 263406 h 823143"/>
                      <a:gd name="connsiteX162" fmla="*/ 230480 w 1020698"/>
                      <a:gd name="connsiteY162" fmla="*/ 246534 h 823143"/>
                      <a:gd name="connsiteX163" fmla="*/ 230480 w 1020698"/>
                      <a:gd name="connsiteY163" fmla="*/ 263406 h 823143"/>
                      <a:gd name="connsiteX164" fmla="*/ 244274 w 1020698"/>
                      <a:gd name="connsiteY164" fmla="*/ 263406 h 823143"/>
                      <a:gd name="connsiteX165" fmla="*/ 296332 w 1020698"/>
                      <a:gd name="connsiteY165" fmla="*/ 246534 h 823143"/>
                      <a:gd name="connsiteX166" fmla="*/ 296332 w 1020698"/>
                      <a:gd name="connsiteY166" fmla="*/ 263406 h 823143"/>
                      <a:gd name="connsiteX167" fmla="*/ 310126 w 1020698"/>
                      <a:gd name="connsiteY167" fmla="*/ 263406 h 823143"/>
                      <a:gd name="connsiteX168" fmla="*/ 362183 w 1020698"/>
                      <a:gd name="connsiteY168" fmla="*/ 246534 h 823143"/>
                      <a:gd name="connsiteX169" fmla="*/ 362183 w 1020698"/>
                      <a:gd name="connsiteY169" fmla="*/ 329257 h 823143"/>
                      <a:gd name="connsiteX170" fmla="*/ 263406 w 1020698"/>
                      <a:gd name="connsiteY170" fmla="*/ 428035 h 823143"/>
                      <a:gd name="connsiteX171" fmla="*/ 164629 w 1020698"/>
                      <a:gd name="connsiteY171" fmla="*/ 329257 h 823143"/>
                      <a:gd name="connsiteX172" fmla="*/ 263406 w 1020698"/>
                      <a:gd name="connsiteY172" fmla="*/ 460960 h 823143"/>
                      <a:gd name="connsiteX173" fmla="*/ 312795 w 1020698"/>
                      <a:gd name="connsiteY173" fmla="*/ 451266 h 823143"/>
                      <a:gd name="connsiteX174" fmla="*/ 312795 w 1020698"/>
                      <a:gd name="connsiteY174" fmla="*/ 470608 h 823143"/>
                      <a:gd name="connsiteX175" fmla="*/ 263406 w 1020698"/>
                      <a:gd name="connsiteY175" fmla="*/ 519996 h 823143"/>
                      <a:gd name="connsiteX176" fmla="*/ 214017 w 1020698"/>
                      <a:gd name="connsiteY176" fmla="*/ 470608 h 823143"/>
                      <a:gd name="connsiteX177" fmla="*/ 214017 w 1020698"/>
                      <a:gd name="connsiteY177" fmla="*/ 451266 h 823143"/>
                      <a:gd name="connsiteX178" fmla="*/ 263406 w 1020698"/>
                      <a:gd name="connsiteY178" fmla="*/ 460960 h 823143"/>
                      <a:gd name="connsiteX179" fmla="*/ 192024 w 1020698"/>
                      <a:gd name="connsiteY179" fmla="*/ 495172 h 823143"/>
                      <a:gd name="connsiteX180" fmla="*/ 263406 w 1020698"/>
                      <a:gd name="connsiteY180" fmla="*/ 566555 h 823143"/>
                      <a:gd name="connsiteX181" fmla="*/ 334789 w 1020698"/>
                      <a:gd name="connsiteY181" fmla="*/ 495172 h 823143"/>
                      <a:gd name="connsiteX182" fmla="*/ 429514 w 1020698"/>
                      <a:gd name="connsiteY182" fmla="*/ 512374 h 823143"/>
                      <a:gd name="connsiteX183" fmla="*/ 395109 w 1020698"/>
                      <a:gd name="connsiteY183" fmla="*/ 642052 h 823143"/>
                      <a:gd name="connsiteX184" fmla="*/ 395109 w 1020698"/>
                      <a:gd name="connsiteY184" fmla="*/ 790218 h 823143"/>
                      <a:gd name="connsiteX185" fmla="*/ 362183 w 1020698"/>
                      <a:gd name="connsiteY185" fmla="*/ 790218 h 823143"/>
                      <a:gd name="connsiteX186" fmla="*/ 362183 w 1020698"/>
                      <a:gd name="connsiteY186" fmla="*/ 592663 h 823143"/>
                      <a:gd name="connsiteX187" fmla="*/ 164629 w 1020698"/>
                      <a:gd name="connsiteY187" fmla="*/ 592663 h 823143"/>
                      <a:gd name="connsiteX188" fmla="*/ 164629 w 1020698"/>
                      <a:gd name="connsiteY188" fmla="*/ 790218 h 823143"/>
                      <a:gd name="connsiteX189" fmla="*/ 131703 w 1020698"/>
                      <a:gd name="connsiteY189" fmla="*/ 790218 h 823143"/>
                      <a:gd name="connsiteX190" fmla="*/ 131703 w 1020698"/>
                      <a:gd name="connsiteY190" fmla="*/ 642052 h 823143"/>
                      <a:gd name="connsiteX191" fmla="*/ 97298 w 1020698"/>
                      <a:gd name="connsiteY191" fmla="*/ 512374 h 823143"/>
                      <a:gd name="connsiteX192" fmla="*/ 329257 w 1020698"/>
                      <a:gd name="connsiteY192" fmla="*/ 724366 h 823143"/>
                      <a:gd name="connsiteX193" fmla="*/ 197554 w 1020698"/>
                      <a:gd name="connsiteY193" fmla="*/ 724366 h 823143"/>
                      <a:gd name="connsiteX194" fmla="*/ 197554 w 1020698"/>
                      <a:gd name="connsiteY194" fmla="*/ 625589 h 823143"/>
                      <a:gd name="connsiteX195" fmla="*/ 329257 w 1020698"/>
                      <a:gd name="connsiteY195" fmla="*/ 625589 h 823143"/>
                      <a:gd name="connsiteX196" fmla="*/ 197554 w 1020698"/>
                      <a:gd name="connsiteY196" fmla="*/ 757292 h 823143"/>
                      <a:gd name="connsiteX197" fmla="*/ 329257 w 1020698"/>
                      <a:gd name="connsiteY197" fmla="*/ 757292 h 823143"/>
                      <a:gd name="connsiteX198" fmla="*/ 329257 w 1020698"/>
                      <a:gd name="connsiteY198" fmla="*/ 790218 h 823143"/>
                      <a:gd name="connsiteX199" fmla="*/ 197554 w 1020698"/>
                      <a:gd name="connsiteY199" fmla="*/ 790218 h 823143"/>
                      <a:gd name="connsiteX200" fmla="*/ 63577 w 1020698"/>
                      <a:gd name="connsiteY200" fmla="*/ 519714 h 823143"/>
                      <a:gd name="connsiteX201" fmla="*/ 98777 w 1020698"/>
                      <a:gd name="connsiteY201" fmla="*/ 642052 h 823143"/>
                      <a:gd name="connsiteX202" fmla="*/ 98777 w 1020698"/>
                      <a:gd name="connsiteY202" fmla="*/ 674978 h 823143"/>
                      <a:gd name="connsiteX203" fmla="*/ 32926 w 1020698"/>
                      <a:gd name="connsiteY203" fmla="*/ 674978 h 823143"/>
                      <a:gd name="connsiteX204" fmla="*/ 32926 w 1020698"/>
                      <a:gd name="connsiteY204" fmla="*/ 565300 h 823143"/>
                      <a:gd name="connsiteX205" fmla="*/ 63577 w 1020698"/>
                      <a:gd name="connsiteY205" fmla="*/ 519714 h 823143"/>
                      <a:gd name="connsiteX206" fmla="*/ 32926 w 1020698"/>
                      <a:gd name="connsiteY206" fmla="*/ 707903 h 823143"/>
                      <a:gd name="connsiteX207" fmla="*/ 98777 w 1020698"/>
                      <a:gd name="connsiteY207" fmla="*/ 707903 h 823143"/>
                      <a:gd name="connsiteX208" fmla="*/ 98777 w 1020698"/>
                      <a:gd name="connsiteY208" fmla="*/ 790218 h 823143"/>
                      <a:gd name="connsiteX209" fmla="*/ 32926 w 1020698"/>
                      <a:gd name="connsiteY209" fmla="*/ 790218 h 823143"/>
                      <a:gd name="connsiteX210" fmla="*/ 921921 w 1020698"/>
                      <a:gd name="connsiteY210" fmla="*/ 790218 h 823143"/>
                      <a:gd name="connsiteX211" fmla="*/ 921921 w 1020698"/>
                      <a:gd name="connsiteY211" fmla="*/ 707903 h 823143"/>
                      <a:gd name="connsiteX212" fmla="*/ 987772 w 1020698"/>
                      <a:gd name="connsiteY212" fmla="*/ 707903 h 823143"/>
                      <a:gd name="connsiteX213" fmla="*/ 987772 w 1020698"/>
                      <a:gd name="connsiteY213" fmla="*/ 790218 h 823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1020698" h="823143">
                        <a:moveTo>
                          <a:pt x="953101" y="484321"/>
                        </a:moveTo>
                        <a:lnTo>
                          <a:pt x="839606" y="463677"/>
                        </a:lnTo>
                        <a:lnTo>
                          <a:pt x="839606" y="431901"/>
                        </a:lnTo>
                        <a:cubicBezTo>
                          <a:pt x="857203" y="417762"/>
                          <a:pt x="871053" y="399208"/>
                          <a:pt x="879558" y="377938"/>
                        </a:cubicBezTo>
                        <a:cubicBezTo>
                          <a:pt x="921608" y="374298"/>
                          <a:pt x="954847" y="339314"/>
                          <a:pt x="954847" y="296332"/>
                        </a:cubicBezTo>
                        <a:lnTo>
                          <a:pt x="954847" y="214017"/>
                        </a:lnTo>
                        <a:cubicBezTo>
                          <a:pt x="954847" y="105080"/>
                          <a:pt x="866231" y="16463"/>
                          <a:pt x="757292" y="16463"/>
                        </a:cubicBezTo>
                        <a:cubicBezTo>
                          <a:pt x="648355" y="16463"/>
                          <a:pt x="559738" y="105080"/>
                          <a:pt x="559738" y="214017"/>
                        </a:cubicBezTo>
                        <a:lnTo>
                          <a:pt x="559738" y="296332"/>
                        </a:lnTo>
                        <a:cubicBezTo>
                          <a:pt x="559738" y="339314"/>
                          <a:pt x="592976" y="374298"/>
                          <a:pt x="635026" y="377938"/>
                        </a:cubicBezTo>
                        <a:cubicBezTo>
                          <a:pt x="643515" y="399225"/>
                          <a:pt x="657381" y="417762"/>
                          <a:pt x="674978" y="431901"/>
                        </a:cubicBezTo>
                        <a:lnTo>
                          <a:pt x="674978" y="463677"/>
                        </a:lnTo>
                        <a:lnTo>
                          <a:pt x="561466" y="484321"/>
                        </a:lnTo>
                        <a:cubicBezTo>
                          <a:pt x="540276" y="488186"/>
                          <a:pt x="522447" y="500076"/>
                          <a:pt x="510349" y="516337"/>
                        </a:cubicBezTo>
                        <a:cubicBezTo>
                          <a:pt x="498251" y="500076"/>
                          <a:pt x="480405" y="488171"/>
                          <a:pt x="459215" y="484321"/>
                        </a:cubicBezTo>
                        <a:lnTo>
                          <a:pt x="345720" y="463677"/>
                        </a:lnTo>
                        <a:lnTo>
                          <a:pt x="345720" y="431901"/>
                        </a:lnTo>
                        <a:cubicBezTo>
                          <a:pt x="363317" y="417762"/>
                          <a:pt x="377166" y="399208"/>
                          <a:pt x="385672" y="377938"/>
                        </a:cubicBezTo>
                        <a:cubicBezTo>
                          <a:pt x="427722" y="374298"/>
                          <a:pt x="460960" y="339314"/>
                          <a:pt x="460960" y="296332"/>
                        </a:cubicBezTo>
                        <a:lnTo>
                          <a:pt x="460960" y="150835"/>
                        </a:lnTo>
                        <a:cubicBezTo>
                          <a:pt x="460960" y="113970"/>
                          <a:pt x="438291" y="81213"/>
                          <a:pt x="404145" y="68070"/>
                        </a:cubicBezTo>
                        <a:lnTo>
                          <a:pt x="392030" y="55972"/>
                        </a:lnTo>
                        <a:cubicBezTo>
                          <a:pt x="355962" y="19871"/>
                          <a:pt x="307987" y="0"/>
                          <a:pt x="256920" y="0"/>
                        </a:cubicBezTo>
                        <a:cubicBezTo>
                          <a:pt x="151574" y="0"/>
                          <a:pt x="65851" y="85722"/>
                          <a:pt x="65851" y="191068"/>
                        </a:cubicBezTo>
                        <a:lnTo>
                          <a:pt x="65851" y="296332"/>
                        </a:lnTo>
                        <a:cubicBezTo>
                          <a:pt x="65851" y="339314"/>
                          <a:pt x="99091" y="374298"/>
                          <a:pt x="141140" y="377938"/>
                        </a:cubicBezTo>
                        <a:cubicBezTo>
                          <a:pt x="149629" y="399225"/>
                          <a:pt x="163495" y="417762"/>
                          <a:pt x="181092" y="431901"/>
                        </a:cubicBezTo>
                        <a:lnTo>
                          <a:pt x="181092" y="463677"/>
                        </a:lnTo>
                        <a:lnTo>
                          <a:pt x="67580" y="484321"/>
                        </a:lnTo>
                        <a:cubicBezTo>
                          <a:pt x="28432" y="491466"/>
                          <a:pt x="0" y="525509"/>
                          <a:pt x="0" y="565300"/>
                        </a:cubicBezTo>
                        <a:lnTo>
                          <a:pt x="0" y="823144"/>
                        </a:lnTo>
                        <a:lnTo>
                          <a:pt x="1020698" y="823144"/>
                        </a:lnTo>
                        <a:lnTo>
                          <a:pt x="1020698" y="565300"/>
                        </a:lnTo>
                        <a:cubicBezTo>
                          <a:pt x="1020698" y="525509"/>
                          <a:pt x="992267" y="491466"/>
                          <a:pt x="953101" y="484321"/>
                        </a:cubicBezTo>
                        <a:close/>
                        <a:moveTo>
                          <a:pt x="987772" y="565300"/>
                        </a:moveTo>
                        <a:lnTo>
                          <a:pt x="987772" y="674978"/>
                        </a:lnTo>
                        <a:lnTo>
                          <a:pt x="921921" y="674978"/>
                        </a:lnTo>
                        <a:lnTo>
                          <a:pt x="921921" y="642052"/>
                        </a:lnTo>
                        <a:cubicBezTo>
                          <a:pt x="921921" y="598967"/>
                          <a:pt x="934332" y="556217"/>
                          <a:pt x="957121" y="519714"/>
                        </a:cubicBezTo>
                        <a:cubicBezTo>
                          <a:pt x="975328" y="527205"/>
                          <a:pt x="987772" y="544954"/>
                          <a:pt x="987772" y="565300"/>
                        </a:cubicBezTo>
                        <a:close/>
                        <a:moveTo>
                          <a:pt x="888287" y="342907"/>
                        </a:moveTo>
                        <a:cubicBezTo>
                          <a:pt x="888746" y="338429"/>
                          <a:pt x="888995" y="333863"/>
                          <a:pt x="888995" y="329257"/>
                        </a:cubicBezTo>
                        <a:lnTo>
                          <a:pt x="888995" y="249974"/>
                        </a:lnTo>
                        <a:cubicBezTo>
                          <a:pt x="908111" y="256790"/>
                          <a:pt x="921921" y="274901"/>
                          <a:pt x="921921" y="296332"/>
                        </a:cubicBezTo>
                        <a:cubicBezTo>
                          <a:pt x="921921" y="318028"/>
                          <a:pt x="907765" y="336283"/>
                          <a:pt x="888287" y="342907"/>
                        </a:cubicBezTo>
                        <a:close/>
                        <a:moveTo>
                          <a:pt x="757292" y="49389"/>
                        </a:moveTo>
                        <a:cubicBezTo>
                          <a:pt x="848070" y="49389"/>
                          <a:pt x="921921" y="123239"/>
                          <a:pt x="921921" y="214017"/>
                        </a:cubicBezTo>
                        <a:lnTo>
                          <a:pt x="921921" y="230906"/>
                        </a:lnTo>
                        <a:cubicBezTo>
                          <a:pt x="912306" y="223632"/>
                          <a:pt x="901229" y="218180"/>
                          <a:pt x="888995" y="215697"/>
                        </a:cubicBezTo>
                        <a:lnTo>
                          <a:pt x="888995" y="181092"/>
                        </a:lnTo>
                        <a:lnTo>
                          <a:pt x="856069" y="181092"/>
                        </a:lnTo>
                        <a:lnTo>
                          <a:pt x="856069" y="230480"/>
                        </a:lnTo>
                        <a:lnTo>
                          <a:pt x="847379" y="230480"/>
                        </a:lnTo>
                        <a:cubicBezTo>
                          <a:pt x="801746" y="230480"/>
                          <a:pt x="756053" y="219701"/>
                          <a:pt x="715258" y="199283"/>
                        </a:cubicBezTo>
                        <a:lnTo>
                          <a:pt x="704640" y="193986"/>
                        </a:lnTo>
                        <a:lnTo>
                          <a:pt x="686601" y="212023"/>
                        </a:lnTo>
                        <a:cubicBezTo>
                          <a:pt x="678700" y="219909"/>
                          <a:pt x="669006" y="225200"/>
                          <a:pt x="658498" y="228044"/>
                        </a:cubicBezTo>
                        <a:lnTo>
                          <a:pt x="658498" y="181092"/>
                        </a:lnTo>
                        <a:lnTo>
                          <a:pt x="625573" y="181092"/>
                        </a:lnTo>
                        <a:lnTo>
                          <a:pt x="625573" y="215682"/>
                        </a:lnTo>
                        <a:cubicBezTo>
                          <a:pt x="613339" y="218180"/>
                          <a:pt x="602261" y="223615"/>
                          <a:pt x="592647" y="230890"/>
                        </a:cubicBezTo>
                        <a:lnTo>
                          <a:pt x="592647" y="214017"/>
                        </a:lnTo>
                        <a:cubicBezTo>
                          <a:pt x="592663" y="123239"/>
                          <a:pt x="666514" y="49389"/>
                          <a:pt x="757292" y="49389"/>
                        </a:cubicBezTo>
                        <a:close/>
                        <a:moveTo>
                          <a:pt x="592663" y="296332"/>
                        </a:moveTo>
                        <a:cubicBezTo>
                          <a:pt x="592663" y="274901"/>
                          <a:pt x="606474" y="256790"/>
                          <a:pt x="625589" y="249974"/>
                        </a:cubicBezTo>
                        <a:lnTo>
                          <a:pt x="625589" y="329257"/>
                        </a:lnTo>
                        <a:cubicBezTo>
                          <a:pt x="625589" y="333863"/>
                          <a:pt x="625838" y="338429"/>
                          <a:pt x="626297" y="342907"/>
                        </a:cubicBezTo>
                        <a:cubicBezTo>
                          <a:pt x="606819" y="336283"/>
                          <a:pt x="592663" y="318028"/>
                          <a:pt x="592663" y="296332"/>
                        </a:cubicBezTo>
                        <a:close/>
                        <a:moveTo>
                          <a:pt x="658515" y="329257"/>
                        </a:moveTo>
                        <a:lnTo>
                          <a:pt x="658515" y="261926"/>
                        </a:lnTo>
                        <a:cubicBezTo>
                          <a:pt x="677871" y="258582"/>
                          <a:pt x="695717" y="249474"/>
                          <a:pt x="709898" y="235304"/>
                        </a:cubicBezTo>
                        <a:lnTo>
                          <a:pt x="711311" y="233888"/>
                        </a:lnTo>
                        <a:cubicBezTo>
                          <a:pt x="753868" y="253230"/>
                          <a:pt x="800637" y="263406"/>
                          <a:pt x="847379" y="263406"/>
                        </a:cubicBezTo>
                        <a:lnTo>
                          <a:pt x="856069" y="263406"/>
                        </a:lnTo>
                        <a:lnTo>
                          <a:pt x="856069" y="329257"/>
                        </a:lnTo>
                        <a:cubicBezTo>
                          <a:pt x="856069" y="383735"/>
                          <a:pt x="811770" y="428035"/>
                          <a:pt x="757292" y="428035"/>
                        </a:cubicBezTo>
                        <a:cubicBezTo>
                          <a:pt x="702814" y="428035"/>
                          <a:pt x="658515" y="383735"/>
                          <a:pt x="658515" y="329257"/>
                        </a:cubicBezTo>
                        <a:close/>
                        <a:moveTo>
                          <a:pt x="757292" y="460960"/>
                        </a:moveTo>
                        <a:cubicBezTo>
                          <a:pt x="774759" y="460960"/>
                          <a:pt x="791424" y="457472"/>
                          <a:pt x="806681" y="451266"/>
                        </a:cubicBezTo>
                        <a:lnTo>
                          <a:pt x="806681" y="470608"/>
                        </a:lnTo>
                        <a:lnTo>
                          <a:pt x="757292" y="519996"/>
                        </a:lnTo>
                        <a:lnTo>
                          <a:pt x="707903" y="470608"/>
                        </a:lnTo>
                        <a:lnTo>
                          <a:pt x="707903" y="451266"/>
                        </a:lnTo>
                        <a:cubicBezTo>
                          <a:pt x="723160" y="457472"/>
                          <a:pt x="739825" y="460960"/>
                          <a:pt x="757292" y="460960"/>
                        </a:cubicBezTo>
                        <a:close/>
                        <a:moveTo>
                          <a:pt x="685911" y="495172"/>
                        </a:moveTo>
                        <a:lnTo>
                          <a:pt x="757292" y="566555"/>
                        </a:lnTo>
                        <a:lnTo>
                          <a:pt x="828675" y="495172"/>
                        </a:lnTo>
                        <a:lnTo>
                          <a:pt x="923400" y="512374"/>
                        </a:lnTo>
                        <a:cubicBezTo>
                          <a:pt x="901182" y="551772"/>
                          <a:pt x="888995" y="596715"/>
                          <a:pt x="888995" y="642052"/>
                        </a:cubicBezTo>
                        <a:lnTo>
                          <a:pt x="888995" y="790218"/>
                        </a:lnTo>
                        <a:lnTo>
                          <a:pt x="856069" y="790218"/>
                        </a:lnTo>
                        <a:lnTo>
                          <a:pt x="856069" y="592663"/>
                        </a:lnTo>
                        <a:lnTo>
                          <a:pt x="658515" y="592663"/>
                        </a:lnTo>
                        <a:lnTo>
                          <a:pt x="658515" y="790218"/>
                        </a:lnTo>
                        <a:lnTo>
                          <a:pt x="625589" y="790218"/>
                        </a:lnTo>
                        <a:lnTo>
                          <a:pt x="625589" y="642052"/>
                        </a:lnTo>
                        <a:cubicBezTo>
                          <a:pt x="625589" y="596715"/>
                          <a:pt x="613402" y="551772"/>
                          <a:pt x="591184" y="512374"/>
                        </a:cubicBezTo>
                        <a:close/>
                        <a:moveTo>
                          <a:pt x="823144" y="724366"/>
                        </a:moveTo>
                        <a:lnTo>
                          <a:pt x="691441" y="724366"/>
                        </a:lnTo>
                        <a:lnTo>
                          <a:pt x="691441" y="625589"/>
                        </a:lnTo>
                        <a:lnTo>
                          <a:pt x="823144" y="625589"/>
                        </a:lnTo>
                        <a:close/>
                        <a:moveTo>
                          <a:pt x="691441" y="757292"/>
                        </a:moveTo>
                        <a:lnTo>
                          <a:pt x="823144" y="757292"/>
                        </a:lnTo>
                        <a:lnTo>
                          <a:pt x="823144" y="790218"/>
                        </a:lnTo>
                        <a:lnTo>
                          <a:pt x="691441" y="790218"/>
                        </a:lnTo>
                        <a:close/>
                        <a:moveTo>
                          <a:pt x="428035" y="707903"/>
                        </a:moveTo>
                        <a:lnTo>
                          <a:pt x="493886" y="707903"/>
                        </a:lnTo>
                        <a:lnTo>
                          <a:pt x="493886" y="790218"/>
                        </a:lnTo>
                        <a:lnTo>
                          <a:pt x="428035" y="790218"/>
                        </a:lnTo>
                        <a:close/>
                        <a:moveTo>
                          <a:pt x="526812" y="707903"/>
                        </a:moveTo>
                        <a:lnTo>
                          <a:pt x="592663" y="707903"/>
                        </a:lnTo>
                        <a:lnTo>
                          <a:pt x="592663" y="790218"/>
                        </a:lnTo>
                        <a:lnTo>
                          <a:pt x="526812" y="790218"/>
                        </a:lnTo>
                        <a:close/>
                        <a:moveTo>
                          <a:pt x="557464" y="519714"/>
                        </a:moveTo>
                        <a:cubicBezTo>
                          <a:pt x="580252" y="556217"/>
                          <a:pt x="592663" y="598967"/>
                          <a:pt x="592663" y="642052"/>
                        </a:cubicBezTo>
                        <a:lnTo>
                          <a:pt x="592663" y="674978"/>
                        </a:lnTo>
                        <a:lnTo>
                          <a:pt x="526812" y="674978"/>
                        </a:lnTo>
                        <a:lnTo>
                          <a:pt x="526812" y="565300"/>
                        </a:lnTo>
                        <a:cubicBezTo>
                          <a:pt x="526812" y="544954"/>
                          <a:pt x="539256" y="527205"/>
                          <a:pt x="557464" y="519714"/>
                        </a:cubicBezTo>
                        <a:close/>
                        <a:moveTo>
                          <a:pt x="493886" y="565300"/>
                        </a:moveTo>
                        <a:lnTo>
                          <a:pt x="493886" y="674978"/>
                        </a:lnTo>
                        <a:lnTo>
                          <a:pt x="428035" y="674978"/>
                        </a:lnTo>
                        <a:lnTo>
                          <a:pt x="428035" y="642052"/>
                        </a:lnTo>
                        <a:cubicBezTo>
                          <a:pt x="428035" y="598967"/>
                          <a:pt x="440446" y="556217"/>
                          <a:pt x="463234" y="519714"/>
                        </a:cubicBezTo>
                        <a:cubicBezTo>
                          <a:pt x="481442" y="527205"/>
                          <a:pt x="493886" y="544954"/>
                          <a:pt x="493886" y="565300"/>
                        </a:cubicBezTo>
                        <a:close/>
                        <a:moveTo>
                          <a:pt x="394401" y="342907"/>
                        </a:moveTo>
                        <a:cubicBezTo>
                          <a:pt x="394860" y="338429"/>
                          <a:pt x="395109" y="333863"/>
                          <a:pt x="395109" y="329257"/>
                        </a:cubicBezTo>
                        <a:lnTo>
                          <a:pt x="395109" y="249974"/>
                        </a:lnTo>
                        <a:cubicBezTo>
                          <a:pt x="414224" y="256790"/>
                          <a:pt x="428035" y="274901"/>
                          <a:pt x="428035" y="296332"/>
                        </a:cubicBezTo>
                        <a:cubicBezTo>
                          <a:pt x="428035" y="318028"/>
                          <a:pt x="413879" y="336283"/>
                          <a:pt x="394401" y="342907"/>
                        </a:cubicBezTo>
                        <a:close/>
                        <a:moveTo>
                          <a:pt x="256920" y="32926"/>
                        </a:moveTo>
                        <a:cubicBezTo>
                          <a:pt x="299161" y="32926"/>
                          <a:pt x="338888" y="49372"/>
                          <a:pt x="368750" y="79236"/>
                        </a:cubicBezTo>
                        <a:lnTo>
                          <a:pt x="386219" y="96703"/>
                        </a:lnTo>
                        <a:lnTo>
                          <a:pt x="389909" y="97925"/>
                        </a:lnTo>
                        <a:cubicBezTo>
                          <a:pt x="412706" y="105546"/>
                          <a:pt x="428035" y="126799"/>
                          <a:pt x="428035" y="150835"/>
                        </a:cubicBezTo>
                        <a:lnTo>
                          <a:pt x="428035" y="230890"/>
                        </a:lnTo>
                        <a:cubicBezTo>
                          <a:pt x="418420" y="223615"/>
                          <a:pt x="407343" y="218166"/>
                          <a:pt x="395109" y="215682"/>
                        </a:cubicBezTo>
                        <a:lnTo>
                          <a:pt x="395109" y="181092"/>
                        </a:lnTo>
                        <a:lnTo>
                          <a:pt x="362183" y="181092"/>
                        </a:lnTo>
                        <a:lnTo>
                          <a:pt x="362183" y="194346"/>
                        </a:lnTo>
                        <a:cubicBezTo>
                          <a:pt x="354378" y="215038"/>
                          <a:pt x="335229" y="229034"/>
                          <a:pt x="313204" y="230231"/>
                        </a:cubicBezTo>
                        <a:cubicBezTo>
                          <a:pt x="319693" y="222169"/>
                          <a:pt x="324998" y="213013"/>
                          <a:pt x="328422" y="202755"/>
                        </a:cubicBezTo>
                        <a:lnTo>
                          <a:pt x="297184" y="192338"/>
                        </a:lnTo>
                        <a:cubicBezTo>
                          <a:pt x="289926" y="214161"/>
                          <a:pt x="270110" y="228970"/>
                          <a:pt x="247369" y="230231"/>
                        </a:cubicBezTo>
                        <a:cubicBezTo>
                          <a:pt x="253855" y="222169"/>
                          <a:pt x="259163" y="213013"/>
                          <a:pt x="262587" y="202755"/>
                        </a:cubicBezTo>
                        <a:lnTo>
                          <a:pt x="231357" y="192338"/>
                        </a:lnTo>
                        <a:cubicBezTo>
                          <a:pt x="223728" y="215151"/>
                          <a:pt x="202458" y="230480"/>
                          <a:pt x="178423" y="230480"/>
                        </a:cubicBezTo>
                        <a:lnTo>
                          <a:pt x="164629" y="230480"/>
                        </a:lnTo>
                        <a:lnTo>
                          <a:pt x="164629" y="181092"/>
                        </a:lnTo>
                        <a:lnTo>
                          <a:pt x="131703" y="181092"/>
                        </a:lnTo>
                        <a:lnTo>
                          <a:pt x="131703" y="215682"/>
                        </a:lnTo>
                        <a:cubicBezTo>
                          <a:pt x="119468" y="218180"/>
                          <a:pt x="108391" y="223615"/>
                          <a:pt x="98777" y="230890"/>
                        </a:cubicBezTo>
                        <a:lnTo>
                          <a:pt x="98777" y="191068"/>
                        </a:lnTo>
                        <a:cubicBezTo>
                          <a:pt x="98777" y="103881"/>
                          <a:pt x="169733" y="32926"/>
                          <a:pt x="256920" y="32926"/>
                        </a:cubicBezTo>
                        <a:close/>
                        <a:moveTo>
                          <a:pt x="98777" y="296332"/>
                        </a:moveTo>
                        <a:cubicBezTo>
                          <a:pt x="98777" y="274901"/>
                          <a:pt x="112587" y="256790"/>
                          <a:pt x="131703" y="249974"/>
                        </a:cubicBezTo>
                        <a:lnTo>
                          <a:pt x="131703" y="329257"/>
                        </a:lnTo>
                        <a:cubicBezTo>
                          <a:pt x="131703" y="333863"/>
                          <a:pt x="131952" y="338429"/>
                          <a:pt x="132410" y="342907"/>
                        </a:cubicBezTo>
                        <a:cubicBezTo>
                          <a:pt x="112933" y="336283"/>
                          <a:pt x="98777" y="318028"/>
                          <a:pt x="98777" y="296332"/>
                        </a:cubicBezTo>
                        <a:close/>
                        <a:moveTo>
                          <a:pt x="164629" y="329257"/>
                        </a:moveTo>
                        <a:lnTo>
                          <a:pt x="164629" y="263406"/>
                        </a:lnTo>
                        <a:lnTo>
                          <a:pt x="178423" y="263406"/>
                        </a:lnTo>
                        <a:cubicBezTo>
                          <a:pt x="197619" y="263406"/>
                          <a:pt x="215697" y="257249"/>
                          <a:pt x="230480" y="246534"/>
                        </a:cubicBezTo>
                        <a:lnTo>
                          <a:pt x="230480" y="263406"/>
                        </a:lnTo>
                        <a:lnTo>
                          <a:pt x="244274" y="263406"/>
                        </a:lnTo>
                        <a:cubicBezTo>
                          <a:pt x="263470" y="263406"/>
                          <a:pt x="281548" y="257249"/>
                          <a:pt x="296332" y="246534"/>
                        </a:cubicBezTo>
                        <a:lnTo>
                          <a:pt x="296332" y="263406"/>
                        </a:lnTo>
                        <a:lnTo>
                          <a:pt x="310126" y="263406"/>
                        </a:lnTo>
                        <a:cubicBezTo>
                          <a:pt x="329321" y="263406"/>
                          <a:pt x="347400" y="257249"/>
                          <a:pt x="362183" y="246534"/>
                        </a:cubicBezTo>
                        <a:lnTo>
                          <a:pt x="362183" y="329257"/>
                        </a:lnTo>
                        <a:cubicBezTo>
                          <a:pt x="362183" y="383735"/>
                          <a:pt x="317884" y="428035"/>
                          <a:pt x="263406" y="428035"/>
                        </a:cubicBezTo>
                        <a:cubicBezTo>
                          <a:pt x="208928" y="428035"/>
                          <a:pt x="164629" y="383735"/>
                          <a:pt x="164629" y="329257"/>
                        </a:cubicBezTo>
                        <a:close/>
                        <a:moveTo>
                          <a:pt x="263406" y="460960"/>
                        </a:moveTo>
                        <a:cubicBezTo>
                          <a:pt x="280873" y="460960"/>
                          <a:pt x="297538" y="457472"/>
                          <a:pt x="312795" y="451266"/>
                        </a:cubicBezTo>
                        <a:lnTo>
                          <a:pt x="312795" y="470608"/>
                        </a:lnTo>
                        <a:lnTo>
                          <a:pt x="263406" y="519996"/>
                        </a:lnTo>
                        <a:lnTo>
                          <a:pt x="214017" y="470608"/>
                        </a:lnTo>
                        <a:lnTo>
                          <a:pt x="214017" y="451266"/>
                        </a:lnTo>
                        <a:cubicBezTo>
                          <a:pt x="229274" y="457472"/>
                          <a:pt x="245939" y="460960"/>
                          <a:pt x="263406" y="460960"/>
                        </a:cubicBezTo>
                        <a:close/>
                        <a:moveTo>
                          <a:pt x="192024" y="495172"/>
                        </a:moveTo>
                        <a:lnTo>
                          <a:pt x="263406" y="566555"/>
                        </a:lnTo>
                        <a:lnTo>
                          <a:pt x="334789" y="495172"/>
                        </a:lnTo>
                        <a:lnTo>
                          <a:pt x="429514" y="512374"/>
                        </a:lnTo>
                        <a:cubicBezTo>
                          <a:pt x="407296" y="551772"/>
                          <a:pt x="395109" y="596715"/>
                          <a:pt x="395109" y="642052"/>
                        </a:cubicBezTo>
                        <a:lnTo>
                          <a:pt x="395109" y="790218"/>
                        </a:lnTo>
                        <a:lnTo>
                          <a:pt x="362183" y="790218"/>
                        </a:lnTo>
                        <a:lnTo>
                          <a:pt x="362183" y="592663"/>
                        </a:lnTo>
                        <a:lnTo>
                          <a:pt x="164629" y="592663"/>
                        </a:lnTo>
                        <a:lnTo>
                          <a:pt x="164629" y="790218"/>
                        </a:lnTo>
                        <a:lnTo>
                          <a:pt x="131703" y="790218"/>
                        </a:lnTo>
                        <a:lnTo>
                          <a:pt x="131703" y="642052"/>
                        </a:lnTo>
                        <a:cubicBezTo>
                          <a:pt x="131703" y="596715"/>
                          <a:pt x="119517" y="551772"/>
                          <a:pt x="97298" y="512374"/>
                        </a:cubicBezTo>
                        <a:close/>
                        <a:moveTo>
                          <a:pt x="329257" y="724366"/>
                        </a:moveTo>
                        <a:lnTo>
                          <a:pt x="197554" y="724366"/>
                        </a:lnTo>
                        <a:lnTo>
                          <a:pt x="197554" y="625589"/>
                        </a:lnTo>
                        <a:lnTo>
                          <a:pt x="329257" y="625589"/>
                        </a:lnTo>
                        <a:close/>
                        <a:moveTo>
                          <a:pt x="197554" y="757292"/>
                        </a:moveTo>
                        <a:lnTo>
                          <a:pt x="329257" y="757292"/>
                        </a:lnTo>
                        <a:lnTo>
                          <a:pt x="329257" y="790218"/>
                        </a:lnTo>
                        <a:lnTo>
                          <a:pt x="197554" y="790218"/>
                        </a:lnTo>
                        <a:close/>
                        <a:moveTo>
                          <a:pt x="63577" y="519714"/>
                        </a:moveTo>
                        <a:cubicBezTo>
                          <a:pt x="86366" y="556217"/>
                          <a:pt x="98777" y="598967"/>
                          <a:pt x="98777" y="642052"/>
                        </a:cubicBezTo>
                        <a:lnTo>
                          <a:pt x="98777" y="674978"/>
                        </a:lnTo>
                        <a:lnTo>
                          <a:pt x="32926" y="674978"/>
                        </a:lnTo>
                        <a:lnTo>
                          <a:pt x="32926" y="565300"/>
                        </a:lnTo>
                        <a:cubicBezTo>
                          <a:pt x="32926" y="544954"/>
                          <a:pt x="45369" y="527205"/>
                          <a:pt x="63577" y="519714"/>
                        </a:cubicBezTo>
                        <a:close/>
                        <a:moveTo>
                          <a:pt x="32926" y="707903"/>
                        </a:moveTo>
                        <a:lnTo>
                          <a:pt x="98777" y="707903"/>
                        </a:lnTo>
                        <a:lnTo>
                          <a:pt x="98777" y="790218"/>
                        </a:lnTo>
                        <a:lnTo>
                          <a:pt x="32926" y="790218"/>
                        </a:lnTo>
                        <a:close/>
                        <a:moveTo>
                          <a:pt x="921921" y="790218"/>
                        </a:moveTo>
                        <a:lnTo>
                          <a:pt x="921921" y="707903"/>
                        </a:lnTo>
                        <a:lnTo>
                          <a:pt x="987772" y="707903"/>
                        </a:lnTo>
                        <a:lnTo>
                          <a:pt x="987772" y="790218"/>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6" name="任意多边形: 形状 45">
                    <a:extLst>
                      <a:ext uri="{FF2B5EF4-FFF2-40B4-BE49-F238E27FC236}">
                        <a16:creationId xmlns:a16="http://schemas.microsoft.com/office/drawing/2014/main" id="{600567A1-6B1C-4D27-8E69-915FAC7C29A2}"/>
                      </a:ext>
                    </a:extLst>
                  </p:cNvPr>
                  <p:cNvSpPr/>
                  <p:nvPr/>
                </p:nvSpPr>
                <p:spPr>
                  <a:xfrm>
                    <a:off x="2401078" y="307455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7" name="任意多边形: 形状 46">
                    <a:extLst>
                      <a:ext uri="{FF2B5EF4-FFF2-40B4-BE49-F238E27FC236}">
                        <a16:creationId xmlns:a16="http://schemas.microsoft.com/office/drawing/2014/main" id="{B030F952-3ECB-41BB-A3B9-621B88E054D3}"/>
                      </a:ext>
                    </a:extLst>
                  </p:cNvPr>
                  <p:cNvSpPr/>
                  <p:nvPr/>
                </p:nvSpPr>
                <p:spPr>
                  <a:xfrm>
                    <a:off x="2894964" y="307455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8" name="任意多边形: 形状 47">
                    <a:extLst>
                      <a:ext uri="{FF2B5EF4-FFF2-40B4-BE49-F238E27FC236}">
                        <a16:creationId xmlns:a16="http://schemas.microsoft.com/office/drawing/2014/main" id="{DCFECD51-8A99-475A-BAE3-1F893241E727}"/>
                      </a:ext>
                    </a:extLst>
                  </p:cNvPr>
                  <p:cNvSpPr/>
                  <p:nvPr/>
                </p:nvSpPr>
                <p:spPr>
                  <a:xfrm>
                    <a:off x="2582169" y="2218484"/>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9" name="任意多边形: 形状 48">
                    <a:extLst>
                      <a:ext uri="{FF2B5EF4-FFF2-40B4-BE49-F238E27FC236}">
                        <a16:creationId xmlns:a16="http://schemas.microsoft.com/office/drawing/2014/main" id="{DA46E4A1-173B-4973-936D-680AFF0C7561}"/>
                      </a:ext>
                    </a:extLst>
                  </p:cNvPr>
                  <p:cNvSpPr/>
                  <p:nvPr/>
                </p:nvSpPr>
                <p:spPr>
                  <a:xfrm>
                    <a:off x="2582169" y="228433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0" name="任意多边形: 形状 49">
                    <a:extLst>
                      <a:ext uri="{FF2B5EF4-FFF2-40B4-BE49-F238E27FC236}">
                        <a16:creationId xmlns:a16="http://schemas.microsoft.com/office/drawing/2014/main" id="{D7B4DBF7-C2F2-499D-B429-B8A7DA919912}"/>
                      </a:ext>
                    </a:extLst>
                  </p:cNvPr>
                  <p:cNvSpPr/>
                  <p:nvPr/>
                </p:nvSpPr>
                <p:spPr>
                  <a:xfrm>
                    <a:off x="2582169" y="2350186"/>
                    <a:ext cx="32925" cy="115240"/>
                  </a:xfrm>
                  <a:custGeom>
                    <a:avLst/>
                    <a:gdLst>
                      <a:gd name="connsiteX0" fmla="*/ 0 w 32925"/>
                      <a:gd name="connsiteY0" fmla="*/ 0 h 115240"/>
                      <a:gd name="connsiteX1" fmla="*/ 32926 w 32925"/>
                      <a:gd name="connsiteY1" fmla="*/ 0 h 115240"/>
                      <a:gd name="connsiteX2" fmla="*/ 32926 w 32925"/>
                      <a:gd name="connsiteY2" fmla="*/ 115240 h 115240"/>
                      <a:gd name="connsiteX3" fmla="*/ 0 w 32925"/>
                      <a:gd name="connsiteY3" fmla="*/ 115240 h 115240"/>
                    </a:gdLst>
                    <a:ahLst/>
                    <a:cxnLst>
                      <a:cxn ang="0">
                        <a:pos x="connsiteX0" y="connsiteY0"/>
                      </a:cxn>
                      <a:cxn ang="0">
                        <a:pos x="connsiteX1" y="connsiteY1"/>
                      </a:cxn>
                      <a:cxn ang="0">
                        <a:pos x="connsiteX2" y="connsiteY2"/>
                      </a:cxn>
                      <a:cxn ang="0">
                        <a:pos x="connsiteX3" y="connsiteY3"/>
                      </a:cxn>
                    </a:cxnLst>
                    <a:rect l="l" t="t" r="r" b="b"/>
                    <a:pathLst>
                      <a:path w="32925" h="115240">
                        <a:moveTo>
                          <a:pt x="0" y="0"/>
                        </a:moveTo>
                        <a:lnTo>
                          <a:pt x="32926" y="0"/>
                        </a:lnTo>
                        <a:lnTo>
                          <a:pt x="32926" y="115240"/>
                        </a:lnTo>
                        <a:lnTo>
                          <a:pt x="0" y="115240"/>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1" name="任意多边形: 形状 50">
                    <a:extLst>
                      <a:ext uri="{FF2B5EF4-FFF2-40B4-BE49-F238E27FC236}">
                        <a16:creationId xmlns:a16="http://schemas.microsoft.com/office/drawing/2014/main" id="{2F9540B7-94BA-420F-9C56-88713CB280E4}"/>
                      </a:ext>
                    </a:extLst>
                  </p:cNvPr>
                  <p:cNvSpPr/>
                  <p:nvPr/>
                </p:nvSpPr>
                <p:spPr>
                  <a:xfrm>
                    <a:off x="2713872" y="2218484"/>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2" name="任意多边形: 形状 51">
                    <a:extLst>
                      <a:ext uri="{FF2B5EF4-FFF2-40B4-BE49-F238E27FC236}">
                        <a16:creationId xmlns:a16="http://schemas.microsoft.com/office/drawing/2014/main" id="{5A4FADD9-0188-4F15-8B8C-D182FF4EA72C}"/>
                      </a:ext>
                    </a:extLst>
                  </p:cNvPr>
                  <p:cNvSpPr/>
                  <p:nvPr/>
                </p:nvSpPr>
                <p:spPr>
                  <a:xfrm>
                    <a:off x="2713872" y="228433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3" name="任意多边形: 形状 52">
                    <a:extLst>
                      <a:ext uri="{FF2B5EF4-FFF2-40B4-BE49-F238E27FC236}">
                        <a16:creationId xmlns:a16="http://schemas.microsoft.com/office/drawing/2014/main" id="{068F87D4-5F19-462D-A0D7-769EA32C1EB6}"/>
                      </a:ext>
                    </a:extLst>
                  </p:cNvPr>
                  <p:cNvSpPr/>
                  <p:nvPr/>
                </p:nvSpPr>
                <p:spPr>
                  <a:xfrm>
                    <a:off x="2713872" y="2350186"/>
                    <a:ext cx="32925" cy="115240"/>
                  </a:xfrm>
                  <a:custGeom>
                    <a:avLst/>
                    <a:gdLst>
                      <a:gd name="connsiteX0" fmla="*/ 0 w 32925"/>
                      <a:gd name="connsiteY0" fmla="*/ 0 h 115240"/>
                      <a:gd name="connsiteX1" fmla="*/ 32926 w 32925"/>
                      <a:gd name="connsiteY1" fmla="*/ 0 h 115240"/>
                      <a:gd name="connsiteX2" fmla="*/ 32926 w 32925"/>
                      <a:gd name="connsiteY2" fmla="*/ 115240 h 115240"/>
                      <a:gd name="connsiteX3" fmla="*/ 0 w 32925"/>
                      <a:gd name="connsiteY3" fmla="*/ 115240 h 115240"/>
                    </a:gdLst>
                    <a:ahLst/>
                    <a:cxnLst>
                      <a:cxn ang="0">
                        <a:pos x="connsiteX0" y="connsiteY0"/>
                      </a:cxn>
                      <a:cxn ang="0">
                        <a:pos x="connsiteX1" y="connsiteY1"/>
                      </a:cxn>
                      <a:cxn ang="0">
                        <a:pos x="connsiteX2" y="connsiteY2"/>
                      </a:cxn>
                      <a:cxn ang="0">
                        <a:pos x="connsiteX3" y="connsiteY3"/>
                      </a:cxn>
                    </a:cxnLst>
                    <a:rect l="l" t="t" r="r" b="b"/>
                    <a:pathLst>
                      <a:path w="32925" h="115240">
                        <a:moveTo>
                          <a:pt x="0" y="0"/>
                        </a:moveTo>
                        <a:lnTo>
                          <a:pt x="32926" y="0"/>
                        </a:lnTo>
                        <a:lnTo>
                          <a:pt x="32926" y="115240"/>
                        </a:lnTo>
                        <a:lnTo>
                          <a:pt x="0" y="115240"/>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4" name="任意多边形: 形状 53">
                    <a:extLst>
                      <a:ext uri="{FF2B5EF4-FFF2-40B4-BE49-F238E27FC236}">
                        <a16:creationId xmlns:a16="http://schemas.microsoft.com/office/drawing/2014/main" id="{4294DA96-9423-4502-88B9-48909E1DF1B2}"/>
                      </a:ext>
                    </a:extLst>
                  </p:cNvPr>
                  <p:cNvSpPr/>
                  <p:nvPr/>
                </p:nvSpPr>
                <p:spPr>
                  <a:xfrm>
                    <a:off x="2648021" y="2218484"/>
                    <a:ext cx="32925" cy="246943"/>
                  </a:xfrm>
                  <a:custGeom>
                    <a:avLst/>
                    <a:gdLst>
                      <a:gd name="connsiteX0" fmla="*/ 0 w 32925"/>
                      <a:gd name="connsiteY0" fmla="*/ 0 h 246943"/>
                      <a:gd name="connsiteX1" fmla="*/ 32926 w 32925"/>
                      <a:gd name="connsiteY1" fmla="*/ 0 h 246943"/>
                      <a:gd name="connsiteX2" fmla="*/ 32926 w 32925"/>
                      <a:gd name="connsiteY2" fmla="*/ 246943 h 246943"/>
                      <a:gd name="connsiteX3" fmla="*/ 0 w 32925"/>
                      <a:gd name="connsiteY3" fmla="*/ 246943 h 246943"/>
                    </a:gdLst>
                    <a:ahLst/>
                    <a:cxnLst>
                      <a:cxn ang="0">
                        <a:pos x="connsiteX0" y="connsiteY0"/>
                      </a:cxn>
                      <a:cxn ang="0">
                        <a:pos x="connsiteX1" y="connsiteY1"/>
                      </a:cxn>
                      <a:cxn ang="0">
                        <a:pos x="connsiteX2" y="connsiteY2"/>
                      </a:cxn>
                      <a:cxn ang="0">
                        <a:pos x="connsiteX3" y="connsiteY3"/>
                      </a:cxn>
                    </a:cxnLst>
                    <a:rect l="l" t="t" r="r" b="b"/>
                    <a:pathLst>
                      <a:path w="32925" h="246943">
                        <a:moveTo>
                          <a:pt x="0" y="0"/>
                        </a:moveTo>
                        <a:lnTo>
                          <a:pt x="32926" y="0"/>
                        </a:lnTo>
                        <a:lnTo>
                          <a:pt x="32926" y="246943"/>
                        </a:lnTo>
                        <a:lnTo>
                          <a:pt x="0" y="246943"/>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5" name="任意多边形: 形状 54">
                    <a:extLst>
                      <a:ext uri="{FF2B5EF4-FFF2-40B4-BE49-F238E27FC236}">
                        <a16:creationId xmlns:a16="http://schemas.microsoft.com/office/drawing/2014/main" id="{1F85A153-F600-4784-8B3F-A4AADAD76F22}"/>
                      </a:ext>
                    </a:extLst>
                  </p:cNvPr>
                  <p:cNvSpPr/>
                  <p:nvPr/>
                </p:nvSpPr>
                <p:spPr>
                  <a:xfrm>
                    <a:off x="2648021" y="2498352"/>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6" name="任意多边形: 形状 55">
                    <a:extLst>
                      <a:ext uri="{FF2B5EF4-FFF2-40B4-BE49-F238E27FC236}">
                        <a16:creationId xmlns:a16="http://schemas.microsoft.com/office/drawing/2014/main" id="{E63BC5C1-DBC2-4E19-BF12-729699BB6C3C}"/>
                      </a:ext>
                    </a:extLst>
                  </p:cNvPr>
                  <p:cNvSpPr/>
                  <p:nvPr/>
                </p:nvSpPr>
                <p:spPr>
                  <a:xfrm>
                    <a:off x="2648021" y="2564204"/>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7" name="任意多边形: 形状 56">
                    <a:extLst>
                      <a:ext uri="{FF2B5EF4-FFF2-40B4-BE49-F238E27FC236}">
                        <a16:creationId xmlns:a16="http://schemas.microsoft.com/office/drawing/2014/main" id="{0B988409-8793-4BB6-953C-1652BEE0D3AF}"/>
                      </a:ext>
                    </a:extLst>
                  </p:cNvPr>
                  <p:cNvSpPr/>
                  <p:nvPr/>
                </p:nvSpPr>
                <p:spPr>
                  <a:xfrm>
                    <a:off x="2779724" y="2284335"/>
                    <a:ext cx="32925" cy="115240"/>
                  </a:xfrm>
                  <a:custGeom>
                    <a:avLst/>
                    <a:gdLst>
                      <a:gd name="connsiteX0" fmla="*/ 0 w 32925"/>
                      <a:gd name="connsiteY0" fmla="*/ 0 h 115240"/>
                      <a:gd name="connsiteX1" fmla="*/ 32926 w 32925"/>
                      <a:gd name="connsiteY1" fmla="*/ 0 h 115240"/>
                      <a:gd name="connsiteX2" fmla="*/ 32926 w 32925"/>
                      <a:gd name="connsiteY2" fmla="*/ 115240 h 115240"/>
                      <a:gd name="connsiteX3" fmla="*/ 0 w 32925"/>
                      <a:gd name="connsiteY3" fmla="*/ 115240 h 115240"/>
                    </a:gdLst>
                    <a:ahLst/>
                    <a:cxnLst>
                      <a:cxn ang="0">
                        <a:pos x="connsiteX0" y="connsiteY0"/>
                      </a:cxn>
                      <a:cxn ang="0">
                        <a:pos x="connsiteX1" y="connsiteY1"/>
                      </a:cxn>
                      <a:cxn ang="0">
                        <a:pos x="connsiteX2" y="connsiteY2"/>
                      </a:cxn>
                      <a:cxn ang="0">
                        <a:pos x="connsiteX3" y="connsiteY3"/>
                      </a:cxn>
                    </a:cxnLst>
                    <a:rect l="l" t="t" r="r" b="b"/>
                    <a:pathLst>
                      <a:path w="32925" h="115240">
                        <a:moveTo>
                          <a:pt x="0" y="0"/>
                        </a:moveTo>
                        <a:lnTo>
                          <a:pt x="32926" y="0"/>
                        </a:lnTo>
                        <a:lnTo>
                          <a:pt x="32926" y="115240"/>
                        </a:lnTo>
                        <a:lnTo>
                          <a:pt x="0" y="115240"/>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8" name="任意多边形: 形状 57">
                    <a:extLst>
                      <a:ext uri="{FF2B5EF4-FFF2-40B4-BE49-F238E27FC236}">
                        <a16:creationId xmlns:a16="http://schemas.microsoft.com/office/drawing/2014/main" id="{77B5A95D-E5B6-44A9-A434-5E95632F2579}"/>
                      </a:ext>
                    </a:extLst>
                  </p:cNvPr>
                  <p:cNvSpPr/>
                  <p:nvPr/>
                </p:nvSpPr>
                <p:spPr>
                  <a:xfrm>
                    <a:off x="2845575" y="2218484"/>
                    <a:ext cx="32925" cy="115240"/>
                  </a:xfrm>
                  <a:custGeom>
                    <a:avLst/>
                    <a:gdLst>
                      <a:gd name="connsiteX0" fmla="*/ 0 w 32925"/>
                      <a:gd name="connsiteY0" fmla="*/ 0 h 115240"/>
                      <a:gd name="connsiteX1" fmla="*/ 32926 w 32925"/>
                      <a:gd name="connsiteY1" fmla="*/ 0 h 115240"/>
                      <a:gd name="connsiteX2" fmla="*/ 32926 w 32925"/>
                      <a:gd name="connsiteY2" fmla="*/ 115240 h 115240"/>
                      <a:gd name="connsiteX3" fmla="*/ 0 w 32925"/>
                      <a:gd name="connsiteY3" fmla="*/ 115240 h 115240"/>
                    </a:gdLst>
                    <a:ahLst/>
                    <a:cxnLst>
                      <a:cxn ang="0">
                        <a:pos x="connsiteX0" y="connsiteY0"/>
                      </a:cxn>
                      <a:cxn ang="0">
                        <a:pos x="connsiteX1" y="connsiteY1"/>
                      </a:cxn>
                      <a:cxn ang="0">
                        <a:pos x="connsiteX2" y="connsiteY2"/>
                      </a:cxn>
                      <a:cxn ang="0">
                        <a:pos x="connsiteX3" y="connsiteY3"/>
                      </a:cxn>
                    </a:cxnLst>
                    <a:rect l="l" t="t" r="r" b="b"/>
                    <a:pathLst>
                      <a:path w="32925" h="115240">
                        <a:moveTo>
                          <a:pt x="0" y="0"/>
                        </a:moveTo>
                        <a:lnTo>
                          <a:pt x="32926" y="0"/>
                        </a:lnTo>
                        <a:lnTo>
                          <a:pt x="32926" y="115240"/>
                        </a:lnTo>
                        <a:lnTo>
                          <a:pt x="0" y="115240"/>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9" name="任意多边形: 形状 58">
                    <a:extLst>
                      <a:ext uri="{FF2B5EF4-FFF2-40B4-BE49-F238E27FC236}">
                        <a16:creationId xmlns:a16="http://schemas.microsoft.com/office/drawing/2014/main" id="{681A81C8-31FD-4E7B-9989-FD3FD687DC5F}"/>
                      </a:ext>
                    </a:extLst>
                  </p:cNvPr>
                  <p:cNvSpPr/>
                  <p:nvPr/>
                </p:nvSpPr>
                <p:spPr>
                  <a:xfrm>
                    <a:off x="2516318" y="2284335"/>
                    <a:ext cx="32925" cy="115240"/>
                  </a:xfrm>
                  <a:custGeom>
                    <a:avLst/>
                    <a:gdLst>
                      <a:gd name="connsiteX0" fmla="*/ 0 w 32925"/>
                      <a:gd name="connsiteY0" fmla="*/ 0 h 115240"/>
                      <a:gd name="connsiteX1" fmla="*/ 32926 w 32925"/>
                      <a:gd name="connsiteY1" fmla="*/ 0 h 115240"/>
                      <a:gd name="connsiteX2" fmla="*/ 32926 w 32925"/>
                      <a:gd name="connsiteY2" fmla="*/ 115240 h 115240"/>
                      <a:gd name="connsiteX3" fmla="*/ 0 w 32925"/>
                      <a:gd name="connsiteY3" fmla="*/ 115240 h 115240"/>
                    </a:gdLst>
                    <a:ahLst/>
                    <a:cxnLst>
                      <a:cxn ang="0">
                        <a:pos x="connsiteX0" y="connsiteY0"/>
                      </a:cxn>
                      <a:cxn ang="0">
                        <a:pos x="connsiteX1" y="connsiteY1"/>
                      </a:cxn>
                      <a:cxn ang="0">
                        <a:pos x="connsiteX2" y="connsiteY2"/>
                      </a:cxn>
                      <a:cxn ang="0">
                        <a:pos x="connsiteX3" y="connsiteY3"/>
                      </a:cxn>
                    </a:cxnLst>
                    <a:rect l="l" t="t" r="r" b="b"/>
                    <a:pathLst>
                      <a:path w="32925" h="115240">
                        <a:moveTo>
                          <a:pt x="0" y="0"/>
                        </a:moveTo>
                        <a:lnTo>
                          <a:pt x="32926" y="0"/>
                        </a:lnTo>
                        <a:lnTo>
                          <a:pt x="32926" y="115240"/>
                        </a:lnTo>
                        <a:lnTo>
                          <a:pt x="0" y="115240"/>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0" name="任意多边形: 形状 59">
                    <a:extLst>
                      <a:ext uri="{FF2B5EF4-FFF2-40B4-BE49-F238E27FC236}">
                        <a16:creationId xmlns:a16="http://schemas.microsoft.com/office/drawing/2014/main" id="{FF78989E-AE16-4A62-8AC1-A8530A5C9A7F}"/>
                      </a:ext>
                    </a:extLst>
                  </p:cNvPr>
                  <p:cNvSpPr/>
                  <p:nvPr/>
                </p:nvSpPr>
                <p:spPr>
                  <a:xfrm>
                    <a:off x="2450466" y="2218484"/>
                    <a:ext cx="32925" cy="115240"/>
                  </a:xfrm>
                  <a:custGeom>
                    <a:avLst/>
                    <a:gdLst>
                      <a:gd name="connsiteX0" fmla="*/ 0 w 32925"/>
                      <a:gd name="connsiteY0" fmla="*/ 0 h 115240"/>
                      <a:gd name="connsiteX1" fmla="*/ 32926 w 32925"/>
                      <a:gd name="connsiteY1" fmla="*/ 0 h 115240"/>
                      <a:gd name="connsiteX2" fmla="*/ 32926 w 32925"/>
                      <a:gd name="connsiteY2" fmla="*/ 115240 h 115240"/>
                      <a:gd name="connsiteX3" fmla="*/ 0 w 32925"/>
                      <a:gd name="connsiteY3" fmla="*/ 115240 h 115240"/>
                    </a:gdLst>
                    <a:ahLst/>
                    <a:cxnLst>
                      <a:cxn ang="0">
                        <a:pos x="connsiteX0" y="connsiteY0"/>
                      </a:cxn>
                      <a:cxn ang="0">
                        <a:pos x="connsiteX1" y="connsiteY1"/>
                      </a:cxn>
                      <a:cxn ang="0">
                        <a:pos x="connsiteX2" y="connsiteY2"/>
                      </a:cxn>
                      <a:cxn ang="0">
                        <a:pos x="connsiteX3" y="connsiteY3"/>
                      </a:cxn>
                    </a:cxnLst>
                    <a:rect l="l" t="t" r="r" b="b"/>
                    <a:pathLst>
                      <a:path w="32925" h="115240">
                        <a:moveTo>
                          <a:pt x="0" y="0"/>
                        </a:moveTo>
                        <a:lnTo>
                          <a:pt x="32926" y="0"/>
                        </a:lnTo>
                        <a:lnTo>
                          <a:pt x="32926" y="115240"/>
                        </a:lnTo>
                        <a:lnTo>
                          <a:pt x="0" y="115240"/>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grpSp>
            <p:sp>
              <p:nvSpPr>
                <p:cNvPr id="94" name="文本框 93">
                  <a:extLst>
                    <a:ext uri="{FF2B5EF4-FFF2-40B4-BE49-F238E27FC236}">
                      <a16:creationId xmlns:a16="http://schemas.microsoft.com/office/drawing/2014/main" id="{7655728F-72C6-412E-808C-1CBEBBE59CDB}"/>
                    </a:ext>
                  </a:extLst>
                </p:cNvPr>
                <p:cNvSpPr txBox="1"/>
                <p:nvPr/>
              </p:nvSpPr>
              <p:spPr>
                <a:xfrm>
                  <a:off x="1572015" y="2990064"/>
                  <a:ext cx="1415772" cy="461665"/>
                </a:xfrm>
                <a:prstGeom prst="rect">
                  <a:avLst/>
                </a:prstGeom>
                <a:noFill/>
                <a:effectLst/>
              </p:spPr>
              <p:txBody>
                <a:bodyPr wrap="none" rtlCol="0">
                  <a:spAutoFit/>
                </a:bodyPr>
                <a:lstStyle/>
                <a:p>
                  <a:pPr algn="ctr"/>
                  <a:r>
                    <a:rPr lang="zh-CN" altLang="en-US" sz="2400" b="1" dirty="0">
                      <a:solidFill>
                        <a:schemeClr val="bg1"/>
                      </a:solidFill>
                      <a:effectLst>
                        <a:outerShdw blurRad="25400" sx="102000" sy="102000" algn="ctr" rotWithShape="0">
                          <a:prstClr val="black">
                            <a:alpha val="36000"/>
                          </a:prstClr>
                        </a:outerShdw>
                        <a:reflection blurRad="6350" stA="24000" endPos="22000" dist="76200" dir="5400000" sy="-100000" algn="bl" rotWithShape="0"/>
                      </a:effectLst>
                      <a:latin typeface="源意明体" pitchFamily="2" charset="-122"/>
                      <a:ea typeface="源意明体" pitchFamily="2" charset="-122"/>
                    </a:rPr>
                    <a:t>标题文本</a:t>
                  </a:r>
                </a:p>
              </p:txBody>
            </p:sp>
          </p:grpSp>
          <p:grpSp>
            <p:nvGrpSpPr>
              <p:cNvPr id="144" name="组合 143">
                <a:extLst>
                  <a:ext uri="{FF2B5EF4-FFF2-40B4-BE49-F238E27FC236}">
                    <a16:creationId xmlns:a16="http://schemas.microsoft.com/office/drawing/2014/main" id="{ED3F903B-5BA4-2075-0E79-E6DF78DB5668}"/>
                  </a:ext>
                </a:extLst>
              </p:cNvPr>
              <p:cNvGrpSpPr/>
              <p:nvPr/>
            </p:nvGrpSpPr>
            <p:grpSpPr>
              <a:xfrm>
                <a:off x="6268769" y="2315490"/>
                <a:ext cx="2047941" cy="4239455"/>
                <a:chOff x="6132180" y="4068874"/>
                <a:chExt cx="2047941" cy="4239455"/>
              </a:xfrm>
            </p:grpSpPr>
            <p:sp>
              <p:nvSpPr>
                <p:cNvPr id="131" name="梯形 130">
                  <a:extLst>
                    <a:ext uri="{FF2B5EF4-FFF2-40B4-BE49-F238E27FC236}">
                      <a16:creationId xmlns:a16="http://schemas.microsoft.com/office/drawing/2014/main" id="{6F399CCF-074C-828A-2994-AF44C4F1F835}"/>
                    </a:ext>
                  </a:extLst>
                </p:cNvPr>
                <p:cNvSpPr/>
                <p:nvPr/>
              </p:nvSpPr>
              <p:spPr>
                <a:xfrm flipV="1">
                  <a:off x="6225196" y="4134790"/>
                  <a:ext cx="1882373" cy="1133910"/>
                </a:xfrm>
                <a:prstGeom prst="trapezoid">
                  <a:avLst>
                    <a:gd name="adj" fmla="val 18338"/>
                  </a:avLst>
                </a:prstGeom>
                <a:gradFill flip="none" rotWithShape="1">
                  <a:gsLst>
                    <a:gs pos="0">
                      <a:schemeClr val="accent1">
                        <a:lumMod val="100000"/>
                        <a:alpha val="0"/>
                      </a:schemeClr>
                    </a:gs>
                    <a:gs pos="69000">
                      <a:schemeClr val="accent2">
                        <a:alpha val="30000"/>
                      </a:schemeClr>
                    </a:gs>
                  </a:gsLst>
                  <a:lin ang="16200000" scaled="1"/>
                  <a:tileRect/>
                </a:gradFill>
                <a:ln w="10927">
                  <a:noFill/>
                </a:ln>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nvGrpSpPr>
                <p:cNvPr id="34" name="图形 6">
                  <a:extLst>
                    <a:ext uri="{FF2B5EF4-FFF2-40B4-BE49-F238E27FC236}">
                      <a16:creationId xmlns:a16="http://schemas.microsoft.com/office/drawing/2014/main" id="{DF97629B-9EE9-4524-A835-5D1063D1F168}"/>
                    </a:ext>
                  </a:extLst>
                </p:cNvPr>
                <p:cNvGrpSpPr/>
                <p:nvPr/>
              </p:nvGrpSpPr>
              <p:grpSpPr>
                <a:xfrm>
                  <a:off x="6797449" y="4068874"/>
                  <a:ext cx="710269" cy="710269"/>
                  <a:chOff x="3526742" y="818148"/>
                  <a:chExt cx="1020698" cy="1020698"/>
                </a:xfrm>
                <a:gradFill>
                  <a:gsLst>
                    <a:gs pos="46000">
                      <a:schemeClr val="bg1"/>
                    </a:gs>
                    <a:gs pos="92000">
                      <a:schemeClr val="bg1">
                        <a:alpha val="0"/>
                      </a:schemeClr>
                    </a:gs>
                  </a:gsLst>
                  <a:lin ang="5400000" scaled="1"/>
                </a:gradFill>
              </p:grpSpPr>
              <p:sp>
                <p:nvSpPr>
                  <p:cNvPr id="35" name="任意多边形: 形状 34">
                    <a:extLst>
                      <a:ext uri="{FF2B5EF4-FFF2-40B4-BE49-F238E27FC236}">
                        <a16:creationId xmlns:a16="http://schemas.microsoft.com/office/drawing/2014/main" id="{6AD7DAE1-3008-4B80-BBF3-9FC62D6AFDD4}"/>
                      </a:ext>
                    </a:extLst>
                  </p:cNvPr>
                  <p:cNvSpPr/>
                  <p:nvPr/>
                </p:nvSpPr>
                <p:spPr>
                  <a:xfrm>
                    <a:off x="3526742" y="999239"/>
                    <a:ext cx="707903" cy="839606"/>
                  </a:xfrm>
                  <a:custGeom>
                    <a:avLst/>
                    <a:gdLst>
                      <a:gd name="connsiteX0" fmla="*/ 477423 w 707903"/>
                      <a:gd name="connsiteY0" fmla="*/ 395109 h 839606"/>
                      <a:gd name="connsiteX1" fmla="*/ 428035 w 707903"/>
                      <a:gd name="connsiteY1" fmla="*/ 345720 h 839606"/>
                      <a:gd name="connsiteX2" fmla="*/ 279869 w 707903"/>
                      <a:gd name="connsiteY2" fmla="*/ 345720 h 839606"/>
                      <a:gd name="connsiteX3" fmla="*/ 279869 w 707903"/>
                      <a:gd name="connsiteY3" fmla="*/ 263406 h 839606"/>
                      <a:gd name="connsiteX4" fmla="*/ 267522 w 707903"/>
                      <a:gd name="connsiteY4" fmla="*/ 231075 h 839606"/>
                      <a:gd name="connsiteX5" fmla="*/ 312795 w 707903"/>
                      <a:gd name="connsiteY5" fmla="*/ 148166 h 839606"/>
                      <a:gd name="connsiteX6" fmla="*/ 312795 w 707903"/>
                      <a:gd name="connsiteY6" fmla="*/ 98777 h 839606"/>
                      <a:gd name="connsiteX7" fmla="*/ 214017 w 707903"/>
                      <a:gd name="connsiteY7" fmla="*/ 0 h 839606"/>
                      <a:gd name="connsiteX8" fmla="*/ 115240 w 707903"/>
                      <a:gd name="connsiteY8" fmla="*/ 98777 h 839606"/>
                      <a:gd name="connsiteX9" fmla="*/ 115240 w 707903"/>
                      <a:gd name="connsiteY9" fmla="*/ 148166 h 839606"/>
                      <a:gd name="connsiteX10" fmla="*/ 156598 w 707903"/>
                      <a:gd name="connsiteY10" fmla="*/ 228389 h 839606"/>
                      <a:gd name="connsiteX11" fmla="*/ 140168 w 707903"/>
                      <a:gd name="connsiteY11" fmla="*/ 279869 h 839606"/>
                      <a:gd name="connsiteX12" fmla="*/ 49389 w 707903"/>
                      <a:gd name="connsiteY12" fmla="*/ 279869 h 839606"/>
                      <a:gd name="connsiteX13" fmla="*/ 0 w 707903"/>
                      <a:gd name="connsiteY13" fmla="*/ 329257 h 839606"/>
                      <a:gd name="connsiteX14" fmla="*/ 49389 w 707903"/>
                      <a:gd name="connsiteY14" fmla="*/ 378646 h 839606"/>
                      <a:gd name="connsiteX15" fmla="*/ 65851 w 707903"/>
                      <a:gd name="connsiteY15" fmla="*/ 378646 h 839606"/>
                      <a:gd name="connsiteX16" fmla="*/ 65851 w 707903"/>
                      <a:gd name="connsiteY16" fmla="*/ 526812 h 839606"/>
                      <a:gd name="connsiteX17" fmla="*/ 111816 w 707903"/>
                      <a:gd name="connsiteY17" fmla="*/ 600284 h 839606"/>
                      <a:gd name="connsiteX18" fmla="*/ 51664 w 707903"/>
                      <a:gd name="connsiteY18" fmla="*/ 780700 h 839606"/>
                      <a:gd name="connsiteX19" fmla="*/ 49389 w 707903"/>
                      <a:gd name="connsiteY19" fmla="*/ 794807 h 839606"/>
                      <a:gd name="connsiteX20" fmla="*/ 95272 w 707903"/>
                      <a:gd name="connsiteY20" fmla="*/ 839606 h 839606"/>
                      <a:gd name="connsiteX21" fmla="*/ 137451 w 707903"/>
                      <a:gd name="connsiteY21" fmla="*/ 809872 h 839606"/>
                      <a:gd name="connsiteX22" fmla="*/ 162113 w 707903"/>
                      <a:gd name="connsiteY22" fmla="*/ 740829 h 839606"/>
                      <a:gd name="connsiteX23" fmla="*/ 329257 w 707903"/>
                      <a:gd name="connsiteY23" fmla="*/ 740829 h 839606"/>
                      <a:gd name="connsiteX24" fmla="*/ 329257 w 707903"/>
                      <a:gd name="connsiteY24" fmla="*/ 839606 h 839606"/>
                      <a:gd name="connsiteX25" fmla="*/ 674978 w 707903"/>
                      <a:gd name="connsiteY25" fmla="*/ 839606 h 839606"/>
                      <a:gd name="connsiteX26" fmla="*/ 674978 w 707903"/>
                      <a:gd name="connsiteY26" fmla="*/ 510349 h 839606"/>
                      <a:gd name="connsiteX27" fmla="*/ 707903 w 707903"/>
                      <a:gd name="connsiteY27" fmla="*/ 510349 h 839606"/>
                      <a:gd name="connsiteX28" fmla="*/ 707903 w 707903"/>
                      <a:gd name="connsiteY28" fmla="*/ 411572 h 839606"/>
                      <a:gd name="connsiteX29" fmla="*/ 474392 w 707903"/>
                      <a:gd name="connsiteY29" fmla="*/ 411572 h 839606"/>
                      <a:gd name="connsiteX30" fmla="*/ 477423 w 707903"/>
                      <a:gd name="connsiteY30" fmla="*/ 395109 h 839606"/>
                      <a:gd name="connsiteX31" fmla="*/ 428035 w 707903"/>
                      <a:gd name="connsiteY31" fmla="*/ 378646 h 839606"/>
                      <a:gd name="connsiteX32" fmla="*/ 444498 w 707903"/>
                      <a:gd name="connsiteY32" fmla="*/ 395109 h 839606"/>
                      <a:gd name="connsiteX33" fmla="*/ 428035 w 707903"/>
                      <a:gd name="connsiteY33" fmla="*/ 411572 h 839606"/>
                      <a:gd name="connsiteX34" fmla="*/ 230480 w 707903"/>
                      <a:gd name="connsiteY34" fmla="*/ 411572 h 839606"/>
                      <a:gd name="connsiteX35" fmla="*/ 214017 w 707903"/>
                      <a:gd name="connsiteY35" fmla="*/ 395109 h 839606"/>
                      <a:gd name="connsiteX36" fmla="*/ 214017 w 707903"/>
                      <a:gd name="connsiteY36" fmla="*/ 263406 h 839606"/>
                      <a:gd name="connsiteX37" fmla="*/ 230480 w 707903"/>
                      <a:gd name="connsiteY37" fmla="*/ 246943 h 839606"/>
                      <a:gd name="connsiteX38" fmla="*/ 246943 w 707903"/>
                      <a:gd name="connsiteY38" fmla="*/ 263406 h 839606"/>
                      <a:gd name="connsiteX39" fmla="*/ 246943 w 707903"/>
                      <a:gd name="connsiteY39" fmla="*/ 378646 h 839606"/>
                      <a:gd name="connsiteX40" fmla="*/ 230480 w 707903"/>
                      <a:gd name="connsiteY40" fmla="*/ 444498 h 839606"/>
                      <a:gd name="connsiteX41" fmla="*/ 329257 w 707903"/>
                      <a:gd name="connsiteY41" fmla="*/ 444498 h 839606"/>
                      <a:gd name="connsiteX42" fmla="*/ 329257 w 707903"/>
                      <a:gd name="connsiteY42" fmla="*/ 510349 h 839606"/>
                      <a:gd name="connsiteX43" fmla="*/ 164629 w 707903"/>
                      <a:gd name="connsiteY43" fmla="*/ 510349 h 839606"/>
                      <a:gd name="connsiteX44" fmla="*/ 164629 w 707903"/>
                      <a:gd name="connsiteY44" fmla="*/ 353493 h 839606"/>
                      <a:gd name="connsiteX45" fmla="*/ 182080 w 707903"/>
                      <a:gd name="connsiteY45" fmla="*/ 253590 h 839606"/>
                      <a:gd name="connsiteX46" fmla="*/ 181092 w 707903"/>
                      <a:gd name="connsiteY46" fmla="*/ 263406 h 839606"/>
                      <a:gd name="connsiteX47" fmla="*/ 181092 w 707903"/>
                      <a:gd name="connsiteY47" fmla="*/ 395109 h 839606"/>
                      <a:gd name="connsiteX48" fmla="*/ 230480 w 707903"/>
                      <a:gd name="connsiteY48" fmla="*/ 444498 h 839606"/>
                      <a:gd name="connsiteX49" fmla="*/ 148166 w 707903"/>
                      <a:gd name="connsiteY49" fmla="*/ 98777 h 839606"/>
                      <a:gd name="connsiteX50" fmla="*/ 214017 w 707903"/>
                      <a:gd name="connsiteY50" fmla="*/ 32926 h 839606"/>
                      <a:gd name="connsiteX51" fmla="*/ 279869 w 707903"/>
                      <a:gd name="connsiteY51" fmla="*/ 98777 h 839606"/>
                      <a:gd name="connsiteX52" fmla="*/ 279869 w 707903"/>
                      <a:gd name="connsiteY52" fmla="*/ 148166 h 839606"/>
                      <a:gd name="connsiteX53" fmla="*/ 214017 w 707903"/>
                      <a:gd name="connsiteY53" fmla="*/ 214017 h 839606"/>
                      <a:gd name="connsiteX54" fmla="*/ 148166 w 707903"/>
                      <a:gd name="connsiteY54" fmla="*/ 148166 h 839606"/>
                      <a:gd name="connsiteX55" fmla="*/ 49389 w 707903"/>
                      <a:gd name="connsiteY55" fmla="*/ 345720 h 839606"/>
                      <a:gd name="connsiteX56" fmla="*/ 32926 w 707903"/>
                      <a:gd name="connsiteY56" fmla="*/ 329257 h 839606"/>
                      <a:gd name="connsiteX57" fmla="*/ 49389 w 707903"/>
                      <a:gd name="connsiteY57" fmla="*/ 312795 h 839606"/>
                      <a:gd name="connsiteX58" fmla="*/ 134340 w 707903"/>
                      <a:gd name="connsiteY58" fmla="*/ 312795 h 839606"/>
                      <a:gd name="connsiteX59" fmla="*/ 131703 w 707903"/>
                      <a:gd name="connsiteY59" fmla="*/ 353493 h 839606"/>
                      <a:gd name="connsiteX60" fmla="*/ 131703 w 707903"/>
                      <a:gd name="connsiteY60" fmla="*/ 510349 h 839606"/>
                      <a:gd name="connsiteX61" fmla="*/ 164629 w 707903"/>
                      <a:gd name="connsiteY61" fmla="*/ 543275 h 839606"/>
                      <a:gd name="connsiteX62" fmla="*/ 329257 w 707903"/>
                      <a:gd name="connsiteY62" fmla="*/ 543275 h 839606"/>
                      <a:gd name="connsiteX63" fmla="*/ 329257 w 707903"/>
                      <a:gd name="connsiteY63" fmla="*/ 576201 h 839606"/>
                      <a:gd name="connsiteX64" fmla="*/ 148166 w 707903"/>
                      <a:gd name="connsiteY64" fmla="*/ 576201 h 839606"/>
                      <a:gd name="connsiteX65" fmla="*/ 98777 w 707903"/>
                      <a:gd name="connsiteY65" fmla="*/ 526812 h 839606"/>
                      <a:gd name="connsiteX66" fmla="*/ 98777 w 707903"/>
                      <a:gd name="connsiteY66" fmla="*/ 345720 h 839606"/>
                      <a:gd name="connsiteX67" fmla="*/ 209146 w 707903"/>
                      <a:gd name="connsiteY67" fmla="*/ 609126 h 839606"/>
                      <a:gd name="connsiteX68" fmla="*/ 329257 w 707903"/>
                      <a:gd name="connsiteY68" fmla="*/ 609126 h 839606"/>
                      <a:gd name="connsiteX69" fmla="*/ 329257 w 707903"/>
                      <a:gd name="connsiteY69" fmla="*/ 642052 h 839606"/>
                      <a:gd name="connsiteX70" fmla="*/ 197394 w 707903"/>
                      <a:gd name="connsiteY70" fmla="*/ 642052 h 839606"/>
                      <a:gd name="connsiteX71" fmla="*/ 106462 w 707903"/>
                      <a:gd name="connsiteY71" fmla="*/ 798795 h 839606"/>
                      <a:gd name="connsiteX72" fmla="*/ 94187 w 707903"/>
                      <a:gd name="connsiteY72" fmla="*/ 806681 h 839606"/>
                      <a:gd name="connsiteX73" fmla="*/ 82314 w 707903"/>
                      <a:gd name="connsiteY73" fmla="*/ 794807 h 839606"/>
                      <a:gd name="connsiteX74" fmla="*/ 82909 w 707903"/>
                      <a:gd name="connsiteY74" fmla="*/ 791053 h 839606"/>
                      <a:gd name="connsiteX75" fmla="*/ 143704 w 707903"/>
                      <a:gd name="connsiteY75" fmla="*/ 608667 h 839606"/>
                      <a:gd name="connsiteX76" fmla="*/ 148166 w 707903"/>
                      <a:gd name="connsiteY76" fmla="*/ 609126 h 839606"/>
                      <a:gd name="connsiteX77" fmla="*/ 174194 w 707903"/>
                      <a:gd name="connsiteY77" fmla="*/ 609126 h 839606"/>
                      <a:gd name="connsiteX78" fmla="*/ 173881 w 707903"/>
                      <a:gd name="connsiteY78" fmla="*/ 707903 h 839606"/>
                      <a:gd name="connsiteX79" fmla="*/ 185633 w 707903"/>
                      <a:gd name="connsiteY79" fmla="*/ 674978 h 839606"/>
                      <a:gd name="connsiteX80" fmla="*/ 329257 w 707903"/>
                      <a:gd name="connsiteY80" fmla="*/ 674978 h 839606"/>
                      <a:gd name="connsiteX81" fmla="*/ 329257 w 707903"/>
                      <a:gd name="connsiteY81" fmla="*/ 707903 h 839606"/>
                      <a:gd name="connsiteX82" fmla="*/ 642052 w 707903"/>
                      <a:gd name="connsiteY82" fmla="*/ 806681 h 839606"/>
                      <a:gd name="connsiteX83" fmla="*/ 362183 w 707903"/>
                      <a:gd name="connsiteY83" fmla="*/ 806681 h 839606"/>
                      <a:gd name="connsiteX84" fmla="*/ 362183 w 707903"/>
                      <a:gd name="connsiteY84" fmla="*/ 510349 h 839606"/>
                      <a:gd name="connsiteX85" fmla="*/ 642052 w 707903"/>
                      <a:gd name="connsiteY85" fmla="*/ 510349 h 839606"/>
                      <a:gd name="connsiteX86" fmla="*/ 674978 w 707903"/>
                      <a:gd name="connsiteY86" fmla="*/ 477423 h 839606"/>
                      <a:gd name="connsiteX87" fmla="*/ 362183 w 707903"/>
                      <a:gd name="connsiteY87" fmla="*/ 477423 h 839606"/>
                      <a:gd name="connsiteX88" fmla="*/ 362183 w 707903"/>
                      <a:gd name="connsiteY88" fmla="*/ 444498 h 839606"/>
                      <a:gd name="connsiteX89" fmla="*/ 674978 w 707903"/>
                      <a:gd name="connsiteY89" fmla="*/ 444498 h 83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707903" h="839606">
                        <a:moveTo>
                          <a:pt x="477423" y="395109"/>
                        </a:moveTo>
                        <a:cubicBezTo>
                          <a:pt x="477423" y="367883"/>
                          <a:pt x="455260" y="345720"/>
                          <a:pt x="428035" y="345720"/>
                        </a:cubicBezTo>
                        <a:lnTo>
                          <a:pt x="279869" y="345720"/>
                        </a:lnTo>
                        <a:lnTo>
                          <a:pt x="279869" y="263406"/>
                        </a:lnTo>
                        <a:cubicBezTo>
                          <a:pt x="279869" y="250995"/>
                          <a:pt x="275111" y="239765"/>
                          <a:pt x="267522" y="231075"/>
                        </a:cubicBezTo>
                        <a:cubicBezTo>
                          <a:pt x="294716" y="213470"/>
                          <a:pt x="312795" y="182917"/>
                          <a:pt x="312795" y="148166"/>
                        </a:cubicBezTo>
                        <a:lnTo>
                          <a:pt x="312795" y="98777"/>
                        </a:lnTo>
                        <a:cubicBezTo>
                          <a:pt x="312795" y="44300"/>
                          <a:pt x="268495" y="0"/>
                          <a:pt x="214017" y="0"/>
                        </a:cubicBezTo>
                        <a:cubicBezTo>
                          <a:pt x="159540" y="0"/>
                          <a:pt x="115240" y="44300"/>
                          <a:pt x="115240" y="98777"/>
                        </a:cubicBezTo>
                        <a:lnTo>
                          <a:pt x="115240" y="148166"/>
                        </a:lnTo>
                        <a:cubicBezTo>
                          <a:pt x="115240" y="181205"/>
                          <a:pt x="131606" y="210449"/>
                          <a:pt x="156598" y="228389"/>
                        </a:cubicBezTo>
                        <a:cubicBezTo>
                          <a:pt x="149749" y="245070"/>
                          <a:pt x="144211" y="262289"/>
                          <a:pt x="140168" y="279869"/>
                        </a:cubicBezTo>
                        <a:lnTo>
                          <a:pt x="49389" y="279869"/>
                        </a:lnTo>
                        <a:cubicBezTo>
                          <a:pt x="22162" y="279869"/>
                          <a:pt x="0" y="302032"/>
                          <a:pt x="0" y="329257"/>
                        </a:cubicBezTo>
                        <a:cubicBezTo>
                          <a:pt x="0" y="356483"/>
                          <a:pt x="22162" y="378646"/>
                          <a:pt x="49389" y="378646"/>
                        </a:cubicBezTo>
                        <a:lnTo>
                          <a:pt x="65851" y="378646"/>
                        </a:lnTo>
                        <a:lnTo>
                          <a:pt x="65851" y="526812"/>
                        </a:lnTo>
                        <a:cubicBezTo>
                          <a:pt x="65851" y="559096"/>
                          <a:pt x="84702" y="586803"/>
                          <a:pt x="111816" y="600284"/>
                        </a:cubicBezTo>
                        <a:lnTo>
                          <a:pt x="51664" y="780700"/>
                        </a:lnTo>
                        <a:cubicBezTo>
                          <a:pt x="50160" y="785283"/>
                          <a:pt x="49389" y="790016"/>
                          <a:pt x="49389" y="794807"/>
                        </a:cubicBezTo>
                        <a:cubicBezTo>
                          <a:pt x="49389" y="819501"/>
                          <a:pt x="69493" y="839606"/>
                          <a:pt x="95272" y="839606"/>
                        </a:cubicBezTo>
                        <a:cubicBezTo>
                          <a:pt x="114139" y="839606"/>
                          <a:pt x="131092" y="827652"/>
                          <a:pt x="137451" y="809872"/>
                        </a:cubicBezTo>
                        <a:lnTo>
                          <a:pt x="162113" y="740829"/>
                        </a:lnTo>
                        <a:lnTo>
                          <a:pt x="329257" y="740829"/>
                        </a:lnTo>
                        <a:lnTo>
                          <a:pt x="329257" y="839606"/>
                        </a:lnTo>
                        <a:lnTo>
                          <a:pt x="674978" y="839606"/>
                        </a:lnTo>
                        <a:lnTo>
                          <a:pt x="674978" y="510349"/>
                        </a:lnTo>
                        <a:lnTo>
                          <a:pt x="707903" y="510349"/>
                        </a:lnTo>
                        <a:lnTo>
                          <a:pt x="707903" y="411572"/>
                        </a:lnTo>
                        <a:lnTo>
                          <a:pt x="474392" y="411572"/>
                        </a:lnTo>
                        <a:cubicBezTo>
                          <a:pt x="476242" y="406402"/>
                          <a:pt x="477423" y="400904"/>
                          <a:pt x="477423" y="395109"/>
                        </a:cubicBezTo>
                        <a:close/>
                        <a:moveTo>
                          <a:pt x="428035" y="378646"/>
                        </a:moveTo>
                        <a:cubicBezTo>
                          <a:pt x="437118" y="378646"/>
                          <a:pt x="444498" y="386026"/>
                          <a:pt x="444498" y="395109"/>
                        </a:cubicBezTo>
                        <a:cubicBezTo>
                          <a:pt x="444498" y="404192"/>
                          <a:pt x="437118" y="411572"/>
                          <a:pt x="428035" y="411572"/>
                        </a:cubicBezTo>
                        <a:lnTo>
                          <a:pt x="230480" y="411572"/>
                        </a:lnTo>
                        <a:cubicBezTo>
                          <a:pt x="221397" y="411572"/>
                          <a:pt x="214017" y="404192"/>
                          <a:pt x="214017" y="395109"/>
                        </a:cubicBezTo>
                        <a:lnTo>
                          <a:pt x="214017" y="263406"/>
                        </a:lnTo>
                        <a:cubicBezTo>
                          <a:pt x="214017" y="254323"/>
                          <a:pt x="221397" y="246943"/>
                          <a:pt x="230480" y="246943"/>
                        </a:cubicBezTo>
                        <a:cubicBezTo>
                          <a:pt x="239564" y="246943"/>
                          <a:pt x="246943" y="254323"/>
                          <a:pt x="246943" y="263406"/>
                        </a:cubicBezTo>
                        <a:lnTo>
                          <a:pt x="246943" y="378646"/>
                        </a:lnTo>
                        <a:close/>
                        <a:moveTo>
                          <a:pt x="230480" y="444498"/>
                        </a:moveTo>
                        <a:lnTo>
                          <a:pt x="329257" y="444498"/>
                        </a:lnTo>
                        <a:lnTo>
                          <a:pt x="329257" y="510349"/>
                        </a:lnTo>
                        <a:lnTo>
                          <a:pt x="164629" y="510349"/>
                        </a:lnTo>
                        <a:lnTo>
                          <a:pt x="164629" y="353493"/>
                        </a:lnTo>
                        <a:cubicBezTo>
                          <a:pt x="164629" y="319563"/>
                          <a:pt x="170618" y="285583"/>
                          <a:pt x="182080" y="253590"/>
                        </a:cubicBezTo>
                        <a:cubicBezTo>
                          <a:pt x="181437" y="256773"/>
                          <a:pt x="181092" y="260045"/>
                          <a:pt x="181092" y="263406"/>
                        </a:cubicBezTo>
                        <a:lnTo>
                          <a:pt x="181092" y="395109"/>
                        </a:lnTo>
                        <a:cubicBezTo>
                          <a:pt x="181092" y="422334"/>
                          <a:pt x="203254" y="444498"/>
                          <a:pt x="230480" y="444498"/>
                        </a:cubicBezTo>
                        <a:close/>
                        <a:moveTo>
                          <a:pt x="148166" y="98777"/>
                        </a:moveTo>
                        <a:cubicBezTo>
                          <a:pt x="148166" y="62460"/>
                          <a:pt x="177699" y="32926"/>
                          <a:pt x="214017" y="32926"/>
                        </a:cubicBezTo>
                        <a:cubicBezTo>
                          <a:pt x="250334" y="32926"/>
                          <a:pt x="279869" y="62460"/>
                          <a:pt x="279869" y="98777"/>
                        </a:cubicBezTo>
                        <a:lnTo>
                          <a:pt x="279869" y="148166"/>
                        </a:lnTo>
                        <a:cubicBezTo>
                          <a:pt x="279869" y="184483"/>
                          <a:pt x="250334" y="214017"/>
                          <a:pt x="214017" y="214017"/>
                        </a:cubicBezTo>
                        <a:cubicBezTo>
                          <a:pt x="177699" y="214017"/>
                          <a:pt x="148166" y="184483"/>
                          <a:pt x="148166" y="148166"/>
                        </a:cubicBezTo>
                        <a:close/>
                        <a:moveTo>
                          <a:pt x="49389" y="345720"/>
                        </a:moveTo>
                        <a:cubicBezTo>
                          <a:pt x="40305" y="345720"/>
                          <a:pt x="32926" y="338341"/>
                          <a:pt x="32926" y="329257"/>
                        </a:cubicBezTo>
                        <a:cubicBezTo>
                          <a:pt x="32926" y="320174"/>
                          <a:pt x="40305" y="312795"/>
                          <a:pt x="49389" y="312795"/>
                        </a:cubicBezTo>
                        <a:lnTo>
                          <a:pt x="134340" y="312795"/>
                        </a:lnTo>
                        <a:cubicBezTo>
                          <a:pt x="132627" y="326292"/>
                          <a:pt x="131703" y="339892"/>
                          <a:pt x="131703" y="353493"/>
                        </a:cubicBezTo>
                        <a:lnTo>
                          <a:pt x="131703" y="510349"/>
                        </a:lnTo>
                        <a:cubicBezTo>
                          <a:pt x="131703" y="528508"/>
                          <a:pt x="146470" y="543275"/>
                          <a:pt x="164629" y="543275"/>
                        </a:cubicBezTo>
                        <a:lnTo>
                          <a:pt x="329257" y="543275"/>
                        </a:lnTo>
                        <a:lnTo>
                          <a:pt x="329257" y="576201"/>
                        </a:lnTo>
                        <a:lnTo>
                          <a:pt x="148166" y="576201"/>
                        </a:lnTo>
                        <a:cubicBezTo>
                          <a:pt x="120939" y="576201"/>
                          <a:pt x="98777" y="554037"/>
                          <a:pt x="98777" y="526812"/>
                        </a:cubicBezTo>
                        <a:lnTo>
                          <a:pt x="98777" y="345720"/>
                        </a:lnTo>
                        <a:close/>
                        <a:moveTo>
                          <a:pt x="209146" y="609126"/>
                        </a:moveTo>
                        <a:lnTo>
                          <a:pt x="329257" y="609126"/>
                        </a:lnTo>
                        <a:lnTo>
                          <a:pt x="329257" y="642052"/>
                        </a:lnTo>
                        <a:lnTo>
                          <a:pt x="197394" y="642052"/>
                        </a:lnTo>
                        <a:close/>
                        <a:moveTo>
                          <a:pt x="106462" y="798795"/>
                        </a:moveTo>
                        <a:cubicBezTo>
                          <a:pt x="104766" y="803522"/>
                          <a:pt x="100272" y="806681"/>
                          <a:pt x="94187" y="806681"/>
                        </a:cubicBezTo>
                        <a:cubicBezTo>
                          <a:pt x="87636" y="806681"/>
                          <a:pt x="82314" y="801359"/>
                          <a:pt x="82314" y="794807"/>
                        </a:cubicBezTo>
                        <a:cubicBezTo>
                          <a:pt x="82314" y="793562"/>
                          <a:pt x="82531" y="792243"/>
                          <a:pt x="82909" y="791053"/>
                        </a:cubicBezTo>
                        <a:lnTo>
                          <a:pt x="143704" y="608667"/>
                        </a:lnTo>
                        <a:cubicBezTo>
                          <a:pt x="145216" y="608764"/>
                          <a:pt x="146638" y="609126"/>
                          <a:pt x="148166" y="609126"/>
                        </a:cubicBezTo>
                        <a:lnTo>
                          <a:pt x="174194" y="609126"/>
                        </a:lnTo>
                        <a:close/>
                        <a:moveTo>
                          <a:pt x="173881" y="707903"/>
                        </a:moveTo>
                        <a:lnTo>
                          <a:pt x="185633" y="674978"/>
                        </a:lnTo>
                        <a:lnTo>
                          <a:pt x="329257" y="674978"/>
                        </a:lnTo>
                        <a:lnTo>
                          <a:pt x="329257" y="707903"/>
                        </a:lnTo>
                        <a:close/>
                        <a:moveTo>
                          <a:pt x="642052" y="806681"/>
                        </a:moveTo>
                        <a:lnTo>
                          <a:pt x="362183" y="806681"/>
                        </a:lnTo>
                        <a:lnTo>
                          <a:pt x="362183" y="510349"/>
                        </a:lnTo>
                        <a:lnTo>
                          <a:pt x="642052" y="510349"/>
                        </a:lnTo>
                        <a:close/>
                        <a:moveTo>
                          <a:pt x="674978" y="477423"/>
                        </a:moveTo>
                        <a:lnTo>
                          <a:pt x="362183" y="477423"/>
                        </a:lnTo>
                        <a:lnTo>
                          <a:pt x="362183" y="444498"/>
                        </a:lnTo>
                        <a:lnTo>
                          <a:pt x="674978" y="444498"/>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6" name="任意多边形: 形状 35">
                    <a:extLst>
                      <a:ext uri="{FF2B5EF4-FFF2-40B4-BE49-F238E27FC236}">
                        <a16:creationId xmlns:a16="http://schemas.microsoft.com/office/drawing/2014/main" id="{BAA58DF5-05F6-4BDC-84DF-2D7B4CA11036}"/>
                      </a:ext>
                    </a:extLst>
                  </p:cNvPr>
                  <p:cNvSpPr/>
                  <p:nvPr/>
                </p:nvSpPr>
                <p:spPr>
                  <a:xfrm>
                    <a:off x="4135868" y="818148"/>
                    <a:ext cx="362183" cy="1020681"/>
                  </a:xfrm>
                  <a:custGeom>
                    <a:avLst/>
                    <a:gdLst>
                      <a:gd name="connsiteX0" fmla="*/ 308413 w 362183"/>
                      <a:gd name="connsiteY0" fmla="*/ 225360 h 1020681"/>
                      <a:gd name="connsiteX1" fmla="*/ 345720 w 362183"/>
                      <a:gd name="connsiteY1" fmla="*/ 148166 h 1020681"/>
                      <a:gd name="connsiteX2" fmla="*/ 345720 w 362183"/>
                      <a:gd name="connsiteY2" fmla="*/ 98777 h 1020681"/>
                      <a:gd name="connsiteX3" fmla="*/ 246943 w 362183"/>
                      <a:gd name="connsiteY3" fmla="*/ 0 h 1020681"/>
                      <a:gd name="connsiteX4" fmla="*/ 148166 w 362183"/>
                      <a:gd name="connsiteY4" fmla="*/ 98777 h 1020681"/>
                      <a:gd name="connsiteX5" fmla="*/ 148166 w 362183"/>
                      <a:gd name="connsiteY5" fmla="*/ 148166 h 1020681"/>
                      <a:gd name="connsiteX6" fmla="*/ 200763 w 362183"/>
                      <a:gd name="connsiteY6" fmla="*/ 235415 h 1020681"/>
                      <a:gd name="connsiteX7" fmla="*/ 175723 w 362183"/>
                      <a:gd name="connsiteY7" fmla="*/ 264299 h 1020681"/>
                      <a:gd name="connsiteX8" fmla="*/ 136117 w 362183"/>
                      <a:gd name="connsiteY8" fmla="*/ 378630 h 1020681"/>
                      <a:gd name="connsiteX9" fmla="*/ 49389 w 362183"/>
                      <a:gd name="connsiteY9" fmla="*/ 378630 h 1020681"/>
                      <a:gd name="connsiteX10" fmla="*/ 0 w 362183"/>
                      <a:gd name="connsiteY10" fmla="*/ 428018 h 1020681"/>
                      <a:gd name="connsiteX11" fmla="*/ 49389 w 362183"/>
                      <a:gd name="connsiteY11" fmla="*/ 477407 h 1020681"/>
                      <a:gd name="connsiteX12" fmla="*/ 131703 w 362183"/>
                      <a:gd name="connsiteY12" fmla="*/ 477407 h 1020681"/>
                      <a:gd name="connsiteX13" fmla="*/ 131703 w 362183"/>
                      <a:gd name="connsiteY13" fmla="*/ 576184 h 1020681"/>
                      <a:gd name="connsiteX14" fmla="*/ 164629 w 362183"/>
                      <a:gd name="connsiteY14" fmla="*/ 576184 h 1020681"/>
                      <a:gd name="connsiteX15" fmla="*/ 164629 w 362183"/>
                      <a:gd name="connsiteY15" fmla="*/ 1020682 h 1020681"/>
                      <a:gd name="connsiteX16" fmla="*/ 362183 w 362183"/>
                      <a:gd name="connsiteY16" fmla="*/ 1020682 h 1020681"/>
                      <a:gd name="connsiteX17" fmla="*/ 362183 w 362183"/>
                      <a:gd name="connsiteY17" fmla="*/ 313815 h 1020681"/>
                      <a:gd name="connsiteX18" fmla="*/ 308413 w 362183"/>
                      <a:gd name="connsiteY18" fmla="*/ 225360 h 1020681"/>
                      <a:gd name="connsiteX19" fmla="*/ 181092 w 362183"/>
                      <a:gd name="connsiteY19" fmla="*/ 148166 h 1020681"/>
                      <a:gd name="connsiteX20" fmla="*/ 181092 w 362183"/>
                      <a:gd name="connsiteY20" fmla="*/ 98777 h 1020681"/>
                      <a:gd name="connsiteX21" fmla="*/ 246943 w 362183"/>
                      <a:gd name="connsiteY21" fmla="*/ 32926 h 1020681"/>
                      <a:gd name="connsiteX22" fmla="*/ 312795 w 362183"/>
                      <a:gd name="connsiteY22" fmla="*/ 98777 h 1020681"/>
                      <a:gd name="connsiteX23" fmla="*/ 312795 w 362183"/>
                      <a:gd name="connsiteY23" fmla="*/ 148166 h 1020681"/>
                      <a:gd name="connsiteX24" fmla="*/ 246943 w 362183"/>
                      <a:gd name="connsiteY24" fmla="*/ 214017 h 1020681"/>
                      <a:gd name="connsiteX25" fmla="*/ 181092 w 362183"/>
                      <a:gd name="connsiteY25" fmla="*/ 148166 h 1020681"/>
                      <a:gd name="connsiteX26" fmla="*/ 197554 w 362183"/>
                      <a:gd name="connsiteY26" fmla="*/ 293992 h 1020681"/>
                      <a:gd name="connsiteX27" fmla="*/ 197554 w 362183"/>
                      <a:gd name="connsiteY27" fmla="*/ 378646 h 1020681"/>
                      <a:gd name="connsiteX28" fmla="*/ 169436 w 362183"/>
                      <a:gd name="connsiteY28" fmla="*/ 378646 h 1020681"/>
                      <a:gd name="connsiteX29" fmla="*/ 197554 w 362183"/>
                      <a:gd name="connsiteY29" fmla="*/ 293992 h 1020681"/>
                      <a:gd name="connsiteX30" fmla="*/ 32926 w 362183"/>
                      <a:gd name="connsiteY30" fmla="*/ 428035 h 1020681"/>
                      <a:gd name="connsiteX31" fmla="*/ 49389 w 362183"/>
                      <a:gd name="connsiteY31" fmla="*/ 411572 h 1020681"/>
                      <a:gd name="connsiteX32" fmla="*/ 230480 w 362183"/>
                      <a:gd name="connsiteY32" fmla="*/ 411572 h 1020681"/>
                      <a:gd name="connsiteX33" fmla="*/ 230480 w 362183"/>
                      <a:gd name="connsiteY33" fmla="*/ 263406 h 1020681"/>
                      <a:gd name="connsiteX34" fmla="*/ 234283 w 362183"/>
                      <a:gd name="connsiteY34" fmla="*/ 253277 h 1020681"/>
                      <a:gd name="connsiteX35" fmla="*/ 251686 w 362183"/>
                      <a:gd name="connsiteY35" fmla="*/ 247900 h 1020681"/>
                      <a:gd name="connsiteX36" fmla="*/ 263406 w 362183"/>
                      <a:gd name="connsiteY36" fmla="*/ 263406 h 1020681"/>
                      <a:gd name="connsiteX37" fmla="*/ 263406 w 362183"/>
                      <a:gd name="connsiteY37" fmla="*/ 428035 h 1020681"/>
                      <a:gd name="connsiteX38" fmla="*/ 246943 w 362183"/>
                      <a:gd name="connsiteY38" fmla="*/ 444498 h 1020681"/>
                      <a:gd name="connsiteX39" fmla="*/ 49389 w 362183"/>
                      <a:gd name="connsiteY39" fmla="*/ 444498 h 1020681"/>
                      <a:gd name="connsiteX40" fmla="*/ 32926 w 362183"/>
                      <a:gd name="connsiteY40" fmla="*/ 428035 h 1020681"/>
                      <a:gd name="connsiteX41" fmla="*/ 246943 w 362183"/>
                      <a:gd name="connsiteY41" fmla="*/ 477423 h 1020681"/>
                      <a:gd name="connsiteX42" fmla="*/ 296332 w 362183"/>
                      <a:gd name="connsiteY42" fmla="*/ 428035 h 1020681"/>
                      <a:gd name="connsiteX43" fmla="*/ 296332 w 362183"/>
                      <a:gd name="connsiteY43" fmla="*/ 263406 h 1020681"/>
                      <a:gd name="connsiteX44" fmla="*/ 295593 w 362183"/>
                      <a:gd name="connsiteY44" fmla="*/ 256131 h 1020681"/>
                      <a:gd name="connsiteX45" fmla="*/ 329257 w 362183"/>
                      <a:gd name="connsiteY45" fmla="*/ 313815 h 1020681"/>
                      <a:gd name="connsiteX46" fmla="*/ 329257 w 362183"/>
                      <a:gd name="connsiteY46" fmla="*/ 543275 h 1020681"/>
                      <a:gd name="connsiteX47" fmla="*/ 164629 w 362183"/>
                      <a:gd name="connsiteY47" fmla="*/ 543275 h 1020681"/>
                      <a:gd name="connsiteX48" fmla="*/ 164629 w 362183"/>
                      <a:gd name="connsiteY48" fmla="*/ 477423 h 1020681"/>
                      <a:gd name="connsiteX49" fmla="*/ 197554 w 362183"/>
                      <a:gd name="connsiteY49" fmla="*/ 576201 h 1020681"/>
                      <a:gd name="connsiteX50" fmla="*/ 230480 w 362183"/>
                      <a:gd name="connsiteY50" fmla="*/ 576201 h 1020681"/>
                      <a:gd name="connsiteX51" fmla="*/ 230480 w 362183"/>
                      <a:gd name="connsiteY51" fmla="*/ 987772 h 1020681"/>
                      <a:gd name="connsiteX52" fmla="*/ 197554 w 362183"/>
                      <a:gd name="connsiteY52" fmla="*/ 987772 h 1020681"/>
                      <a:gd name="connsiteX53" fmla="*/ 263406 w 362183"/>
                      <a:gd name="connsiteY53" fmla="*/ 987772 h 1020681"/>
                      <a:gd name="connsiteX54" fmla="*/ 263406 w 362183"/>
                      <a:gd name="connsiteY54" fmla="*/ 576201 h 1020681"/>
                      <a:gd name="connsiteX55" fmla="*/ 329257 w 362183"/>
                      <a:gd name="connsiteY55" fmla="*/ 576201 h 1020681"/>
                      <a:gd name="connsiteX56" fmla="*/ 329257 w 362183"/>
                      <a:gd name="connsiteY56" fmla="*/ 987772 h 102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62183" h="1020681">
                        <a:moveTo>
                          <a:pt x="308413" y="225360"/>
                        </a:moveTo>
                        <a:cubicBezTo>
                          <a:pt x="331099" y="207249"/>
                          <a:pt x="345720" y="179395"/>
                          <a:pt x="345720" y="148166"/>
                        </a:cubicBezTo>
                        <a:lnTo>
                          <a:pt x="345720" y="98777"/>
                        </a:lnTo>
                        <a:cubicBezTo>
                          <a:pt x="345720" y="44300"/>
                          <a:pt x="301421" y="0"/>
                          <a:pt x="246943" y="0"/>
                        </a:cubicBezTo>
                        <a:cubicBezTo>
                          <a:pt x="192465" y="0"/>
                          <a:pt x="148166" y="44300"/>
                          <a:pt x="148166" y="98777"/>
                        </a:cubicBezTo>
                        <a:lnTo>
                          <a:pt x="148166" y="148166"/>
                        </a:lnTo>
                        <a:cubicBezTo>
                          <a:pt x="148166" y="185947"/>
                          <a:pt x="169516" y="218824"/>
                          <a:pt x="200763" y="235415"/>
                        </a:cubicBezTo>
                        <a:cubicBezTo>
                          <a:pt x="190786" y="243253"/>
                          <a:pt x="182193" y="252973"/>
                          <a:pt x="175723" y="264299"/>
                        </a:cubicBezTo>
                        <a:cubicBezTo>
                          <a:pt x="155393" y="299869"/>
                          <a:pt x="142371" y="338366"/>
                          <a:pt x="136117" y="378630"/>
                        </a:cubicBezTo>
                        <a:lnTo>
                          <a:pt x="49389" y="378630"/>
                        </a:lnTo>
                        <a:cubicBezTo>
                          <a:pt x="22163" y="378630"/>
                          <a:pt x="0" y="400793"/>
                          <a:pt x="0" y="428018"/>
                        </a:cubicBezTo>
                        <a:cubicBezTo>
                          <a:pt x="0" y="455246"/>
                          <a:pt x="22163" y="477407"/>
                          <a:pt x="49389" y="477407"/>
                        </a:cubicBezTo>
                        <a:lnTo>
                          <a:pt x="131703" y="477407"/>
                        </a:lnTo>
                        <a:lnTo>
                          <a:pt x="131703" y="576184"/>
                        </a:lnTo>
                        <a:lnTo>
                          <a:pt x="164629" y="576184"/>
                        </a:lnTo>
                        <a:lnTo>
                          <a:pt x="164629" y="1020682"/>
                        </a:lnTo>
                        <a:lnTo>
                          <a:pt x="362183" y="1020682"/>
                        </a:lnTo>
                        <a:lnTo>
                          <a:pt x="362183" y="313815"/>
                        </a:lnTo>
                        <a:cubicBezTo>
                          <a:pt x="362183" y="275391"/>
                          <a:pt x="340318" y="242039"/>
                          <a:pt x="308413" y="225360"/>
                        </a:cubicBezTo>
                        <a:close/>
                        <a:moveTo>
                          <a:pt x="181092" y="148166"/>
                        </a:moveTo>
                        <a:lnTo>
                          <a:pt x="181092" y="98777"/>
                        </a:lnTo>
                        <a:cubicBezTo>
                          <a:pt x="181092" y="62459"/>
                          <a:pt x="210626" y="32926"/>
                          <a:pt x="246943" y="32926"/>
                        </a:cubicBezTo>
                        <a:cubicBezTo>
                          <a:pt x="283260" y="32926"/>
                          <a:pt x="312795" y="62459"/>
                          <a:pt x="312795" y="98777"/>
                        </a:cubicBezTo>
                        <a:lnTo>
                          <a:pt x="312795" y="148166"/>
                        </a:lnTo>
                        <a:cubicBezTo>
                          <a:pt x="312795" y="184484"/>
                          <a:pt x="283260" y="214017"/>
                          <a:pt x="246943" y="214017"/>
                        </a:cubicBezTo>
                        <a:cubicBezTo>
                          <a:pt x="210626" y="214017"/>
                          <a:pt x="181092" y="184484"/>
                          <a:pt x="181092" y="148166"/>
                        </a:cubicBezTo>
                        <a:close/>
                        <a:moveTo>
                          <a:pt x="197554" y="293992"/>
                        </a:moveTo>
                        <a:lnTo>
                          <a:pt x="197554" y="378646"/>
                        </a:lnTo>
                        <a:lnTo>
                          <a:pt x="169436" y="378646"/>
                        </a:lnTo>
                        <a:cubicBezTo>
                          <a:pt x="174539" y="349097"/>
                          <a:pt x="183954" y="320761"/>
                          <a:pt x="197554" y="293992"/>
                        </a:cubicBezTo>
                        <a:close/>
                        <a:moveTo>
                          <a:pt x="32926" y="428035"/>
                        </a:moveTo>
                        <a:cubicBezTo>
                          <a:pt x="32926" y="418951"/>
                          <a:pt x="40305" y="411572"/>
                          <a:pt x="49389" y="411572"/>
                        </a:cubicBezTo>
                        <a:lnTo>
                          <a:pt x="230480" y="411572"/>
                        </a:lnTo>
                        <a:lnTo>
                          <a:pt x="230480" y="263406"/>
                        </a:lnTo>
                        <a:cubicBezTo>
                          <a:pt x="230480" y="259523"/>
                          <a:pt x="232032" y="256098"/>
                          <a:pt x="234283" y="253277"/>
                        </a:cubicBezTo>
                        <a:cubicBezTo>
                          <a:pt x="239782" y="250730"/>
                          <a:pt x="245624" y="248888"/>
                          <a:pt x="251686" y="247900"/>
                        </a:cubicBezTo>
                        <a:cubicBezTo>
                          <a:pt x="258414" y="249974"/>
                          <a:pt x="263406" y="256010"/>
                          <a:pt x="263406" y="263406"/>
                        </a:cubicBezTo>
                        <a:lnTo>
                          <a:pt x="263406" y="428035"/>
                        </a:lnTo>
                        <a:cubicBezTo>
                          <a:pt x="263406" y="437118"/>
                          <a:pt x="256026" y="444498"/>
                          <a:pt x="246943" y="444498"/>
                        </a:cubicBezTo>
                        <a:lnTo>
                          <a:pt x="49389" y="444498"/>
                        </a:lnTo>
                        <a:cubicBezTo>
                          <a:pt x="40305" y="444498"/>
                          <a:pt x="32926" y="437118"/>
                          <a:pt x="32926" y="428035"/>
                        </a:cubicBezTo>
                        <a:close/>
                        <a:moveTo>
                          <a:pt x="246943" y="477423"/>
                        </a:moveTo>
                        <a:cubicBezTo>
                          <a:pt x="274169" y="477423"/>
                          <a:pt x="296332" y="455260"/>
                          <a:pt x="296332" y="428035"/>
                        </a:cubicBezTo>
                        <a:lnTo>
                          <a:pt x="296332" y="263406"/>
                        </a:lnTo>
                        <a:cubicBezTo>
                          <a:pt x="296332" y="260922"/>
                          <a:pt x="295953" y="258519"/>
                          <a:pt x="295593" y="256131"/>
                        </a:cubicBezTo>
                        <a:cubicBezTo>
                          <a:pt x="315608" y="267682"/>
                          <a:pt x="329257" y="289088"/>
                          <a:pt x="329257" y="313815"/>
                        </a:cubicBezTo>
                        <a:lnTo>
                          <a:pt x="329257" y="543275"/>
                        </a:lnTo>
                        <a:lnTo>
                          <a:pt x="164629" y="543275"/>
                        </a:lnTo>
                        <a:lnTo>
                          <a:pt x="164629" y="477423"/>
                        </a:lnTo>
                        <a:close/>
                        <a:moveTo>
                          <a:pt x="197554" y="576201"/>
                        </a:moveTo>
                        <a:lnTo>
                          <a:pt x="230480" y="576201"/>
                        </a:lnTo>
                        <a:lnTo>
                          <a:pt x="230480" y="987772"/>
                        </a:lnTo>
                        <a:lnTo>
                          <a:pt x="197554" y="987772"/>
                        </a:lnTo>
                        <a:close/>
                        <a:moveTo>
                          <a:pt x="263406" y="987772"/>
                        </a:moveTo>
                        <a:lnTo>
                          <a:pt x="263406" y="576201"/>
                        </a:lnTo>
                        <a:lnTo>
                          <a:pt x="329257" y="576201"/>
                        </a:lnTo>
                        <a:lnTo>
                          <a:pt x="329257" y="987772"/>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7" name="任意多边形: 形状 36">
                    <a:extLst>
                      <a:ext uri="{FF2B5EF4-FFF2-40B4-BE49-F238E27FC236}">
                        <a16:creationId xmlns:a16="http://schemas.microsoft.com/office/drawing/2014/main" id="{EC4C24E7-93C1-4FEC-A042-1AA15F5F18DD}"/>
                      </a:ext>
                    </a:extLst>
                  </p:cNvPr>
                  <p:cNvSpPr/>
                  <p:nvPr/>
                </p:nvSpPr>
                <p:spPr>
                  <a:xfrm>
                    <a:off x="4152331" y="883999"/>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8" name="任意多边形: 形状 37">
                    <a:extLst>
                      <a:ext uri="{FF2B5EF4-FFF2-40B4-BE49-F238E27FC236}">
                        <a16:creationId xmlns:a16="http://schemas.microsoft.com/office/drawing/2014/main" id="{CDA7F31A-5D85-4432-9466-8EBE62B0BA8C}"/>
                      </a:ext>
                    </a:extLst>
                  </p:cNvPr>
                  <p:cNvSpPr/>
                  <p:nvPr/>
                </p:nvSpPr>
                <p:spPr>
                  <a:xfrm>
                    <a:off x="4086479" y="883999"/>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9" name="任意多边形: 形状 38">
                    <a:extLst>
                      <a:ext uri="{FF2B5EF4-FFF2-40B4-BE49-F238E27FC236}">
                        <a16:creationId xmlns:a16="http://schemas.microsoft.com/office/drawing/2014/main" id="{D6CB297A-1331-4834-BE43-BBF8E230B6E3}"/>
                      </a:ext>
                    </a:extLst>
                  </p:cNvPr>
                  <p:cNvSpPr/>
                  <p:nvPr/>
                </p:nvSpPr>
                <p:spPr>
                  <a:xfrm>
                    <a:off x="4020628" y="883999"/>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0" name="任意多边形: 形状 39">
                    <a:extLst>
                      <a:ext uri="{FF2B5EF4-FFF2-40B4-BE49-F238E27FC236}">
                        <a16:creationId xmlns:a16="http://schemas.microsoft.com/office/drawing/2014/main" id="{72E988A4-2C26-4759-9065-26CCCF872C0D}"/>
                      </a:ext>
                    </a:extLst>
                  </p:cNvPr>
                  <p:cNvSpPr/>
                  <p:nvPr/>
                </p:nvSpPr>
                <p:spPr>
                  <a:xfrm>
                    <a:off x="3954776" y="818148"/>
                    <a:ext cx="296331" cy="226646"/>
                  </a:xfrm>
                  <a:custGeom>
                    <a:avLst/>
                    <a:gdLst>
                      <a:gd name="connsiteX0" fmla="*/ 197554 w 296331"/>
                      <a:gd name="connsiteY0" fmla="*/ 226646 h 226646"/>
                      <a:gd name="connsiteX1" fmla="*/ 197554 w 296331"/>
                      <a:gd name="connsiteY1" fmla="*/ 164629 h 226646"/>
                      <a:gd name="connsiteX2" fmla="*/ 296332 w 296331"/>
                      <a:gd name="connsiteY2" fmla="*/ 164629 h 226646"/>
                      <a:gd name="connsiteX3" fmla="*/ 296332 w 296331"/>
                      <a:gd name="connsiteY3" fmla="*/ 0 h 226646"/>
                      <a:gd name="connsiteX4" fmla="*/ 0 w 296331"/>
                      <a:gd name="connsiteY4" fmla="*/ 0 h 226646"/>
                      <a:gd name="connsiteX5" fmla="*/ 0 w 296331"/>
                      <a:gd name="connsiteY5" fmla="*/ 164629 h 226646"/>
                      <a:gd name="connsiteX6" fmla="*/ 94219 w 296331"/>
                      <a:gd name="connsiteY6" fmla="*/ 164629 h 226646"/>
                      <a:gd name="connsiteX7" fmla="*/ 32926 w 296331"/>
                      <a:gd name="connsiteY7" fmla="*/ 32926 h 226646"/>
                      <a:gd name="connsiteX8" fmla="*/ 263406 w 296331"/>
                      <a:gd name="connsiteY8" fmla="*/ 32926 h 226646"/>
                      <a:gd name="connsiteX9" fmla="*/ 263406 w 296331"/>
                      <a:gd name="connsiteY9" fmla="*/ 131703 h 226646"/>
                      <a:gd name="connsiteX10" fmla="*/ 164629 w 296331"/>
                      <a:gd name="connsiteY10" fmla="*/ 131703 h 226646"/>
                      <a:gd name="connsiteX11" fmla="*/ 164629 w 296331"/>
                      <a:gd name="connsiteY11" fmla="*/ 168463 h 226646"/>
                      <a:gd name="connsiteX12" fmla="*/ 103335 w 296331"/>
                      <a:gd name="connsiteY12" fmla="*/ 131703 h 226646"/>
                      <a:gd name="connsiteX13" fmla="*/ 32926 w 296331"/>
                      <a:gd name="connsiteY13" fmla="*/ 131703 h 226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6331" h="226646">
                        <a:moveTo>
                          <a:pt x="197554" y="226646"/>
                        </a:moveTo>
                        <a:lnTo>
                          <a:pt x="197554" y="164629"/>
                        </a:lnTo>
                        <a:lnTo>
                          <a:pt x="296332" y="164629"/>
                        </a:lnTo>
                        <a:lnTo>
                          <a:pt x="296332" y="0"/>
                        </a:lnTo>
                        <a:lnTo>
                          <a:pt x="0" y="0"/>
                        </a:lnTo>
                        <a:lnTo>
                          <a:pt x="0" y="164629"/>
                        </a:lnTo>
                        <a:lnTo>
                          <a:pt x="94219" y="164629"/>
                        </a:lnTo>
                        <a:close/>
                        <a:moveTo>
                          <a:pt x="32926" y="32926"/>
                        </a:moveTo>
                        <a:lnTo>
                          <a:pt x="263406" y="32926"/>
                        </a:lnTo>
                        <a:lnTo>
                          <a:pt x="263406" y="131703"/>
                        </a:lnTo>
                        <a:lnTo>
                          <a:pt x="164629" y="131703"/>
                        </a:lnTo>
                        <a:lnTo>
                          <a:pt x="164629" y="168463"/>
                        </a:lnTo>
                        <a:lnTo>
                          <a:pt x="103335" y="131703"/>
                        </a:lnTo>
                        <a:lnTo>
                          <a:pt x="32926" y="131703"/>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1" name="任意多边形: 形状 40">
                    <a:extLst>
                      <a:ext uri="{FF2B5EF4-FFF2-40B4-BE49-F238E27FC236}">
                        <a16:creationId xmlns:a16="http://schemas.microsoft.com/office/drawing/2014/main" id="{8CB92D60-9044-4531-BB70-F5712B0A1934}"/>
                      </a:ext>
                    </a:extLst>
                  </p:cNvPr>
                  <p:cNvSpPr/>
                  <p:nvPr/>
                </p:nvSpPr>
                <p:spPr>
                  <a:xfrm>
                    <a:off x="3938313" y="114740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2" name="任意多边形: 形状 41">
                    <a:extLst>
                      <a:ext uri="{FF2B5EF4-FFF2-40B4-BE49-F238E27FC236}">
                        <a16:creationId xmlns:a16="http://schemas.microsoft.com/office/drawing/2014/main" id="{A795FCF2-B942-4071-825B-67B6F609114F}"/>
                      </a:ext>
                    </a:extLst>
                  </p:cNvPr>
                  <p:cNvSpPr/>
                  <p:nvPr/>
                </p:nvSpPr>
                <p:spPr>
                  <a:xfrm>
                    <a:off x="4004165" y="114740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3" name="任意多边形: 形状 42">
                    <a:extLst>
                      <a:ext uri="{FF2B5EF4-FFF2-40B4-BE49-F238E27FC236}">
                        <a16:creationId xmlns:a16="http://schemas.microsoft.com/office/drawing/2014/main" id="{C25F4CFC-C5C2-421A-815E-83A831F2F672}"/>
                      </a:ext>
                    </a:extLst>
                  </p:cNvPr>
                  <p:cNvSpPr/>
                  <p:nvPr/>
                </p:nvSpPr>
                <p:spPr>
                  <a:xfrm>
                    <a:off x="3872462" y="1081553"/>
                    <a:ext cx="230480" cy="211846"/>
                  </a:xfrm>
                  <a:custGeom>
                    <a:avLst/>
                    <a:gdLst>
                      <a:gd name="connsiteX0" fmla="*/ 98777 w 230480"/>
                      <a:gd name="connsiteY0" fmla="*/ 211846 h 211846"/>
                      <a:gd name="connsiteX1" fmla="*/ 169621 w 230480"/>
                      <a:gd name="connsiteY1" fmla="*/ 164629 h 211846"/>
                      <a:gd name="connsiteX2" fmla="*/ 230480 w 230480"/>
                      <a:gd name="connsiteY2" fmla="*/ 164629 h 211846"/>
                      <a:gd name="connsiteX3" fmla="*/ 230480 w 230480"/>
                      <a:gd name="connsiteY3" fmla="*/ 0 h 211846"/>
                      <a:gd name="connsiteX4" fmla="*/ 0 w 230480"/>
                      <a:gd name="connsiteY4" fmla="*/ 0 h 211846"/>
                      <a:gd name="connsiteX5" fmla="*/ 0 w 230480"/>
                      <a:gd name="connsiteY5" fmla="*/ 164629 h 211846"/>
                      <a:gd name="connsiteX6" fmla="*/ 98777 w 230480"/>
                      <a:gd name="connsiteY6" fmla="*/ 164629 h 211846"/>
                      <a:gd name="connsiteX7" fmla="*/ 32926 w 230480"/>
                      <a:gd name="connsiteY7" fmla="*/ 131703 h 211846"/>
                      <a:gd name="connsiteX8" fmla="*/ 32926 w 230480"/>
                      <a:gd name="connsiteY8" fmla="*/ 32926 h 211846"/>
                      <a:gd name="connsiteX9" fmla="*/ 197554 w 230480"/>
                      <a:gd name="connsiteY9" fmla="*/ 32926 h 211846"/>
                      <a:gd name="connsiteX10" fmla="*/ 197554 w 230480"/>
                      <a:gd name="connsiteY10" fmla="*/ 131703 h 211846"/>
                      <a:gd name="connsiteX11" fmla="*/ 159636 w 230480"/>
                      <a:gd name="connsiteY11" fmla="*/ 131703 h 211846"/>
                      <a:gd name="connsiteX12" fmla="*/ 131703 w 230480"/>
                      <a:gd name="connsiteY12" fmla="*/ 150337 h 211846"/>
                      <a:gd name="connsiteX13" fmla="*/ 131703 w 230480"/>
                      <a:gd name="connsiteY13" fmla="*/ 131703 h 21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0480" h="211846">
                        <a:moveTo>
                          <a:pt x="98777" y="211846"/>
                        </a:moveTo>
                        <a:lnTo>
                          <a:pt x="169621" y="164629"/>
                        </a:lnTo>
                        <a:lnTo>
                          <a:pt x="230480" y="164629"/>
                        </a:lnTo>
                        <a:lnTo>
                          <a:pt x="230480" y="0"/>
                        </a:lnTo>
                        <a:lnTo>
                          <a:pt x="0" y="0"/>
                        </a:lnTo>
                        <a:lnTo>
                          <a:pt x="0" y="164629"/>
                        </a:lnTo>
                        <a:lnTo>
                          <a:pt x="98777" y="164629"/>
                        </a:lnTo>
                        <a:close/>
                        <a:moveTo>
                          <a:pt x="32926" y="131703"/>
                        </a:moveTo>
                        <a:lnTo>
                          <a:pt x="32926" y="32926"/>
                        </a:lnTo>
                        <a:lnTo>
                          <a:pt x="197554" y="32926"/>
                        </a:lnTo>
                        <a:lnTo>
                          <a:pt x="197554" y="131703"/>
                        </a:lnTo>
                        <a:lnTo>
                          <a:pt x="159636" y="131703"/>
                        </a:lnTo>
                        <a:lnTo>
                          <a:pt x="131703" y="150337"/>
                        </a:lnTo>
                        <a:lnTo>
                          <a:pt x="131703" y="131703"/>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grpSp>
            <p:sp>
              <p:nvSpPr>
                <p:cNvPr id="118" name="菱形 117">
                  <a:extLst>
                    <a:ext uri="{FF2B5EF4-FFF2-40B4-BE49-F238E27FC236}">
                      <a16:creationId xmlns:a16="http://schemas.microsoft.com/office/drawing/2014/main" id="{908C5BD0-F883-C589-8B8C-AD37CAA23DAD}"/>
                    </a:ext>
                  </a:extLst>
                </p:cNvPr>
                <p:cNvSpPr/>
                <p:nvPr/>
              </p:nvSpPr>
              <p:spPr>
                <a:xfrm>
                  <a:off x="6169419" y="5034684"/>
                  <a:ext cx="1946579" cy="552962"/>
                </a:xfrm>
                <a:prstGeom prst="diamond">
                  <a:avLst/>
                </a:prstGeom>
                <a:noFill/>
                <a:ln w="22225">
                  <a:gradFill flip="none" rotWithShape="1">
                    <a:gsLst>
                      <a:gs pos="23000">
                        <a:schemeClr val="accent1">
                          <a:alpha val="0"/>
                        </a:schemeClr>
                      </a:gs>
                      <a:gs pos="100000">
                        <a:schemeClr val="accent2"/>
                      </a:gs>
                    </a:gsLst>
                    <a:lin ang="5400000" scaled="1"/>
                    <a:tileRect/>
                  </a:gradFill>
                </a:ln>
                <a:scene3d>
                  <a:camera prst="perspectiveRelaxedModerately"/>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sp>
              <p:nvSpPr>
                <p:cNvPr id="129" name="菱形 128">
                  <a:extLst>
                    <a:ext uri="{FF2B5EF4-FFF2-40B4-BE49-F238E27FC236}">
                      <a16:creationId xmlns:a16="http://schemas.microsoft.com/office/drawing/2014/main" id="{CAACDD5F-685D-8C19-F10B-C16AEADDCB83}"/>
                    </a:ext>
                  </a:extLst>
                </p:cNvPr>
                <p:cNvSpPr/>
                <p:nvPr/>
              </p:nvSpPr>
              <p:spPr>
                <a:xfrm>
                  <a:off x="6189303" y="4989869"/>
                  <a:ext cx="1906810" cy="464489"/>
                </a:xfrm>
                <a:prstGeom prst="diamond">
                  <a:avLst/>
                </a:prstGeom>
                <a:gradFill flip="none" rotWithShape="1">
                  <a:gsLst>
                    <a:gs pos="0">
                      <a:schemeClr val="accent1"/>
                    </a:gs>
                    <a:gs pos="69000">
                      <a:schemeClr val="accent2"/>
                    </a:gs>
                  </a:gsLst>
                  <a:lin ang="16200000" scaled="1"/>
                  <a:tileRect/>
                </a:gradFill>
                <a:ln w="10927">
                  <a:noFill/>
                </a:ln>
                <a:scene3d>
                  <a:camera prst="perspectiveRelaxedModerately"/>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nvGrpSpPr>
                <p:cNvPr id="130" name="组合 129">
                  <a:extLst>
                    <a:ext uri="{FF2B5EF4-FFF2-40B4-BE49-F238E27FC236}">
                      <a16:creationId xmlns:a16="http://schemas.microsoft.com/office/drawing/2014/main" id="{910D88D6-0463-3532-07D2-12436574334F}"/>
                    </a:ext>
                  </a:extLst>
                </p:cNvPr>
                <p:cNvGrpSpPr/>
                <p:nvPr/>
              </p:nvGrpSpPr>
              <p:grpSpPr>
                <a:xfrm>
                  <a:off x="6132180" y="5306199"/>
                  <a:ext cx="2047941" cy="3002130"/>
                  <a:chOff x="1269373" y="3585574"/>
                  <a:chExt cx="2047941" cy="3002130"/>
                </a:xfrm>
              </p:grpSpPr>
              <p:sp>
                <p:nvSpPr>
                  <p:cNvPr id="137" name="任意多边形: 形状 136">
                    <a:extLst>
                      <a:ext uri="{FF2B5EF4-FFF2-40B4-BE49-F238E27FC236}">
                        <a16:creationId xmlns:a16="http://schemas.microsoft.com/office/drawing/2014/main" id="{1442E269-0634-80A8-2625-2AD58B7DC093}"/>
                      </a:ext>
                    </a:extLst>
                  </p:cNvPr>
                  <p:cNvSpPr/>
                  <p:nvPr/>
                </p:nvSpPr>
                <p:spPr>
                  <a:xfrm>
                    <a:off x="2289777" y="3585574"/>
                    <a:ext cx="1027537" cy="2996381"/>
                  </a:xfrm>
                  <a:custGeom>
                    <a:avLst/>
                    <a:gdLst>
                      <a:gd name="connsiteX0" fmla="*/ 1020567 w 1026344"/>
                      <a:gd name="connsiteY0" fmla="*/ 0 h 3576928"/>
                      <a:gd name="connsiteX1" fmla="*/ 1025637 w 1026344"/>
                      <a:gd name="connsiteY1" fmla="*/ 1788464 h 3576928"/>
                      <a:gd name="connsiteX2" fmla="*/ 1026344 w 1026344"/>
                      <a:gd name="connsiteY2" fmla="*/ 1788464 h 3576928"/>
                      <a:gd name="connsiteX3" fmla="*/ 1026344 w 1026344"/>
                      <a:gd name="connsiteY3" fmla="*/ 3330161 h 3576928"/>
                      <a:gd name="connsiteX4" fmla="*/ 5777 w 1026344"/>
                      <a:gd name="connsiteY4" fmla="*/ 3576928 h 3576928"/>
                      <a:gd name="connsiteX5" fmla="*/ 707 w 1026344"/>
                      <a:gd name="connsiteY5" fmla="*/ 1788464 h 3576928"/>
                      <a:gd name="connsiteX6" fmla="*/ 0 w 1026344"/>
                      <a:gd name="connsiteY6" fmla="*/ 1788464 h 3576928"/>
                      <a:gd name="connsiteX7" fmla="*/ 0 w 1026344"/>
                      <a:gd name="connsiteY7" fmla="*/ 246767 h 3576928"/>
                      <a:gd name="connsiteX0" fmla="*/ 1032069 w 1032895"/>
                      <a:gd name="connsiteY0" fmla="*/ 0 h 3565426"/>
                      <a:gd name="connsiteX1" fmla="*/ 1025637 w 1032895"/>
                      <a:gd name="connsiteY1" fmla="*/ 1776962 h 3565426"/>
                      <a:gd name="connsiteX2" fmla="*/ 1026344 w 1032895"/>
                      <a:gd name="connsiteY2" fmla="*/ 1776962 h 3565426"/>
                      <a:gd name="connsiteX3" fmla="*/ 1026344 w 1032895"/>
                      <a:gd name="connsiteY3" fmla="*/ 3318659 h 3565426"/>
                      <a:gd name="connsiteX4" fmla="*/ 5777 w 1032895"/>
                      <a:gd name="connsiteY4" fmla="*/ 3565426 h 3565426"/>
                      <a:gd name="connsiteX5" fmla="*/ 707 w 1032895"/>
                      <a:gd name="connsiteY5" fmla="*/ 1776962 h 3565426"/>
                      <a:gd name="connsiteX6" fmla="*/ 0 w 1032895"/>
                      <a:gd name="connsiteY6" fmla="*/ 1776962 h 3565426"/>
                      <a:gd name="connsiteX7" fmla="*/ 0 w 1032895"/>
                      <a:gd name="connsiteY7" fmla="*/ 235265 h 3565426"/>
                      <a:gd name="connsiteX8" fmla="*/ 1032069 w 1032895"/>
                      <a:gd name="connsiteY8" fmla="*/ 0 h 3565426"/>
                      <a:gd name="connsiteX0" fmla="*/ 1026318 w 1027537"/>
                      <a:gd name="connsiteY0" fmla="*/ 0 h 3574052"/>
                      <a:gd name="connsiteX1" fmla="*/ 1025637 w 1027537"/>
                      <a:gd name="connsiteY1" fmla="*/ 1785588 h 3574052"/>
                      <a:gd name="connsiteX2" fmla="*/ 1026344 w 1027537"/>
                      <a:gd name="connsiteY2" fmla="*/ 1785588 h 3574052"/>
                      <a:gd name="connsiteX3" fmla="*/ 1026344 w 1027537"/>
                      <a:gd name="connsiteY3" fmla="*/ 3327285 h 3574052"/>
                      <a:gd name="connsiteX4" fmla="*/ 5777 w 1027537"/>
                      <a:gd name="connsiteY4" fmla="*/ 3574052 h 3574052"/>
                      <a:gd name="connsiteX5" fmla="*/ 707 w 1027537"/>
                      <a:gd name="connsiteY5" fmla="*/ 1785588 h 3574052"/>
                      <a:gd name="connsiteX6" fmla="*/ 0 w 1027537"/>
                      <a:gd name="connsiteY6" fmla="*/ 1785588 h 3574052"/>
                      <a:gd name="connsiteX7" fmla="*/ 0 w 1027537"/>
                      <a:gd name="connsiteY7" fmla="*/ 243891 h 3574052"/>
                      <a:gd name="connsiteX8" fmla="*/ 1026318 w 1027537"/>
                      <a:gd name="connsiteY8" fmla="*/ 0 h 357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7537" h="3574052">
                        <a:moveTo>
                          <a:pt x="1026318" y="0"/>
                        </a:moveTo>
                        <a:cubicBezTo>
                          <a:pt x="1030797" y="557336"/>
                          <a:pt x="1021158" y="1228252"/>
                          <a:pt x="1025637" y="1785588"/>
                        </a:cubicBezTo>
                        <a:lnTo>
                          <a:pt x="1026344" y="1785588"/>
                        </a:lnTo>
                        <a:lnTo>
                          <a:pt x="1026344" y="3327285"/>
                        </a:lnTo>
                        <a:lnTo>
                          <a:pt x="5777" y="3574052"/>
                        </a:lnTo>
                        <a:cubicBezTo>
                          <a:pt x="1298" y="3016716"/>
                          <a:pt x="5187" y="2342924"/>
                          <a:pt x="707" y="1785588"/>
                        </a:cubicBezTo>
                        <a:lnTo>
                          <a:pt x="0" y="1785588"/>
                        </a:lnTo>
                        <a:lnTo>
                          <a:pt x="0" y="243891"/>
                        </a:lnTo>
                        <a:lnTo>
                          <a:pt x="1026318" y="0"/>
                        </a:lnTo>
                        <a:close/>
                      </a:path>
                    </a:pathLst>
                  </a:custGeom>
                  <a:gradFill flip="none" rotWithShape="1">
                    <a:gsLst>
                      <a:gs pos="0">
                        <a:schemeClr val="accent1">
                          <a:alpha val="30000"/>
                        </a:schemeClr>
                      </a:gs>
                      <a:gs pos="48000">
                        <a:schemeClr val="accent1">
                          <a:alpha val="50000"/>
                        </a:schemeClr>
                      </a:gs>
                      <a:gs pos="100000">
                        <a:schemeClr val="accent2"/>
                      </a:gs>
                    </a:gsLst>
                    <a:lin ang="16200000" scaled="1"/>
                    <a:tileRect/>
                  </a:gradFill>
                  <a:ln w="10927">
                    <a:noFill/>
                  </a:ln>
                  <a:scene3d>
                    <a:camera prst="perspectiveRelaxedModerately" fov="0">
                      <a:rot lat="0" lon="0" rev="0"/>
                    </a:camera>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sp>
                <p:nvSpPr>
                  <p:cNvPr id="138" name="任意多边形: 形状 137">
                    <a:extLst>
                      <a:ext uri="{FF2B5EF4-FFF2-40B4-BE49-F238E27FC236}">
                        <a16:creationId xmlns:a16="http://schemas.microsoft.com/office/drawing/2014/main" id="{D137DB03-8EA0-5A88-4047-6915E547791F}"/>
                      </a:ext>
                    </a:extLst>
                  </p:cNvPr>
                  <p:cNvSpPr/>
                  <p:nvPr/>
                </p:nvSpPr>
                <p:spPr>
                  <a:xfrm flipH="1">
                    <a:off x="1269373" y="3591323"/>
                    <a:ext cx="1027537" cy="2996381"/>
                  </a:xfrm>
                  <a:custGeom>
                    <a:avLst/>
                    <a:gdLst>
                      <a:gd name="connsiteX0" fmla="*/ 1020567 w 1026344"/>
                      <a:gd name="connsiteY0" fmla="*/ 0 h 3576928"/>
                      <a:gd name="connsiteX1" fmla="*/ 1025637 w 1026344"/>
                      <a:gd name="connsiteY1" fmla="*/ 1788464 h 3576928"/>
                      <a:gd name="connsiteX2" fmla="*/ 1026344 w 1026344"/>
                      <a:gd name="connsiteY2" fmla="*/ 1788464 h 3576928"/>
                      <a:gd name="connsiteX3" fmla="*/ 1026344 w 1026344"/>
                      <a:gd name="connsiteY3" fmla="*/ 3330161 h 3576928"/>
                      <a:gd name="connsiteX4" fmla="*/ 5777 w 1026344"/>
                      <a:gd name="connsiteY4" fmla="*/ 3576928 h 3576928"/>
                      <a:gd name="connsiteX5" fmla="*/ 707 w 1026344"/>
                      <a:gd name="connsiteY5" fmla="*/ 1788464 h 3576928"/>
                      <a:gd name="connsiteX6" fmla="*/ 0 w 1026344"/>
                      <a:gd name="connsiteY6" fmla="*/ 1788464 h 3576928"/>
                      <a:gd name="connsiteX7" fmla="*/ 0 w 1026344"/>
                      <a:gd name="connsiteY7" fmla="*/ 246767 h 3576928"/>
                      <a:gd name="connsiteX0" fmla="*/ 1032069 w 1032895"/>
                      <a:gd name="connsiteY0" fmla="*/ 0 h 3565426"/>
                      <a:gd name="connsiteX1" fmla="*/ 1025637 w 1032895"/>
                      <a:gd name="connsiteY1" fmla="*/ 1776962 h 3565426"/>
                      <a:gd name="connsiteX2" fmla="*/ 1026344 w 1032895"/>
                      <a:gd name="connsiteY2" fmla="*/ 1776962 h 3565426"/>
                      <a:gd name="connsiteX3" fmla="*/ 1026344 w 1032895"/>
                      <a:gd name="connsiteY3" fmla="*/ 3318659 h 3565426"/>
                      <a:gd name="connsiteX4" fmla="*/ 5777 w 1032895"/>
                      <a:gd name="connsiteY4" fmla="*/ 3565426 h 3565426"/>
                      <a:gd name="connsiteX5" fmla="*/ 707 w 1032895"/>
                      <a:gd name="connsiteY5" fmla="*/ 1776962 h 3565426"/>
                      <a:gd name="connsiteX6" fmla="*/ 0 w 1032895"/>
                      <a:gd name="connsiteY6" fmla="*/ 1776962 h 3565426"/>
                      <a:gd name="connsiteX7" fmla="*/ 0 w 1032895"/>
                      <a:gd name="connsiteY7" fmla="*/ 235265 h 3565426"/>
                      <a:gd name="connsiteX8" fmla="*/ 1032069 w 1032895"/>
                      <a:gd name="connsiteY8" fmla="*/ 0 h 3565426"/>
                      <a:gd name="connsiteX0" fmla="*/ 1026318 w 1027537"/>
                      <a:gd name="connsiteY0" fmla="*/ 0 h 3574052"/>
                      <a:gd name="connsiteX1" fmla="*/ 1025637 w 1027537"/>
                      <a:gd name="connsiteY1" fmla="*/ 1785588 h 3574052"/>
                      <a:gd name="connsiteX2" fmla="*/ 1026344 w 1027537"/>
                      <a:gd name="connsiteY2" fmla="*/ 1785588 h 3574052"/>
                      <a:gd name="connsiteX3" fmla="*/ 1026344 w 1027537"/>
                      <a:gd name="connsiteY3" fmla="*/ 3327285 h 3574052"/>
                      <a:gd name="connsiteX4" fmla="*/ 5777 w 1027537"/>
                      <a:gd name="connsiteY4" fmla="*/ 3574052 h 3574052"/>
                      <a:gd name="connsiteX5" fmla="*/ 707 w 1027537"/>
                      <a:gd name="connsiteY5" fmla="*/ 1785588 h 3574052"/>
                      <a:gd name="connsiteX6" fmla="*/ 0 w 1027537"/>
                      <a:gd name="connsiteY6" fmla="*/ 1785588 h 3574052"/>
                      <a:gd name="connsiteX7" fmla="*/ 0 w 1027537"/>
                      <a:gd name="connsiteY7" fmla="*/ 243891 h 3574052"/>
                      <a:gd name="connsiteX8" fmla="*/ 1026318 w 1027537"/>
                      <a:gd name="connsiteY8" fmla="*/ 0 h 357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7537" h="3574052">
                        <a:moveTo>
                          <a:pt x="1026318" y="0"/>
                        </a:moveTo>
                        <a:cubicBezTo>
                          <a:pt x="1030797" y="557336"/>
                          <a:pt x="1021158" y="1228252"/>
                          <a:pt x="1025637" y="1785588"/>
                        </a:cubicBezTo>
                        <a:lnTo>
                          <a:pt x="1026344" y="1785588"/>
                        </a:lnTo>
                        <a:lnTo>
                          <a:pt x="1026344" y="3327285"/>
                        </a:lnTo>
                        <a:lnTo>
                          <a:pt x="5777" y="3574052"/>
                        </a:lnTo>
                        <a:cubicBezTo>
                          <a:pt x="1298" y="3016716"/>
                          <a:pt x="5187" y="2342924"/>
                          <a:pt x="707" y="1785588"/>
                        </a:cubicBezTo>
                        <a:lnTo>
                          <a:pt x="0" y="1785588"/>
                        </a:lnTo>
                        <a:lnTo>
                          <a:pt x="0" y="243891"/>
                        </a:lnTo>
                        <a:lnTo>
                          <a:pt x="1026318" y="0"/>
                        </a:lnTo>
                        <a:close/>
                      </a:path>
                    </a:pathLst>
                  </a:custGeom>
                  <a:gradFill flip="none" rotWithShape="1">
                    <a:gsLst>
                      <a:gs pos="0">
                        <a:schemeClr val="accent1">
                          <a:alpha val="30000"/>
                        </a:schemeClr>
                      </a:gs>
                      <a:gs pos="48000">
                        <a:schemeClr val="accent1">
                          <a:alpha val="50000"/>
                        </a:schemeClr>
                      </a:gs>
                      <a:gs pos="100000">
                        <a:schemeClr val="accent2"/>
                      </a:gs>
                    </a:gsLst>
                    <a:lin ang="16200000" scaled="1"/>
                    <a:tileRect/>
                  </a:gradFill>
                  <a:ln w="10927">
                    <a:noFill/>
                  </a:ln>
                  <a:scene3d>
                    <a:camera prst="perspectiveRelaxedModerately" fov="0">
                      <a:rot lat="0" lon="0" rev="0"/>
                    </a:camera>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sp>
              <p:nvSpPr>
                <p:cNvPr id="136" name="文本框 135">
                  <a:extLst>
                    <a:ext uri="{FF2B5EF4-FFF2-40B4-BE49-F238E27FC236}">
                      <a16:creationId xmlns:a16="http://schemas.microsoft.com/office/drawing/2014/main" id="{08ABF9CF-F5DE-EB53-561C-84655BA4B1AB}"/>
                    </a:ext>
                  </a:extLst>
                </p:cNvPr>
                <p:cNvSpPr txBox="1"/>
                <p:nvPr/>
              </p:nvSpPr>
              <p:spPr>
                <a:xfrm>
                  <a:off x="6434822" y="4710689"/>
                  <a:ext cx="1415772" cy="461665"/>
                </a:xfrm>
                <a:prstGeom prst="rect">
                  <a:avLst/>
                </a:prstGeom>
                <a:noFill/>
                <a:effectLst/>
              </p:spPr>
              <p:txBody>
                <a:bodyPr wrap="none" rtlCol="0">
                  <a:spAutoFit/>
                </a:bodyPr>
                <a:lstStyle/>
                <a:p>
                  <a:pPr algn="ctr"/>
                  <a:r>
                    <a:rPr lang="zh-CN" altLang="en-US" sz="2400" b="1" dirty="0">
                      <a:solidFill>
                        <a:schemeClr val="bg1"/>
                      </a:solidFill>
                      <a:effectLst>
                        <a:outerShdw blurRad="25400" sx="102000" sy="102000" algn="ctr" rotWithShape="0">
                          <a:prstClr val="black">
                            <a:alpha val="36000"/>
                          </a:prstClr>
                        </a:outerShdw>
                        <a:reflection blurRad="6350" stA="24000" endPos="22000" dist="76200" dir="5400000" sy="-100000" algn="bl" rotWithShape="0"/>
                      </a:effectLst>
                      <a:latin typeface="源意明体" pitchFamily="2" charset="-122"/>
                      <a:ea typeface="源意明体" pitchFamily="2" charset="-122"/>
                    </a:rPr>
                    <a:t>标题文本</a:t>
                  </a:r>
                </a:p>
              </p:txBody>
            </p:sp>
          </p:grpSp>
        </p:grpSp>
        <p:grpSp>
          <p:nvGrpSpPr>
            <p:cNvPr id="161" name="组合 160">
              <a:extLst>
                <a:ext uri="{FF2B5EF4-FFF2-40B4-BE49-F238E27FC236}">
                  <a16:creationId xmlns:a16="http://schemas.microsoft.com/office/drawing/2014/main" id="{B9D1943A-6C48-43A0-6BB3-2E17C05955CC}"/>
                </a:ext>
              </a:extLst>
            </p:cNvPr>
            <p:cNvGrpSpPr/>
            <p:nvPr/>
          </p:nvGrpSpPr>
          <p:grpSpPr>
            <a:xfrm>
              <a:off x="3619188" y="1599942"/>
              <a:ext cx="7484269" cy="4205616"/>
              <a:chOff x="3619188" y="1599942"/>
              <a:chExt cx="7484269" cy="4205616"/>
            </a:xfrm>
          </p:grpSpPr>
          <p:grpSp>
            <p:nvGrpSpPr>
              <p:cNvPr id="69" name="组合 68">
                <a:extLst>
                  <a:ext uri="{FF2B5EF4-FFF2-40B4-BE49-F238E27FC236}">
                    <a16:creationId xmlns:a16="http://schemas.microsoft.com/office/drawing/2014/main" id="{575CDD0E-CC67-F829-7475-5A4B67CA0BEF}"/>
                  </a:ext>
                </a:extLst>
              </p:cNvPr>
              <p:cNvGrpSpPr/>
              <p:nvPr/>
            </p:nvGrpSpPr>
            <p:grpSpPr>
              <a:xfrm>
                <a:off x="3619188" y="1599942"/>
                <a:ext cx="2047941" cy="4205616"/>
                <a:chOff x="3671110" y="1893626"/>
                <a:chExt cx="2047941" cy="4205616"/>
              </a:xfrm>
            </p:grpSpPr>
            <p:grpSp>
              <p:nvGrpSpPr>
                <p:cNvPr id="71" name="图形 32">
                  <a:extLst>
                    <a:ext uri="{FF2B5EF4-FFF2-40B4-BE49-F238E27FC236}">
                      <a16:creationId xmlns:a16="http://schemas.microsoft.com/office/drawing/2014/main" id="{E1866B18-41E5-4EAB-AC9C-1DC78B5F2118}"/>
                    </a:ext>
                  </a:extLst>
                </p:cNvPr>
                <p:cNvGrpSpPr/>
                <p:nvPr/>
              </p:nvGrpSpPr>
              <p:grpSpPr>
                <a:xfrm>
                  <a:off x="4314773" y="1893626"/>
                  <a:ext cx="710269" cy="710269"/>
                  <a:chOff x="10389774" y="2218484"/>
                  <a:chExt cx="1020698" cy="1020698"/>
                </a:xfrm>
                <a:gradFill>
                  <a:gsLst>
                    <a:gs pos="46000">
                      <a:schemeClr val="bg1"/>
                    </a:gs>
                    <a:gs pos="92000">
                      <a:schemeClr val="bg1">
                        <a:alpha val="0"/>
                      </a:schemeClr>
                    </a:gs>
                  </a:gsLst>
                  <a:lin ang="5400000" scaled="1"/>
                </a:gradFill>
              </p:grpSpPr>
              <p:sp>
                <p:nvSpPr>
                  <p:cNvPr id="72" name="任意多边形: 形状 71">
                    <a:extLst>
                      <a:ext uri="{FF2B5EF4-FFF2-40B4-BE49-F238E27FC236}">
                        <a16:creationId xmlns:a16="http://schemas.microsoft.com/office/drawing/2014/main" id="{A5340D65-2A89-46C6-9144-828BA80C56B1}"/>
                      </a:ext>
                    </a:extLst>
                  </p:cNvPr>
                  <p:cNvSpPr/>
                  <p:nvPr/>
                </p:nvSpPr>
                <p:spPr>
                  <a:xfrm>
                    <a:off x="10389774" y="2218484"/>
                    <a:ext cx="1020698" cy="1020698"/>
                  </a:xfrm>
                  <a:custGeom>
                    <a:avLst/>
                    <a:gdLst>
                      <a:gd name="connsiteX0" fmla="*/ 1020698 w 1020698"/>
                      <a:gd name="connsiteY0" fmla="*/ 181092 h 1020698"/>
                      <a:gd name="connsiteX1" fmla="*/ 263406 w 1020698"/>
                      <a:gd name="connsiteY1" fmla="*/ 181092 h 1020698"/>
                      <a:gd name="connsiteX2" fmla="*/ 263406 w 1020698"/>
                      <a:gd name="connsiteY2" fmla="*/ 0 h 1020698"/>
                      <a:gd name="connsiteX3" fmla="*/ 115240 w 1020698"/>
                      <a:gd name="connsiteY3" fmla="*/ 0 h 1020698"/>
                      <a:gd name="connsiteX4" fmla="*/ 0 w 1020698"/>
                      <a:gd name="connsiteY4" fmla="*/ 115240 h 1020698"/>
                      <a:gd name="connsiteX5" fmla="*/ 0 w 1020698"/>
                      <a:gd name="connsiteY5" fmla="*/ 740829 h 1020698"/>
                      <a:gd name="connsiteX6" fmla="*/ 115240 w 1020698"/>
                      <a:gd name="connsiteY6" fmla="*/ 856069 h 1020698"/>
                      <a:gd name="connsiteX7" fmla="*/ 181092 w 1020698"/>
                      <a:gd name="connsiteY7" fmla="*/ 856069 h 1020698"/>
                      <a:gd name="connsiteX8" fmla="*/ 181092 w 1020698"/>
                      <a:gd name="connsiteY8" fmla="*/ 823144 h 1020698"/>
                      <a:gd name="connsiteX9" fmla="*/ 115240 w 1020698"/>
                      <a:gd name="connsiteY9" fmla="*/ 823144 h 1020698"/>
                      <a:gd name="connsiteX10" fmla="*/ 32926 w 1020698"/>
                      <a:gd name="connsiteY10" fmla="*/ 740829 h 1020698"/>
                      <a:gd name="connsiteX11" fmla="*/ 115240 w 1020698"/>
                      <a:gd name="connsiteY11" fmla="*/ 658515 h 1020698"/>
                      <a:gd name="connsiteX12" fmla="*/ 263406 w 1020698"/>
                      <a:gd name="connsiteY12" fmla="*/ 658515 h 1020698"/>
                      <a:gd name="connsiteX13" fmla="*/ 263406 w 1020698"/>
                      <a:gd name="connsiteY13" fmla="*/ 214017 h 1020698"/>
                      <a:gd name="connsiteX14" fmla="*/ 987772 w 1020698"/>
                      <a:gd name="connsiteY14" fmla="*/ 214017 h 1020698"/>
                      <a:gd name="connsiteX15" fmla="*/ 987772 w 1020698"/>
                      <a:gd name="connsiteY15" fmla="*/ 823144 h 1020698"/>
                      <a:gd name="connsiteX16" fmla="*/ 642052 w 1020698"/>
                      <a:gd name="connsiteY16" fmla="*/ 823144 h 1020698"/>
                      <a:gd name="connsiteX17" fmla="*/ 642052 w 1020698"/>
                      <a:gd name="connsiteY17" fmla="*/ 856069 h 1020698"/>
                      <a:gd name="connsiteX18" fmla="*/ 773755 w 1020698"/>
                      <a:gd name="connsiteY18" fmla="*/ 856069 h 1020698"/>
                      <a:gd name="connsiteX19" fmla="*/ 773755 w 1020698"/>
                      <a:gd name="connsiteY19" fmla="*/ 905458 h 1020698"/>
                      <a:gd name="connsiteX20" fmla="*/ 674978 w 1020698"/>
                      <a:gd name="connsiteY20" fmla="*/ 905458 h 1020698"/>
                      <a:gd name="connsiteX21" fmla="*/ 674978 w 1020698"/>
                      <a:gd name="connsiteY21" fmla="*/ 938384 h 1020698"/>
                      <a:gd name="connsiteX22" fmla="*/ 773755 w 1020698"/>
                      <a:gd name="connsiteY22" fmla="*/ 938384 h 1020698"/>
                      <a:gd name="connsiteX23" fmla="*/ 773755 w 1020698"/>
                      <a:gd name="connsiteY23" fmla="*/ 987772 h 1020698"/>
                      <a:gd name="connsiteX24" fmla="*/ 444498 w 1020698"/>
                      <a:gd name="connsiteY24" fmla="*/ 987772 h 1020698"/>
                      <a:gd name="connsiteX25" fmla="*/ 444498 w 1020698"/>
                      <a:gd name="connsiteY25" fmla="*/ 938384 h 1020698"/>
                      <a:gd name="connsiteX26" fmla="*/ 642052 w 1020698"/>
                      <a:gd name="connsiteY26" fmla="*/ 938384 h 1020698"/>
                      <a:gd name="connsiteX27" fmla="*/ 642052 w 1020698"/>
                      <a:gd name="connsiteY27" fmla="*/ 905458 h 1020698"/>
                      <a:gd name="connsiteX28" fmla="*/ 444498 w 1020698"/>
                      <a:gd name="connsiteY28" fmla="*/ 905458 h 1020698"/>
                      <a:gd name="connsiteX29" fmla="*/ 444498 w 1020698"/>
                      <a:gd name="connsiteY29" fmla="*/ 856069 h 1020698"/>
                      <a:gd name="connsiteX30" fmla="*/ 559738 w 1020698"/>
                      <a:gd name="connsiteY30" fmla="*/ 856069 h 1020698"/>
                      <a:gd name="connsiteX31" fmla="*/ 609126 w 1020698"/>
                      <a:gd name="connsiteY31" fmla="*/ 806681 h 1020698"/>
                      <a:gd name="connsiteX32" fmla="*/ 559738 w 1020698"/>
                      <a:gd name="connsiteY32" fmla="*/ 757292 h 1020698"/>
                      <a:gd name="connsiteX33" fmla="*/ 559738 w 1020698"/>
                      <a:gd name="connsiteY33" fmla="*/ 790218 h 1020698"/>
                      <a:gd name="connsiteX34" fmla="*/ 576201 w 1020698"/>
                      <a:gd name="connsiteY34" fmla="*/ 806681 h 1020698"/>
                      <a:gd name="connsiteX35" fmla="*/ 559738 w 1020698"/>
                      <a:gd name="connsiteY35" fmla="*/ 823144 h 1020698"/>
                      <a:gd name="connsiteX36" fmla="*/ 345720 w 1020698"/>
                      <a:gd name="connsiteY36" fmla="*/ 823144 h 1020698"/>
                      <a:gd name="connsiteX37" fmla="*/ 345720 w 1020698"/>
                      <a:gd name="connsiteY37" fmla="*/ 872532 h 1020698"/>
                      <a:gd name="connsiteX38" fmla="*/ 312795 w 1020698"/>
                      <a:gd name="connsiteY38" fmla="*/ 872532 h 1020698"/>
                      <a:gd name="connsiteX39" fmla="*/ 312795 w 1020698"/>
                      <a:gd name="connsiteY39" fmla="*/ 839606 h 1020698"/>
                      <a:gd name="connsiteX40" fmla="*/ 214017 w 1020698"/>
                      <a:gd name="connsiteY40" fmla="*/ 839606 h 1020698"/>
                      <a:gd name="connsiteX41" fmla="*/ 214017 w 1020698"/>
                      <a:gd name="connsiteY41" fmla="*/ 1004235 h 1020698"/>
                      <a:gd name="connsiteX42" fmla="*/ 312795 w 1020698"/>
                      <a:gd name="connsiteY42" fmla="*/ 1004235 h 1020698"/>
                      <a:gd name="connsiteX43" fmla="*/ 312795 w 1020698"/>
                      <a:gd name="connsiteY43" fmla="*/ 971309 h 1020698"/>
                      <a:gd name="connsiteX44" fmla="*/ 345720 w 1020698"/>
                      <a:gd name="connsiteY44" fmla="*/ 971309 h 1020698"/>
                      <a:gd name="connsiteX45" fmla="*/ 345720 w 1020698"/>
                      <a:gd name="connsiteY45" fmla="*/ 1020698 h 1020698"/>
                      <a:gd name="connsiteX46" fmla="*/ 860796 w 1020698"/>
                      <a:gd name="connsiteY46" fmla="*/ 1020698 h 1020698"/>
                      <a:gd name="connsiteX47" fmla="*/ 1018842 w 1020698"/>
                      <a:gd name="connsiteY47" fmla="*/ 921921 h 1020698"/>
                      <a:gd name="connsiteX48" fmla="*/ 913473 w 1020698"/>
                      <a:gd name="connsiteY48" fmla="*/ 856069 h 1020698"/>
                      <a:gd name="connsiteX49" fmla="*/ 1020698 w 1020698"/>
                      <a:gd name="connsiteY49" fmla="*/ 856069 h 1020698"/>
                      <a:gd name="connsiteX50" fmla="*/ 230480 w 1020698"/>
                      <a:gd name="connsiteY50" fmla="*/ 625589 h 1020698"/>
                      <a:gd name="connsiteX51" fmla="*/ 115240 w 1020698"/>
                      <a:gd name="connsiteY51" fmla="*/ 625589 h 1020698"/>
                      <a:gd name="connsiteX52" fmla="*/ 32926 w 1020698"/>
                      <a:gd name="connsiteY52" fmla="*/ 660243 h 1020698"/>
                      <a:gd name="connsiteX53" fmla="*/ 32926 w 1020698"/>
                      <a:gd name="connsiteY53" fmla="*/ 115240 h 1020698"/>
                      <a:gd name="connsiteX54" fmla="*/ 115240 w 1020698"/>
                      <a:gd name="connsiteY54" fmla="*/ 32926 h 1020698"/>
                      <a:gd name="connsiteX55" fmla="*/ 230480 w 1020698"/>
                      <a:gd name="connsiteY55" fmla="*/ 32926 h 1020698"/>
                      <a:gd name="connsiteX56" fmla="*/ 806681 w 1020698"/>
                      <a:gd name="connsiteY56" fmla="*/ 856069 h 1020698"/>
                      <a:gd name="connsiteX57" fmla="*/ 839606 w 1020698"/>
                      <a:gd name="connsiteY57" fmla="*/ 856069 h 1020698"/>
                      <a:gd name="connsiteX58" fmla="*/ 839606 w 1020698"/>
                      <a:gd name="connsiteY58" fmla="*/ 987772 h 1020698"/>
                      <a:gd name="connsiteX59" fmla="*/ 806681 w 1020698"/>
                      <a:gd name="connsiteY59" fmla="*/ 987772 h 1020698"/>
                      <a:gd name="connsiteX60" fmla="*/ 279869 w 1020698"/>
                      <a:gd name="connsiteY60" fmla="*/ 971309 h 1020698"/>
                      <a:gd name="connsiteX61" fmla="*/ 246943 w 1020698"/>
                      <a:gd name="connsiteY61" fmla="*/ 971309 h 1020698"/>
                      <a:gd name="connsiteX62" fmla="*/ 246943 w 1020698"/>
                      <a:gd name="connsiteY62" fmla="*/ 872532 h 1020698"/>
                      <a:gd name="connsiteX63" fmla="*/ 279869 w 1020698"/>
                      <a:gd name="connsiteY63" fmla="*/ 872532 h 1020698"/>
                      <a:gd name="connsiteX64" fmla="*/ 312795 w 1020698"/>
                      <a:gd name="connsiteY64" fmla="*/ 938384 h 1020698"/>
                      <a:gd name="connsiteX65" fmla="*/ 312795 w 1020698"/>
                      <a:gd name="connsiteY65" fmla="*/ 905458 h 1020698"/>
                      <a:gd name="connsiteX66" fmla="*/ 345720 w 1020698"/>
                      <a:gd name="connsiteY66" fmla="*/ 905458 h 1020698"/>
                      <a:gd name="connsiteX67" fmla="*/ 345720 w 1020698"/>
                      <a:gd name="connsiteY67" fmla="*/ 938384 h 1020698"/>
                      <a:gd name="connsiteX68" fmla="*/ 378646 w 1020698"/>
                      <a:gd name="connsiteY68" fmla="*/ 856069 h 1020698"/>
                      <a:gd name="connsiteX69" fmla="*/ 411572 w 1020698"/>
                      <a:gd name="connsiteY69" fmla="*/ 856069 h 1020698"/>
                      <a:gd name="connsiteX70" fmla="*/ 411572 w 1020698"/>
                      <a:gd name="connsiteY70" fmla="*/ 987772 h 1020698"/>
                      <a:gd name="connsiteX71" fmla="*/ 378646 w 1020698"/>
                      <a:gd name="connsiteY71" fmla="*/ 987772 h 1020698"/>
                      <a:gd name="connsiteX72" fmla="*/ 872532 w 1020698"/>
                      <a:gd name="connsiteY72" fmla="*/ 974532 h 1020698"/>
                      <a:gd name="connsiteX73" fmla="*/ 872532 w 1020698"/>
                      <a:gd name="connsiteY73" fmla="*/ 869310 h 1020698"/>
                      <a:gd name="connsiteX74" fmla="*/ 956703 w 1020698"/>
                      <a:gd name="connsiteY74" fmla="*/ 921921 h 102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020698" h="1020698">
                        <a:moveTo>
                          <a:pt x="1020698" y="181092"/>
                        </a:moveTo>
                        <a:lnTo>
                          <a:pt x="263406" y="181092"/>
                        </a:lnTo>
                        <a:lnTo>
                          <a:pt x="263406" y="0"/>
                        </a:lnTo>
                        <a:lnTo>
                          <a:pt x="115240" y="0"/>
                        </a:lnTo>
                        <a:cubicBezTo>
                          <a:pt x="51696" y="0"/>
                          <a:pt x="0" y="51696"/>
                          <a:pt x="0" y="115240"/>
                        </a:cubicBezTo>
                        <a:lnTo>
                          <a:pt x="0" y="740829"/>
                        </a:lnTo>
                        <a:cubicBezTo>
                          <a:pt x="0" y="804357"/>
                          <a:pt x="51696" y="856069"/>
                          <a:pt x="115240" y="856069"/>
                        </a:cubicBezTo>
                        <a:lnTo>
                          <a:pt x="181092" y="856069"/>
                        </a:lnTo>
                        <a:lnTo>
                          <a:pt x="181092" y="823144"/>
                        </a:lnTo>
                        <a:lnTo>
                          <a:pt x="115240" y="823144"/>
                        </a:lnTo>
                        <a:cubicBezTo>
                          <a:pt x="69855" y="823144"/>
                          <a:pt x="32926" y="786215"/>
                          <a:pt x="32926" y="740829"/>
                        </a:cubicBezTo>
                        <a:cubicBezTo>
                          <a:pt x="32926" y="695443"/>
                          <a:pt x="69855" y="658515"/>
                          <a:pt x="115240" y="658515"/>
                        </a:cubicBezTo>
                        <a:lnTo>
                          <a:pt x="263406" y="658515"/>
                        </a:lnTo>
                        <a:lnTo>
                          <a:pt x="263406" y="214017"/>
                        </a:lnTo>
                        <a:lnTo>
                          <a:pt x="987772" y="214017"/>
                        </a:lnTo>
                        <a:lnTo>
                          <a:pt x="987772" y="823144"/>
                        </a:lnTo>
                        <a:lnTo>
                          <a:pt x="642052" y="823144"/>
                        </a:lnTo>
                        <a:lnTo>
                          <a:pt x="642052" y="856069"/>
                        </a:lnTo>
                        <a:lnTo>
                          <a:pt x="773755" y="856069"/>
                        </a:lnTo>
                        <a:lnTo>
                          <a:pt x="773755" y="905458"/>
                        </a:lnTo>
                        <a:lnTo>
                          <a:pt x="674978" y="905458"/>
                        </a:lnTo>
                        <a:lnTo>
                          <a:pt x="674978" y="938384"/>
                        </a:lnTo>
                        <a:lnTo>
                          <a:pt x="773755" y="938384"/>
                        </a:lnTo>
                        <a:lnTo>
                          <a:pt x="773755" y="987772"/>
                        </a:lnTo>
                        <a:lnTo>
                          <a:pt x="444498" y="987772"/>
                        </a:lnTo>
                        <a:lnTo>
                          <a:pt x="444498" y="938384"/>
                        </a:lnTo>
                        <a:lnTo>
                          <a:pt x="642052" y="938384"/>
                        </a:lnTo>
                        <a:lnTo>
                          <a:pt x="642052" y="905458"/>
                        </a:lnTo>
                        <a:lnTo>
                          <a:pt x="444498" y="905458"/>
                        </a:lnTo>
                        <a:lnTo>
                          <a:pt x="444498" y="856069"/>
                        </a:lnTo>
                        <a:lnTo>
                          <a:pt x="559738" y="856069"/>
                        </a:lnTo>
                        <a:cubicBezTo>
                          <a:pt x="586963" y="856069"/>
                          <a:pt x="609126" y="833906"/>
                          <a:pt x="609126" y="806681"/>
                        </a:cubicBezTo>
                        <a:cubicBezTo>
                          <a:pt x="609126" y="779455"/>
                          <a:pt x="586963" y="757292"/>
                          <a:pt x="559738" y="757292"/>
                        </a:cubicBezTo>
                        <a:lnTo>
                          <a:pt x="559738" y="790218"/>
                        </a:lnTo>
                        <a:cubicBezTo>
                          <a:pt x="568805" y="790218"/>
                          <a:pt x="576201" y="797597"/>
                          <a:pt x="576201" y="806681"/>
                        </a:cubicBezTo>
                        <a:cubicBezTo>
                          <a:pt x="576201" y="815764"/>
                          <a:pt x="568805" y="823144"/>
                          <a:pt x="559738" y="823144"/>
                        </a:cubicBezTo>
                        <a:lnTo>
                          <a:pt x="345720" y="823144"/>
                        </a:lnTo>
                        <a:lnTo>
                          <a:pt x="345720" y="872532"/>
                        </a:lnTo>
                        <a:lnTo>
                          <a:pt x="312795" y="872532"/>
                        </a:lnTo>
                        <a:lnTo>
                          <a:pt x="312795" y="839606"/>
                        </a:lnTo>
                        <a:lnTo>
                          <a:pt x="214017" y="839606"/>
                        </a:lnTo>
                        <a:lnTo>
                          <a:pt x="214017" y="1004235"/>
                        </a:lnTo>
                        <a:lnTo>
                          <a:pt x="312795" y="1004235"/>
                        </a:lnTo>
                        <a:lnTo>
                          <a:pt x="312795" y="971309"/>
                        </a:lnTo>
                        <a:lnTo>
                          <a:pt x="345720" y="971309"/>
                        </a:lnTo>
                        <a:lnTo>
                          <a:pt x="345720" y="1020698"/>
                        </a:lnTo>
                        <a:lnTo>
                          <a:pt x="860796" y="1020698"/>
                        </a:lnTo>
                        <a:lnTo>
                          <a:pt x="1018842" y="921921"/>
                        </a:lnTo>
                        <a:lnTo>
                          <a:pt x="913473" y="856069"/>
                        </a:lnTo>
                        <a:lnTo>
                          <a:pt x="1020698" y="856069"/>
                        </a:lnTo>
                        <a:close/>
                        <a:moveTo>
                          <a:pt x="230480" y="625589"/>
                        </a:moveTo>
                        <a:lnTo>
                          <a:pt x="115240" y="625589"/>
                        </a:lnTo>
                        <a:cubicBezTo>
                          <a:pt x="83022" y="625589"/>
                          <a:pt x="53850" y="638877"/>
                          <a:pt x="32926" y="660243"/>
                        </a:cubicBezTo>
                        <a:lnTo>
                          <a:pt x="32926" y="115240"/>
                        </a:lnTo>
                        <a:cubicBezTo>
                          <a:pt x="32926" y="69855"/>
                          <a:pt x="69855" y="32926"/>
                          <a:pt x="115240" y="32926"/>
                        </a:cubicBezTo>
                        <a:lnTo>
                          <a:pt x="230480" y="32926"/>
                        </a:lnTo>
                        <a:close/>
                        <a:moveTo>
                          <a:pt x="806681" y="856069"/>
                        </a:moveTo>
                        <a:lnTo>
                          <a:pt x="839606" y="856069"/>
                        </a:lnTo>
                        <a:lnTo>
                          <a:pt x="839606" y="987772"/>
                        </a:lnTo>
                        <a:lnTo>
                          <a:pt x="806681" y="987772"/>
                        </a:lnTo>
                        <a:close/>
                        <a:moveTo>
                          <a:pt x="279869" y="971309"/>
                        </a:moveTo>
                        <a:lnTo>
                          <a:pt x="246943" y="971309"/>
                        </a:lnTo>
                        <a:lnTo>
                          <a:pt x="246943" y="872532"/>
                        </a:lnTo>
                        <a:lnTo>
                          <a:pt x="279869" y="872532"/>
                        </a:lnTo>
                        <a:close/>
                        <a:moveTo>
                          <a:pt x="312795" y="938384"/>
                        </a:moveTo>
                        <a:lnTo>
                          <a:pt x="312795" y="905458"/>
                        </a:lnTo>
                        <a:lnTo>
                          <a:pt x="345720" y="905458"/>
                        </a:lnTo>
                        <a:lnTo>
                          <a:pt x="345720" y="938384"/>
                        </a:lnTo>
                        <a:close/>
                        <a:moveTo>
                          <a:pt x="378646" y="856069"/>
                        </a:moveTo>
                        <a:lnTo>
                          <a:pt x="411572" y="856069"/>
                        </a:lnTo>
                        <a:lnTo>
                          <a:pt x="411572" y="987772"/>
                        </a:lnTo>
                        <a:lnTo>
                          <a:pt x="378646" y="987772"/>
                        </a:lnTo>
                        <a:close/>
                        <a:moveTo>
                          <a:pt x="872532" y="974532"/>
                        </a:moveTo>
                        <a:lnTo>
                          <a:pt x="872532" y="869310"/>
                        </a:lnTo>
                        <a:lnTo>
                          <a:pt x="956703" y="921921"/>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3" name="任意多边形: 形状 72">
                    <a:extLst>
                      <a:ext uri="{FF2B5EF4-FFF2-40B4-BE49-F238E27FC236}">
                        <a16:creationId xmlns:a16="http://schemas.microsoft.com/office/drawing/2014/main" id="{773AB87C-687A-449F-9C3B-307ED52C750B}"/>
                      </a:ext>
                    </a:extLst>
                  </p:cNvPr>
                  <p:cNvSpPr/>
                  <p:nvPr/>
                </p:nvSpPr>
                <p:spPr>
                  <a:xfrm>
                    <a:off x="10702568" y="2465427"/>
                    <a:ext cx="625589" cy="493886"/>
                  </a:xfrm>
                  <a:custGeom>
                    <a:avLst/>
                    <a:gdLst>
                      <a:gd name="connsiteX0" fmla="*/ 131703 w 625589"/>
                      <a:gd name="connsiteY0" fmla="*/ 0 h 493886"/>
                      <a:gd name="connsiteX1" fmla="*/ 131703 w 625589"/>
                      <a:gd name="connsiteY1" fmla="*/ 131703 h 493886"/>
                      <a:gd name="connsiteX2" fmla="*/ 65851 w 625589"/>
                      <a:gd name="connsiteY2" fmla="*/ 131703 h 493886"/>
                      <a:gd name="connsiteX3" fmla="*/ 65851 w 625589"/>
                      <a:gd name="connsiteY3" fmla="*/ 197554 h 493886"/>
                      <a:gd name="connsiteX4" fmla="*/ 0 w 625589"/>
                      <a:gd name="connsiteY4" fmla="*/ 197554 h 493886"/>
                      <a:gd name="connsiteX5" fmla="*/ 0 w 625589"/>
                      <a:gd name="connsiteY5" fmla="*/ 296332 h 493886"/>
                      <a:gd name="connsiteX6" fmla="*/ 164629 w 625589"/>
                      <a:gd name="connsiteY6" fmla="*/ 296332 h 493886"/>
                      <a:gd name="connsiteX7" fmla="*/ 164629 w 625589"/>
                      <a:gd name="connsiteY7" fmla="*/ 197554 h 493886"/>
                      <a:gd name="connsiteX8" fmla="*/ 98777 w 625589"/>
                      <a:gd name="connsiteY8" fmla="*/ 197554 h 493886"/>
                      <a:gd name="connsiteX9" fmla="*/ 98777 w 625589"/>
                      <a:gd name="connsiteY9" fmla="*/ 164629 h 493886"/>
                      <a:gd name="connsiteX10" fmla="*/ 296332 w 625589"/>
                      <a:gd name="connsiteY10" fmla="*/ 164629 h 493886"/>
                      <a:gd name="connsiteX11" fmla="*/ 296332 w 625589"/>
                      <a:gd name="connsiteY11" fmla="*/ 197554 h 493886"/>
                      <a:gd name="connsiteX12" fmla="*/ 230480 w 625589"/>
                      <a:gd name="connsiteY12" fmla="*/ 197554 h 493886"/>
                      <a:gd name="connsiteX13" fmla="*/ 230480 w 625589"/>
                      <a:gd name="connsiteY13" fmla="*/ 296332 h 493886"/>
                      <a:gd name="connsiteX14" fmla="*/ 296332 w 625589"/>
                      <a:gd name="connsiteY14" fmla="*/ 296332 h 493886"/>
                      <a:gd name="connsiteX15" fmla="*/ 296332 w 625589"/>
                      <a:gd name="connsiteY15" fmla="*/ 338905 h 493886"/>
                      <a:gd name="connsiteX16" fmla="*/ 235174 w 625589"/>
                      <a:gd name="connsiteY16" fmla="*/ 400060 h 493886"/>
                      <a:gd name="connsiteX17" fmla="*/ 214017 w 625589"/>
                      <a:gd name="connsiteY17" fmla="*/ 395109 h 493886"/>
                      <a:gd name="connsiteX18" fmla="*/ 164629 w 625589"/>
                      <a:gd name="connsiteY18" fmla="*/ 444498 h 493886"/>
                      <a:gd name="connsiteX19" fmla="*/ 214017 w 625589"/>
                      <a:gd name="connsiteY19" fmla="*/ 493886 h 493886"/>
                      <a:gd name="connsiteX20" fmla="*/ 263406 w 625589"/>
                      <a:gd name="connsiteY20" fmla="*/ 444498 h 493886"/>
                      <a:gd name="connsiteX21" fmla="*/ 258455 w 625589"/>
                      <a:gd name="connsiteY21" fmla="*/ 423341 h 493886"/>
                      <a:gd name="connsiteX22" fmla="*/ 312795 w 625589"/>
                      <a:gd name="connsiteY22" fmla="*/ 369001 h 493886"/>
                      <a:gd name="connsiteX23" fmla="*/ 367134 w 625589"/>
                      <a:gd name="connsiteY23" fmla="*/ 423341 h 493886"/>
                      <a:gd name="connsiteX24" fmla="*/ 362183 w 625589"/>
                      <a:gd name="connsiteY24" fmla="*/ 444498 h 493886"/>
                      <a:gd name="connsiteX25" fmla="*/ 411572 w 625589"/>
                      <a:gd name="connsiteY25" fmla="*/ 493886 h 493886"/>
                      <a:gd name="connsiteX26" fmla="*/ 460960 w 625589"/>
                      <a:gd name="connsiteY26" fmla="*/ 444498 h 493886"/>
                      <a:gd name="connsiteX27" fmla="*/ 411572 w 625589"/>
                      <a:gd name="connsiteY27" fmla="*/ 395109 h 493886"/>
                      <a:gd name="connsiteX28" fmla="*/ 390415 w 625589"/>
                      <a:gd name="connsiteY28" fmla="*/ 400060 h 493886"/>
                      <a:gd name="connsiteX29" fmla="*/ 329257 w 625589"/>
                      <a:gd name="connsiteY29" fmla="*/ 338905 h 493886"/>
                      <a:gd name="connsiteX30" fmla="*/ 329257 w 625589"/>
                      <a:gd name="connsiteY30" fmla="*/ 296332 h 493886"/>
                      <a:gd name="connsiteX31" fmla="*/ 395109 w 625589"/>
                      <a:gd name="connsiteY31" fmla="*/ 296332 h 493886"/>
                      <a:gd name="connsiteX32" fmla="*/ 395109 w 625589"/>
                      <a:gd name="connsiteY32" fmla="*/ 197554 h 493886"/>
                      <a:gd name="connsiteX33" fmla="*/ 329257 w 625589"/>
                      <a:gd name="connsiteY33" fmla="*/ 197554 h 493886"/>
                      <a:gd name="connsiteX34" fmla="*/ 329257 w 625589"/>
                      <a:gd name="connsiteY34" fmla="*/ 164629 h 493886"/>
                      <a:gd name="connsiteX35" fmla="*/ 526812 w 625589"/>
                      <a:gd name="connsiteY35" fmla="*/ 164629 h 493886"/>
                      <a:gd name="connsiteX36" fmla="*/ 526812 w 625589"/>
                      <a:gd name="connsiteY36" fmla="*/ 197554 h 493886"/>
                      <a:gd name="connsiteX37" fmla="*/ 460960 w 625589"/>
                      <a:gd name="connsiteY37" fmla="*/ 197554 h 493886"/>
                      <a:gd name="connsiteX38" fmla="*/ 460960 w 625589"/>
                      <a:gd name="connsiteY38" fmla="*/ 296332 h 493886"/>
                      <a:gd name="connsiteX39" fmla="*/ 625589 w 625589"/>
                      <a:gd name="connsiteY39" fmla="*/ 296332 h 493886"/>
                      <a:gd name="connsiteX40" fmla="*/ 625589 w 625589"/>
                      <a:gd name="connsiteY40" fmla="*/ 197554 h 493886"/>
                      <a:gd name="connsiteX41" fmla="*/ 559738 w 625589"/>
                      <a:gd name="connsiteY41" fmla="*/ 197554 h 493886"/>
                      <a:gd name="connsiteX42" fmla="*/ 559738 w 625589"/>
                      <a:gd name="connsiteY42" fmla="*/ 131703 h 493886"/>
                      <a:gd name="connsiteX43" fmla="*/ 493886 w 625589"/>
                      <a:gd name="connsiteY43" fmla="*/ 131703 h 493886"/>
                      <a:gd name="connsiteX44" fmla="*/ 493886 w 625589"/>
                      <a:gd name="connsiteY44" fmla="*/ 0 h 493886"/>
                      <a:gd name="connsiteX45" fmla="*/ 131703 w 625589"/>
                      <a:gd name="connsiteY45" fmla="*/ 263406 h 493886"/>
                      <a:gd name="connsiteX46" fmla="*/ 32926 w 625589"/>
                      <a:gd name="connsiteY46" fmla="*/ 263406 h 493886"/>
                      <a:gd name="connsiteX47" fmla="*/ 32926 w 625589"/>
                      <a:gd name="connsiteY47" fmla="*/ 230480 h 493886"/>
                      <a:gd name="connsiteX48" fmla="*/ 131703 w 625589"/>
                      <a:gd name="connsiteY48" fmla="*/ 230480 h 493886"/>
                      <a:gd name="connsiteX49" fmla="*/ 214017 w 625589"/>
                      <a:gd name="connsiteY49" fmla="*/ 460960 h 493886"/>
                      <a:gd name="connsiteX50" fmla="*/ 197554 w 625589"/>
                      <a:gd name="connsiteY50" fmla="*/ 444498 h 493886"/>
                      <a:gd name="connsiteX51" fmla="*/ 214017 w 625589"/>
                      <a:gd name="connsiteY51" fmla="*/ 428035 h 493886"/>
                      <a:gd name="connsiteX52" fmla="*/ 230480 w 625589"/>
                      <a:gd name="connsiteY52" fmla="*/ 444498 h 493886"/>
                      <a:gd name="connsiteX53" fmla="*/ 214017 w 625589"/>
                      <a:gd name="connsiteY53" fmla="*/ 460960 h 493886"/>
                      <a:gd name="connsiteX54" fmla="*/ 428035 w 625589"/>
                      <a:gd name="connsiteY54" fmla="*/ 444498 h 493886"/>
                      <a:gd name="connsiteX55" fmla="*/ 411572 w 625589"/>
                      <a:gd name="connsiteY55" fmla="*/ 460960 h 493886"/>
                      <a:gd name="connsiteX56" fmla="*/ 395109 w 625589"/>
                      <a:gd name="connsiteY56" fmla="*/ 444498 h 493886"/>
                      <a:gd name="connsiteX57" fmla="*/ 411572 w 625589"/>
                      <a:gd name="connsiteY57" fmla="*/ 428035 h 493886"/>
                      <a:gd name="connsiteX58" fmla="*/ 428035 w 625589"/>
                      <a:gd name="connsiteY58" fmla="*/ 444498 h 493886"/>
                      <a:gd name="connsiteX59" fmla="*/ 362183 w 625589"/>
                      <a:gd name="connsiteY59" fmla="*/ 263406 h 493886"/>
                      <a:gd name="connsiteX60" fmla="*/ 263406 w 625589"/>
                      <a:gd name="connsiteY60" fmla="*/ 263406 h 493886"/>
                      <a:gd name="connsiteX61" fmla="*/ 263406 w 625589"/>
                      <a:gd name="connsiteY61" fmla="*/ 230480 h 493886"/>
                      <a:gd name="connsiteX62" fmla="*/ 362183 w 625589"/>
                      <a:gd name="connsiteY62" fmla="*/ 230480 h 493886"/>
                      <a:gd name="connsiteX63" fmla="*/ 592663 w 625589"/>
                      <a:gd name="connsiteY63" fmla="*/ 263406 h 493886"/>
                      <a:gd name="connsiteX64" fmla="*/ 493886 w 625589"/>
                      <a:gd name="connsiteY64" fmla="*/ 263406 h 493886"/>
                      <a:gd name="connsiteX65" fmla="*/ 493886 w 625589"/>
                      <a:gd name="connsiteY65" fmla="*/ 230480 h 493886"/>
                      <a:gd name="connsiteX66" fmla="*/ 592663 w 625589"/>
                      <a:gd name="connsiteY66" fmla="*/ 230480 h 493886"/>
                      <a:gd name="connsiteX67" fmla="*/ 164629 w 625589"/>
                      <a:gd name="connsiteY67" fmla="*/ 32926 h 493886"/>
                      <a:gd name="connsiteX68" fmla="*/ 460960 w 625589"/>
                      <a:gd name="connsiteY68" fmla="*/ 32926 h 493886"/>
                      <a:gd name="connsiteX69" fmla="*/ 460960 w 625589"/>
                      <a:gd name="connsiteY69" fmla="*/ 131703 h 493886"/>
                      <a:gd name="connsiteX70" fmla="*/ 164629 w 625589"/>
                      <a:gd name="connsiteY70" fmla="*/ 131703 h 49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25589" h="493886">
                        <a:moveTo>
                          <a:pt x="131703" y="0"/>
                        </a:moveTo>
                        <a:lnTo>
                          <a:pt x="131703" y="131703"/>
                        </a:lnTo>
                        <a:lnTo>
                          <a:pt x="65851" y="131703"/>
                        </a:lnTo>
                        <a:lnTo>
                          <a:pt x="65851" y="197554"/>
                        </a:lnTo>
                        <a:lnTo>
                          <a:pt x="0" y="197554"/>
                        </a:lnTo>
                        <a:lnTo>
                          <a:pt x="0" y="296332"/>
                        </a:lnTo>
                        <a:lnTo>
                          <a:pt x="164629" y="296332"/>
                        </a:lnTo>
                        <a:lnTo>
                          <a:pt x="164629" y="197554"/>
                        </a:lnTo>
                        <a:lnTo>
                          <a:pt x="98777" y="197554"/>
                        </a:lnTo>
                        <a:lnTo>
                          <a:pt x="98777" y="164629"/>
                        </a:lnTo>
                        <a:lnTo>
                          <a:pt x="296332" y="164629"/>
                        </a:lnTo>
                        <a:lnTo>
                          <a:pt x="296332" y="197554"/>
                        </a:lnTo>
                        <a:lnTo>
                          <a:pt x="230480" y="197554"/>
                        </a:lnTo>
                        <a:lnTo>
                          <a:pt x="230480" y="296332"/>
                        </a:lnTo>
                        <a:lnTo>
                          <a:pt x="296332" y="296332"/>
                        </a:lnTo>
                        <a:lnTo>
                          <a:pt x="296332" y="338905"/>
                        </a:lnTo>
                        <a:lnTo>
                          <a:pt x="235174" y="400060"/>
                        </a:lnTo>
                        <a:cubicBezTo>
                          <a:pt x="228735" y="396965"/>
                          <a:pt x="221621" y="395109"/>
                          <a:pt x="214017" y="395109"/>
                        </a:cubicBezTo>
                        <a:cubicBezTo>
                          <a:pt x="186792" y="395109"/>
                          <a:pt x="164629" y="417272"/>
                          <a:pt x="164629" y="444498"/>
                        </a:cubicBezTo>
                        <a:cubicBezTo>
                          <a:pt x="164629" y="471723"/>
                          <a:pt x="186792" y="493886"/>
                          <a:pt x="214017" y="493886"/>
                        </a:cubicBezTo>
                        <a:cubicBezTo>
                          <a:pt x="241243" y="493886"/>
                          <a:pt x="263406" y="471723"/>
                          <a:pt x="263406" y="444498"/>
                        </a:cubicBezTo>
                        <a:cubicBezTo>
                          <a:pt x="263406" y="436894"/>
                          <a:pt x="261550" y="429780"/>
                          <a:pt x="258455" y="423341"/>
                        </a:cubicBezTo>
                        <a:lnTo>
                          <a:pt x="312795" y="369001"/>
                        </a:lnTo>
                        <a:lnTo>
                          <a:pt x="367134" y="423341"/>
                        </a:lnTo>
                        <a:cubicBezTo>
                          <a:pt x="364039" y="429780"/>
                          <a:pt x="362183" y="436894"/>
                          <a:pt x="362183" y="444498"/>
                        </a:cubicBezTo>
                        <a:cubicBezTo>
                          <a:pt x="362183" y="471723"/>
                          <a:pt x="384346" y="493886"/>
                          <a:pt x="411572" y="493886"/>
                        </a:cubicBezTo>
                        <a:cubicBezTo>
                          <a:pt x="438797" y="493886"/>
                          <a:pt x="460960" y="471723"/>
                          <a:pt x="460960" y="444498"/>
                        </a:cubicBezTo>
                        <a:cubicBezTo>
                          <a:pt x="460960" y="417272"/>
                          <a:pt x="438797" y="395109"/>
                          <a:pt x="411572" y="395109"/>
                        </a:cubicBezTo>
                        <a:cubicBezTo>
                          <a:pt x="403968" y="395109"/>
                          <a:pt x="396854" y="396965"/>
                          <a:pt x="390415" y="400060"/>
                        </a:cubicBezTo>
                        <a:lnTo>
                          <a:pt x="329257" y="338905"/>
                        </a:lnTo>
                        <a:lnTo>
                          <a:pt x="329257" y="296332"/>
                        </a:lnTo>
                        <a:lnTo>
                          <a:pt x="395109" y="296332"/>
                        </a:lnTo>
                        <a:lnTo>
                          <a:pt x="395109" y="197554"/>
                        </a:lnTo>
                        <a:lnTo>
                          <a:pt x="329257" y="197554"/>
                        </a:lnTo>
                        <a:lnTo>
                          <a:pt x="329257" y="164629"/>
                        </a:lnTo>
                        <a:lnTo>
                          <a:pt x="526812" y="164629"/>
                        </a:lnTo>
                        <a:lnTo>
                          <a:pt x="526812" y="197554"/>
                        </a:lnTo>
                        <a:lnTo>
                          <a:pt x="460960" y="197554"/>
                        </a:lnTo>
                        <a:lnTo>
                          <a:pt x="460960" y="296332"/>
                        </a:lnTo>
                        <a:lnTo>
                          <a:pt x="625589" y="296332"/>
                        </a:lnTo>
                        <a:lnTo>
                          <a:pt x="625589" y="197554"/>
                        </a:lnTo>
                        <a:lnTo>
                          <a:pt x="559738" y="197554"/>
                        </a:lnTo>
                        <a:lnTo>
                          <a:pt x="559738" y="131703"/>
                        </a:lnTo>
                        <a:lnTo>
                          <a:pt x="493886" y="131703"/>
                        </a:lnTo>
                        <a:lnTo>
                          <a:pt x="493886" y="0"/>
                        </a:lnTo>
                        <a:close/>
                        <a:moveTo>
                          <a:pt x="131703" y="263406"/>
                        </a:moveTo>
                        <a:lnTo>
                          <a:pt x="32926" y="263406"/>
                        </a:lnTo>
                        <a:lnTo>
                          <a:pt x="32926" y="230480"/>
                        </a:lnTo>
                        <a:lnTo>
                          <a:pt x="131703" y="230480"/>
                        </a:lnTo>
                        <a:close/>
                        <a:moveTo>
                          <a:pt x="214017" y="460960"/>
                        </a:moveTo>
                        <a:cubicBezTo>
                          <a:pt x="204950" y="460960"/>
                          <a:pt x="197554" y="453581"/>
                          <a:pt x="197554" y="444498"/>
                        </a:cubicBezTo>
                        <a:cubicBezTo>
                          <a:pt x="197554" y="435414"/>
                          <a:pt x="204950" y="428035"/>
                          <a:pt x="214017" y="428035"/>
                        </a:cubicBezTo>
                        <a:cubicBezTo>
                          <a:pt x="223084" y="428035"/>
                          <a:pt x="230480" y="435414"/>
                          <a:pt x="230480" y="444498"/>
                        </a:cubicBezTo>
                        <a:cubicBezTo>
                          <a:pt x="230480" y="453581"/>
                          <a:pt x="223084" y="460960"/>
                          <a:pt x="214017" y="460960"/>
                        </a:cubicBezTo>
                        <a:close/>
                        <a:moveTo>
                          <a:pt x="428035" y="444498"/>
                        </a:moveTo>
                        <a:cubicBezTo>
                          <a:pt x="428035" y="453581"/>
                          <a:pt x="420639" y="460960"/>
                          <a:pt x="411572" y="460960"/>
                        </a:cubicBezTo>
                        <a:cubicBezTo>
                          <a:pt x="402505" y="460960"/>
                          <a:pt x="395109" y="453581"/>
                          <a:pt x="395109" y="444498"/>
                        </a:cubicBezTo>
                        <a:cubicBezTo>
                          <a:pt x="395109" y="435414"/>
                          <a:pt x="402505" y="428035"/>
                          <a:pt x="411572" y="428035"/>
                        </a:cubicBezTo>
                        <a:cubicBezTo>
                          <a:pt x="420639" y="428035"/>
                          <a:pt x="428035" y="435414"/>
                          <a:pt x="428035" y="444498"/>
                        </a:cubicBezTo>
                        <a:close/>
                        <a:moveTo>
                          <a:pt x="362183" y="263406"/>
                        </a:moveTo>
                        <a:lnTo>
                          <a:pt x="263406" y="263406"/>
                        </a:lnTo>
                        <a:lnTo>
                          <a:pt x="263406" y="230480"/>
                        </a:lnTo>
                        <a:lnTo>
                          <a:pt x="362183" y="230480"/>
                        </a:lnTo>
                        <a:close/>
                        <a:moveTo>
                          <a:pt x="592663" y="263406"/>
                        </a:moveTo>
                        <a:lnTo>
                          <a:pt x="493886" y="263406"/>
                        </a:lnTo>
                        <a:lnTo>
                          <a:pt x="493886" y="230480"/>
                        </a:lnTo>
                        <a:lnTo>
                          <a:pt x="592663" y="230480"/>
                        </a:lnTo>
                        <a:close/>
                        <a:moveTo>
                          <a:pt x="164629" y="32926"/>
                        </a:moveTo>
                        <a:lnTo>
                          <a:pt x="460960" y="32926"/>
                        </a:lnTo>
                        <a:lnTo>
                          <a:pt x="460960" y="131703"/>
                        </a:lnTo>
                        <a:lnTo>
                          <a:pt x="164629" y="131703"/>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4" name="任意多边形: 形状 73">
                    <a:extLst>
                      <a:ext uri="{FF2B5EF4-FFF2-40B4-BE49-F238E27FC236}">
                        <a16:creationId xmlns:a16="http://schemas.microsoft.com/office/drawing/2014/main" id="{E6F4B794-BFB8-43C6-B81D-FF1AA7E31928}"/>
                      </a:ext>
                    </a:extLst>
                  </p:cNvPr>
                  <p:cNvSpPr/>
                  <p:nvPr/>
                </p:nvSpPr>
                <p:spPr>
                  <a:xfrm>
                    <a:off x="10900123" y="2531278"/>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5" name="任意多边形: 形状 74">
                    <a:extLst>
                      <a:ext uri="{FF2B5EF4-FFF2-40B4-BE49-F238E27FC236}">
                        <a16:creationId xmlns:a16="http://schemas.microsoft.com/office/drawing/2014/main" id="{A868CD27-7282-4D63-A525-4A1197BD2BA5}"/>
                      </a:ext>
                    </a:extLst>
                  </p:cNvPr>
                  <p:cNvSpPr/>
                  <p:nvPr/>
                </p:nvSpPr>
                <p:spPr>
                  <a:xfrm>
                    <a:off x="10965974" y="2531278"/>
                    <a:ext cx="98777" cy="32925"/>
                  </a:xfrm>
                  <a:custGeom>
                    <a:avLst/>
                    <a:gdLst>
                      <a:gd name="connsiteX0" fmla="*/ 0 w 98777"/>
                      <a:gd name="connsiteY0" fmla="*/ 0 h 32925"/>
                      <a:gd name="connsiteX1" fmla="*/ 98777 w 98777"/>
                      <a:gd name="connsiteY1" fmla="*/ 0 h 32925"/>
                      <a:gd name="connsiteX2" fmla="*/ 98777 w 98777"/>
                      <a:gd name="connsiteY2" fmla="*/ 32926 h 32925"/>
                      <a:gd name="connsiteX3" fmla="*/ 0 w 98777"/>
                      <a:gd name="connsiteY3" fmla="*/ 32926 h 32925"/>
                    </a:gdLst>
                    <a:ahLst/>
                    <a:cxnLst>
                      <a:cxn ang="0">
                        <a:pos x="connsiteX0" y="connsiteY0"/>
                      </a:cxn>
                      <a:cxn ang="0">
                        <a:pos x="connsiteX1" y="connsiteY1"/>
                      </a:cxn>
                      <a:cxn ang="0">
                        <a:pos x="connsiteX2" y="connsiteY2"/>
                      </a:cxn>
                      <a:cxn ang="0">
                        <a:pos x="connsiteX3" y="connsiteY3"/>
                      </a:cxn>
                    </a:cxnLst>
                    <a:rect l="l" t="t" r="r" b="b"/>
                    <a:pathLst>
                      <a:path w="98777" h="32925">
                        <a:moveTo>
                          <a:pt x="0" y="0"/>
                        </a:moveTo>
                        <a:lnTo>
                          <a:pt x="98777" y="0"/>
                        </a:lnTo>
                        <a:lnTo>
                          <a:pt x="98777"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6" name="任意多边形: 形状 75">
                    <a:extLst>
                      <a:ext uri="{FF2B5EF4-FFF2-40B4-BE49-F238E27FC236}">
                        <a16:creationId xmlns:a16="http://schemas.microsoft.com/office/drawing/2014/main" id="{8F9EB7F3-C1C6-494E-8A44-5C14BA5373C4}"/>
                      </a:ext>
                    </a:extLst>
                  </p:cNvPr>
                  <p:cNvSpPr/>
                  <p:nvPr/>
                </p:nvSpPr>
                <p:spPr>
                  <a:xfrm>
                    <a:off x="11097677" y="2531278"/>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dirty="0">
                      <a:latin typeface="源意明体" pitchFamily="2" charset="-122"/>
                      <a:ea typeface="源意明体" pitchFamily="2" charset="-122"/>
                    </a:endParaRPr>
                  </a:p>
                </p:txBody>
              </p:sp>
            </p:grpSp>
            <p:sp>
              <p:nvSpPr>
                <p:cNvPr id="18" name="菱形 17">
                  <a:extLst>
                    <a:ext uri="{FF2B5EF4-FFF2-40B4-BE49-F238E27FC236}">
                      <a16:creationId xmlns:a16="http://schemas.microsoft.com/office/drawing/2014/main" id="{D08F6EEB-607C-80BB-FF5A-E09B297F6DA1}"/>
                    </a:ext>
                  </a:extLst>
                </p:cNvPr>
                <p:cNvSpPr/>
                <p:nvPr/>
              </p:nvSpPr>
              <p:spPr>
                <a:xfrm>
                  <a:off x="3708349" y="2825597"/>
                  <a:ext cx="1946579" cy="552962"/>
                </a:xfrm>
                <a:prstGeom prst="diamond">
                  <a:avLst/>
                </a:prstGeom>
                <a:noFill/>
                <a:ln w="22225">
                  <a:gradFill flip="none" rotWithShape="1">
                    <a:gsLst>
                      <a:gs pos="23000">
                        <a:schemeClr val="accent1">
                          <a:alpha val="0"/>
                        </a:schemeClr>
                      </a:gs>
                      <a:gs pos="100000">
                        <a:schemeClr val="accent2"/>
                      </a:gs>
                    </a:gsLst>
                    <a:lin ang="5400000" scaled="1"/>
                    <a:tileRect/>
                  </a:gradFill>
                </a:ln>
                <a:scene3d>
                  <a:camera prst="perspectiveRelaxedModerately"/>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sp>
              <p:nvSpPr>
                <p:cNvPr id="19" name="菱形 18">
                  <a:extLst>
                    <a:ext uri="{FF2B5EF4-FFF2-40B4-BE49-F238E27FC236}">
                      <a16:creationId xmlns:a16="http://schemas.microsoft.com/office/drawing/2014/main" id="{6AAA4835-2484-C881-07A7-E648EB04540A}"/>
                    </a:ext>
                  </a:extLst>
                </p:cNvPr>
                <p:cNvSpPr/>
                <p:nvPr/>
              </p:nvSpPr>
              <p:spPr>
                <a:xfrm>
                  <a:off x="3728233" y="2780782"/>
                  <a:ext cx="1906810" cy="464489"/>
                </a:xfrm>
                <a:prstGeom prst="diamond">
                  <a:avLst/>
                </a:prstGeom>
                <a:gradFill flip="none" rotWithShape="1">
                  <a:gsLst>
                    <a:gs pos="0">
                      <a:schemeClr val="accent1"/>
                    </a:gs>
                    <a:gs pos="69000">
                      <a:schemeClr val="accent2"/>
                    </a:gs>
                  </a:gsLst>
                  <a:lin ang="16200000" scaled="1"/>
                  <a:tileRect/>
                </a:gradFill>
                <a:ln w="10927">
                  <a:noFill/>
                </a:ln>
                <a:scene3d>
                  <a:camera prst="perspectiveRelaxedModerately"/>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nvGrpSpPr>
                <p:cNvPr id="20" name="组合 19">
                  <a:extLst>
                    <a:ext uri="{FF2B5EF4-FFF2-40B4-BE49-F238E27FC236}">
                      <a16:creationId xmlns:a16="http://schemas.microsoft.com/office/drawing/2014/main" id="{4201F6F2-BC8A-5F9C-70F7-C82826B39FAB}"/>
                    </a:ext>
                  </a:extLst>
                </p:cNvPr>
                <p:cNvGrpSpPr/>
                <p:nvPr/>
              </p:nvGrpSpPr>
              <p:grpSpPr>
                <a:xfrm>
                  <a:off x="3671110" y="3097112"/>
                  <a:ext cx="2047941" cy="3002130"/>
                  <a:chOff x="1269373" y="3585574"/>
                  <a:chExt cx="2047941" cy="3002130"/>
                </a:xfrm>
              </p:grpSpPr>
              <p:sp>
                <p:nvSpPr>
                  <p:cNvPr id="67" name="任意多边形: 形状 66">
                    <a:extLst>
                      <a:ext uri="{FF2B5EF4-FFF2-40B4-BE49-F238E27FC236}">
                        <a16:creationId xmlns:a16="http://schemas.microsoft.com/office/drawing/2014/main" id="{3AAE81E6-C31A-45F7-6B3C-122958C0DB01}"/>
                      </a:ext>
                    </a:extLst>
                  </p:cNvPr>
                  <p:cNvSpPr/>
                  <p:nvPr/>
                </p:nvSpPr>
                <p:spPr>
                  <a:xfrm>
                    <a:off x="2289777" y="3585574"/>
                    <a:ext cx="1027537" cy="2996381"/>
                  </a:xfrm>
                  <a:custGeom>
                    <a:avLst/>
                    <a:gdLst>
                      <a:gd name="connsiteX0" fmla="*/ 1020567 w 1026344"/>
                      <a:gd name="connsiteY0" fmla="*/ 0 h 3576928"/>
                      <a:gd name="connsiteX1" fmla="*/ 1025637 w 1026344"/>
                      <a:gd name="connsiteY1" fmla="*/ 1788464 h 3576928"/>
                      <a:gd name="connsiteX2" fmla="*/ 1026344 w 1026344"/>
                      <a:gd name="connsiteY2" fmla="*/ 1788464 h 3576928"/>
                      <a:gd name="connsiteX3" fmla="*/ 1026344 w 1026344"/>
                      <a:gd name="connsiteY3" fmla="*/ 3330161 h 3576928"/>
                      <a:gd name="connsiteX4" fmla="*/ 5777 w 1026344"/>
                      <a:gd name="connsiteY4" fmla="*/ 3576928 h 3576928"/>
                      <a:gd name="connsiteX5" fmla="*/ 707 w 1026344"/>
                      <a:gd name="connsiteY5" fmla="*/ 1788464 h 3576928"/>
                      <a:gd name="connsiteX6" fmla="*/ 0 w 1026344"/>
                      <a:gd name="connsiteY6" fmla="*/ 1788464 h 3576928"/>
                      <a:gd name="connsiteX7" fmla="*/ 0 w 1026344"/>
                      <a:gd name="connsiteY7" fmla="*/ 246767 h 3576928"/>
                      <a:gd name="connsiteX0" fmla="*/ 1032069 w 1032895"/>
                      <a:gd name="connsiteY0" fmla="*/ 0 h 3565426"/>
                      <a:gd name="connsiteX1" fmla="*/ 1025637 w 1032895"/>
                      <a:gd name="connsiteY1" fmla="*/ 1776962 h 3565426"/>
                      <a:gd name="connsiteX2" fmla="*/ 1026344 w 1032895"/>
                      <a:gd name="connsiteY2" fmla="*/ 1776962 h 3565426"/>
                      <a:gd name="connsiteX3" fmla="*/ 1026344 w 1032895"/>
                      <a:gd name="connsiteY3" fmla="*/ 3318659 h 3565426"/>
                      <a:gd name="connsiteX4" fmla="*/ 5777 w 1032895"/>
                      <a:gd name="connsiteY4" fmla="*/ 3565426 h 3565426"/>
                      <a:gd name="connsiteX5" fmla="*/ 707 w 1032895"/>
                      <a:gd name="connsiteY5" fmla="*/ 1776962 h 3565426"/>
                      <a:gd name="connsiteX6" fmla="*/ 0 w 1032895"/>
                      <a:gd name="connsiteY6" fmla="*/ 1776962 h 3565426"/>
                      <a:gd name="connsiteX7" fmla="*/ 0 w 1032895"/>
                      <a:gd name="connsiteY7" fmla="*/ 235265 h 3565426"/>
                      <a:gd name="connsiteX8" fmla="*/ 1032069 w 1032895"/>
                      <a:gd name="connsiteY8" fmla="*/ 0 h 3565426"/>
                      <a:gd name="connsiteX0" fmla="*/ 1026318 w 1027537"/>
                      <a:gd name="connsiteY0" fmla="*/ 0 h 3574052"/>
                      <a:gd name="connsiteX1" fmla="*/ 1025637 w 1027537"/>
                      <a:gd name="connsiteY1" fmla="*/ 1785588 h 3574052"/>
                      <a:gd name="connsiteX2" fmla="*/ 1026344 w 1027537"/>
                      <a:gd name="connsiteY2" fmla="*/ 1785588 h 3574052"/>
                      <a:gd name="connsiteX3" fmla="*/ 1026344 w 1027537"/>
                      <a:gd name="connsiteY3" fmla="*/ 3327285 h 3574052"/>
                      <a:gd name="connsiteX4" fmla="*/ 5777 w 1027537"/>
                      <a:gd name="connsiteY4" fmla="*/ 3574052 h 3574052"/>
                      <a:gd name="connsiteX5" fmla="*/ 707 w 1027537"/>
                      <a:gd name="connsiteY5" fmla="*/ 1785588 h 3574052"/>
                      <a:gd name="connsiteX6" fmla="*/ 0 w 1027537"/>
                      <a:gd name="connsiteY6" fmla="*/ 1785588 h 3574052"/>
                      <a:gd name="connsiteX7" fmla="*/ 0 w 1027537"/>
                      <a:gd name="connsiteY7" fmla="*/ 243891 h 3574052"/>
                      <a:gd name="connsiteX8" fmla="*/ 1026318 w 1027537"/>
                      <a:gd name="connsiteY8" fmla="*/ 0 h 357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7537" h="3574052">
                        <a:moveTo>
                          <a:pt x="1026318" y="0"/>
                        </a:moveTo>
                        <a:cubicBezTo>
                          <a:pt x="1030797" y="557336"/>
                          <a:pt x="1021158" y="1228252"/>
                          <a:pt x="1025637" y="1785588"/>
                        </a:cubicBezTo>
                        <a:lnTo>
                          <a:pt x="1026344" y="1785588"/>
                        </a:lnTo>
                        <a:lnTo>
                          <a:pt x="1026344" y="3327285"/>
                        </a:lnTo>
                        <a:lnTo>
                          <a:pt x="5777" y="3574052"/>
                        </a:lnTo>
                        <a:cubicBezTo>
                          <a:pt x="1298" y="3016716"/>
                          <a:pt x="5187" y="2342924"/>
                          <a:pt x="707" y="1785588"/>
                        </a:cubicBezTo>
                        <a:lnTo>
                          <a:pt x="0" y="1785588"/>
                        </a:lnTo>
                        <a:lnTo>
                          <a:pt x="0" y="243891"/>
                        </a:lnTo>
                        <a:lnTo>
                          <a:pt x="1026318" y="0"/>
                        </a:lnTo>
                        <a:close/>
                      </a:path>
                    </a:pathLst>
                  </a:custGeom>
                  <a:gradFill flip="none" rotWithShape="1">
                    <a:gsLst>
                      <a:gs pos="0">
                        <a:schemeClr val="accent1">
                          <a:alpha val="30000"/>
                        </a:schemeClr>
                      </a:gs>
                      <a:gs pos="48000">
                        <a:schemeClr val="accent1">
                          <a:alpha val="50000"/>
                        </a:schemeClr>
                      </a:gs>
                      <a:gs pos="100000">
                        <a:schemeClr val="accent2"/>
                      </a:gs>
                    </a:gsLst>
                    <a:lin ang="16200000" scaled="1"/>
                    <a:tileRect/>
                  </a:gradFill>
                  <a:ln w="10927">
                    <a:noFill/>
                  </a:ln>
                  <a:scene3d>
                    <a:camera prst="perspectiveRelaxedModerately" fov="0">
                      <a:rot lat="0" lon="0" rev="0"/>
                    </a:camera>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sp>
                <p:nvSpPr>
                  <p:cNvPr id="68" name="任意多边形: 形状 67">
                    <a:extLst>
                      <a:ext uri="{FF2B5EF4-FFF2-40B4-BE49-F238E27FC236}">
                        <a16:creationId xmlns:a16="http://schemas.microsoft.com/office/drawing/2014/main" id="{E055EFF9-7BE5-8D66-3A52-4A64F885F2F9}"/>
                      </a:ext>
                    </a:extLst>
                  </p:cNvPr>
                  <p:cNvSpPr/>
                  <p:nvPr/>
                </p:nvSpPr>
                <p:spPr>
                  <a:xfrm flipH="1">
                    <a:off x="1269373" y="3591323"/>
                    <a:ext cx="1027537" cy="2996381"/>
                  </a:xfrm>
                  <a:custGeom>
                    <a:avLst/>
                    <a:gdLst>
                      <a:gd name="connsiteX0" fmla="*/ 1020567 w 1026344"/>
                      <a:gd name="connsiteY0" fmla="*/ 0 h 3576928"/>
                      <a:gd name="connsiteX1" fmla="*/ 1025637 w 1026344"/>
                      <a:gd name="connsiteY1" fmla="*/ 1788464 h 3576928"/>
                      <a:gd name="connsiteX2" fmla="*/ 1026344 w 1026344"/>
                      <a:gd name="connsiteY2" fmla="*/ 1788464 h 3576928"/>
                      <a:gd name="connsiteX3" fmla="*/ 1026344 w 1026344"/>
                      <a:gd name="connsiteY3" fmla="*/ 3330161 h 3576928"/>
                      <a:gd name="connsiteX4" fmla="*/ 5777 w 1026344"/>
                      <a:gd name="connsiteY4" fmla="*/ 3576928 h 3576928"/>
                      <a:gd name="connsiteX5" fmla="*/ 707 w 1026344"/>
                      <a:gd name="connsiteY5" fmla="*/ 1788464 h 3576928"/>
                      <a:gd name="connsiteX6" fmla="*/ 0 w 1026344"/>
                      <a:gd name="connsiteY6" fmla="*/ 1788464 h 3576928"/>
                      <a:gd name="connsiteX7" fmla="*/ 0 w 1026344"/>
                      <a:gd name="connsiteY7" fmla="*/ 246767 h 3576928"/>
                      <a:gd name="connsiteX0" fmla="*/ 1032069 w 1032895"/>
                      <a:gd name="connsiteY0" fmla="*/ 0 h 3565426"/>
                      <a:gd name="connsiteX1" fmla="*/ 1025637 w 1032895"/>
                      <a:gd name="connsiteY1" fmla="*/ 1776962 h 3565426"/>
                      <a:gd name="connsiteX2" fmla="*/ 1026344 w 1032895"/>
                      <a:gd name="connsiteY2" fmla="*/ 1776962 h 3565426"/>
                      <a:gd name="connsiteX3" fmla="*/ 1026344 w 1032895"/>
                      <a:gd name="connsiteY3" fmla="*/ 3318659 h 3565426"/>
                      <a:gd name="connsiteX4" fmla="*/ 5777 w 1032895"/>
                      <a:gd name="connsiteY4" fmla="*/ 3565426 h 3565426"/>
                      <a:gd name="connsiteX5" fmla="*/ 707 w 1032895"/>
                      <a:gd name="connsiteY5" fmla="*/ 1776962 h 3565426"/>
                      <a:gd name="connsiteX6" fmla="*/ 0 w 1032895"/>
                      <a:gd name="connsiteY6" fmla="*/ 1776962 h 3565426"/>
                      <a:gd name="connsiteX7" fmla="*/ 0 w 1032895"/>
                      <a:gd name="connsiteY7" fmla="*/ 235265 h 3565426"/>
                      <a:gd name="connsiteX8" fmla="*/ 1032069 w 1032895"/>
                      <a:gd name="connsiteY8" fmla="*/ 0 h 3565426"/>
                      <a:gd name="connsiteX0" fmla="*/ 1026318 w 1027537"/>
                      <a:gd name="connsiteY0" fmla="*/ 0 h 3574052"/>
                      <a:gd name="connsiteX1" fmla="*/ 1025637 w 1027537"/>
                      <a:gd name="connsiteY1" fmla="*/ 1785588 h 3574052"/>
                      <a:gd name="connsiteX2" fmla="*/ 1026344 w 1027537"/>
                      <a:gd name="connsiteY2" fmla="*/ 1785588 h 3574052"/>
                      <a:gd name="connsiteX3" fmla="*/ 1026344 w 1027537"/>
                      <a:gd name="connsiteY3" fmla="*/ 3327285 h 3574052"/>
                      <a:gd name="connsiteX4" fmla="*/ 5777 w 1027537"/>
                      <a:gd name="connsiteY4" fmla="*/ 3574052 h 3574052"/>
                      <a:gd name="connsiteX5" fmla="*/ 707 w 1027537"/>
                      <a:gd name="connsiteY5" fmla="*/ 1785588 h 3574052"/>
                      <a:gd name="connsiteX6" fmla="*/ 0 w 1027537"/>
                      <a:gd name="connsiteY6" fmla="*/ 1785588 h 3574052"/>
                      <a:gd name="connsiteX7" fmla="*/ 0 w 1027537"/>
                      <a:gd name="connsiteY7" fmla="*/ 243891 h 3574052"/>
                      <a:gd name="connsiteX8" fmla="*/ 1026318 w 1027537"/>
                      <a:gd name="connsiteY8" fmla="*/ 0 h 357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7537" h="3574052">
                        <a:moveTo>
                          <a:pt x="1026318" y="0"/>
                        </a:moveTo>
                        <a:cubicBezTo>
                          <a:pt x="1030797" y="557336"/>
                          <a:pt x="1021158" y="1228252"/>
                          <a:pt x="1025637" y="1785588"/>
                        </a:cubicBezTo>
                        <a:lnTo>
                          <a:pt x="1026344" y="1785588"/>
                        </a:lnTo>
                        <a:lnTo>
                          <a:pt x="1026344" y="3327285"/>
                        </a:lnTo>
                        <a:lnTo>
                          <a:pt x="5777" y="3574052"/>
                        </a:lnTo>
                        <a:cubicBezTo>
                          <a:pt x="1298" y="3016716"/>
                          <a:pt x="5187" y="2342924"/>
                          <a:pt x="707" y="1785588"/>
                        </a:cubicBezTo>
                        <a:lnTo>
                          <a:pt x="0" y="1785588"/>
                        </a:lnTo>
                        <a:lnTo>
                          <a:pt x="0" y="243891"/>
                        </a:lnTo>
                        <a:lnTo>
                          <a:pt x="1026318" y="0"/>
                        </a:lnTo>
                        <a:close/>
                      </a:path>
                    </a:pathLst>
                  </a:custGeom>
                  <a:gradFill flip="none" rotWithShape="1">
                    <a:gsLst>
                      <a:gs pos="0">
                        <a:schemeClr val="accent1">
                          <a:alpha val="30000"/>
                        </a:schemeClr>
                      </a:gs>
                      <a:gs pos="48000">
                        <a:schemeClr val="accent1">
                          <a:alpha val="50000"/>
                        </a:schemeClr>
                      </a:gs>
                      <a:gs pos="100000">
                        <a:schemeClr val="accent2"/>
                      </a:gs>
                    </a:gsLst>
                    <a:lin ang="16200000" scaled="1"/>
                    <a:tileRect/>
                  </a:gradFill>
                  <a:ln w="10927">
                    <a:noFill/>
                  </a:ln>
                  <a:scene3d>
                    <a:camera prst="perspectiveRelaxedModerately" fov="0">
                      <a:rot lat="0" lon="0" rev="0"/>
                    </a:camera>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sp>
              <p:nvSpPr>
                <p:cNvPr id="21" name="梯形 20">
                  <a:extLst>
                    <a:ext uri="{FF2B5EF4-FFF2-40B4-BE49-F238E27FC236}">
                      <a16:creationId xmlns:a16="http://schemas.microsoft.com/office/drawing/2014/main" id="{B4BB3967-8932-DE56-0804-EEA0D727799A}"/>
                    </a:ext>
                  </a:extLst>
                </p:cNvPr>
                <p:cNvSpPr/>
                <p:nvPr/>
              </p:nvSpPr>
              <p:spPr>
                <a:xfrm flipV="1">
                  <a:off x="3764126" y="1925703"/>
                  <a:ext cx="1882373" cy="1133910"/>
                </a:xfrm>
                <a:prstGeom prst="trapezoid">
                  <a:avLst>
                    <a:gd name="adj" fmla="val 18338"/>
                  </a:avLst>
                </a:prstGeom>
                <a:gradFill flip="none" rotWithShape="1">
                  <a:gsLst>
                    <a:gs pos="0">
                      <a:schemeClr val="accent1">
                        <a:lumMod val="100000"/>
                        <a:alpha val="0"/>
                      </a:schemeClr>
                    </a:gs>
                    <a:gs pos="69000">
                      <a:schemeClr val="accent2">
                        <a:alpha val="30000"/>
                      </a:schemeClr>
                    </a:gs>
                  </a:gsLst>
                  <a:lin ang="16200000" scaled="1"/>
                  <a:tileRect/>
                </a:gradFill>
                <a:ln w="10927">
                  <a:noFill/>
                </a:ln>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sp>
              <p:nvSpPr>
                <p:cNvPr id="23" name="文本框 22">
                  <a:extLst>
                    <a:ext uri="{FF2B5EF4-FFF2-40B4-BE49-F238E27FC236}">
                      <a16:creationId xmlns:a16="http://schemas.microsoft.com/office/drawing/2014/main" id="{95EE564A-FCB8-F6DD-1CEE-13380B86C93D}"/>
                    </a:ext>
                  </a:extLst>
                </p:cNvPr>
                <p:cNvSpPr txBox="1"/>
                <p:nvPr/>
              </p:nvSpPr>
              <p:spPr>
                <a:xfrm>
                  <a:off x="3973752" y="2501602"/>
                  <a:ext cx="1415772" cy="461665"/>
                </a:xfrm>
                <a:prstGeom prst="rect">
                  <a:avLst/>
                </a:prstGeom>
                <a:noFill/>
                <a:effectLst/>
              </p:spPr>
              <p:txBody>
                <a:bodyPr wrap="none" rtlCol="0">
                  <a:spAutoFit/>
                </a:bodyPr>
                <a:lstStyle/>
                <a:p>
                  <a:pPr algn="ctr"/>
                  <a:r>
                    <a:rPr lang="zh-CN" altLang="en-US" sz="2400" b="1" dirty="0">
                      <a:solidFill>
                        <a:schemeClr val="bg1"/>
                      </a:solidFill>
                      <a:effectLst>
                        <a:outerShdw blurRad="25400" sx="102000" sy="102000" algn="ctr" rotWithShape="0">
                          <a:prstClr val="black">
                            <a:alpha val="36000"/>
                          </a:prstClr>
                        </a:outerShdw>
                        <a:reflection blurRad="6350" stA="24000" endPos="22000" dist="76200" dir="5400000" sy="-100000" algn="bl" rotWithShape="0"/>
                      </a:effectLst>
                      <a:latin typeface="源意明体" pitchFamily="2" charset="-122"/>
                      <a:ea typeface="源意明体" pitchFamily="2" charset="-122"/>
                    </a:rPr>
                    <a:t>标题文本</a:t>
                  </a:r>
                </a:p>
              </p:txBody>
            </p:sp>
          </p:grpSp>
          <p:grpSp>
            <p:nvGrpSpPr>
              <p:cNvPr id="159" name="组合 158">
                <a:extLst>
                  <a:ext uri="{FF2B5EF4-FFF2-40B4-BE49-F238E27FC236}">
                    <a16:creationId xmlns:a16="http://schemas.microsoft.com/office/drawing/2014/main" id="{5F161FA9-7BF1-C227-573A-D562A6B2F2DB}"/>
                  </a:ext>
                </a:extLst>
              </p:cNvPr>
              <p:cNvGrpSpPr/>
              <p:nvPr/>
            </p:nvGrpSpPr>
            <p:grpSpPr>
              <a:xfrm>
                <a:off x="9055516" y="1615981"/>
                <a:ext cx="2047941" cy="4173539"/>
                <a:chOff x="9198506" y="1842461"/>
                <a:chExt cx="2047941" cy="4173539"/>
              </a:xfrm>
            </p:grpSpPr>
            <p:sp>
              <p:nvSpPr>
                <p:cNvPr id="150" name="梯形 149">
                  <a:extLst>
                    <a:ext uri="{FF2B5EF4-FFF2-40B4-BE49-F238E27FC236}">
                      <a16:creationId xmlns:a16="http://schemas.microsoft.com/office/drawing/2014/main" id="{62BE048A-F34E-33B1-F543-C3BF916393DE}"/>
                    </a:ext>
                  </a:extLst>
                </p:cNvPr>
                <p:cNvSpPr/>
                <p:nvPr/>
              </p:nvSpPr>
              <p:spPr>
                <a:xfrm flipV="1">
                  <a:off x="9291522" y="1842461"/>
                  <a:ext cx="1882373" cy="1133910"/>
                </a:xfrm>
                <a:prstGeom prst="trapezoid">
                  <a:avLst>
                    <a:gd name="adj" fmla="val 18338"/>
                  </a:avLst>
                </a:prstGeom>
                <a:gradFill flip="none" rotWithShape="1">
                  <a:gsLst>
                    <a:gs pos="0">
                      <a:schemeClr val="accent1">
                        <a:lumMod val="100000"/>
                        <a:alpha val="0"/>
                      </a:schemeClr>
                    </a:gs>
                    <a:gs pos="69000">
                      <a:schemeClr val="accent2">
                        <a:alpha val="30000"/>
                      </a:schemeClr>
                    </a:gs>
                  </a:gsLst>
                  <a:lin ang="16200000" scaled="1"/>
                  <a:tileRect/>
                </a:gradFill>
                <a:ln w="10927">
                  <a:noFill/>
                </a:ln>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nvGrpSpPr>
                <p:cNvPr id="77" name="图形 22">
                  <a:extLst>
                    <a:ext uri="{FF2B5EF4-FFF2-40B4-BE49-F238E27FC236}">
                      <a16:creationId xmlns:a16="http://schemas.microsoft.com/office/drawing/2014/main" id="{449B8471-390F-4977-955B-27C1FB435B64}"/>
                    </a:ext>
                  </a:extLst>
                </p:cNvPr>
                <p:cNvGrpSpPr/>
                <p:nvPr/>
              </p:nvGrpSpPr>
              <p:grpSpPr>
                <a:xfrm>
                  <a:off x="9880316" y="1848758"/>
                  <a:ext cx="684320" cy="684320"/>
                  <a:chOff x="3602886" y="2241286"/>
                  <a:chExt cx="987582" cy="987582"/>
                </a:xfrm>
                <a:gradFill>
                  <a:gsLst>
                    <a:gs pos="46000">
                      <a:schemeClr val="bg1"/>
                    </a:gs>
                    <a:gs pos="92000">
                      <a:schemeClr val="bg1">
                        <a:alpha val="0"/>
                      </a:schemeClr>
                    </a:gs>
                  </a:gsLst>
                  <a:lin ang="5400000" scaled="1"/>
                </a:gradFill>
              </p:grpSpPr>
              <p:sp>
                <p:nvSpPr>
                  <p:cNvPr id="78" name="任意多边形: 形状 77">
                    <a:extLst>
                      <a:ext uri="{FF2B5EF4-FFF2-40B4-BE49-F238E27FC236}">
                        <a16:creationId xmlns:a16="http://schemas.microsoft.com/office/drawing/2014/main" id="{C3505243-DC1B-405A-8925-83CBEBB2107E}"/>
                      </a:ext>
                    </a:extLst>
                  </p:cNvPr>
                  <p:cNvSpPr/>
                  <p:nvPr/>
                </p:nvSpPr>
                <p:spPr>
                  <a:xfrm>
                    <a:off x="3618316" y="2256716"/>
                    <a:ext cx="956720" cy="956720"/>
                  </a:xfrm>
                  <a:custGeom>
                    <a:avLst/>
                    <a:gdLst>
                      <a:gd name="connsiteX0" fmla="*/ 855092 w 956720"/>
                      <a:gd name="connsiteY0" fmla="*/ 185172 h 956720"/>
                      <a:gd name="connsiteX1" fmla="*/ 802410 w 956720"/>
                      <a:gd name="connsiteY1" fmla="*/ 185172 h 956720"/>
                      <a:gd name="connsiteX2" fmla="*/ 802410 w 956720"/>
                      <a:gd name="connsiteY2" fmla="*/ 77155 h 956720"/>
                      <a:gd name="connsiteX3" fmla="*/ 725256 w 956720"/>
                      <a:gd name="connsiteY3" fmla="*/ 0 h 956720"/>
                      <a:gd name="connsiteX4" fmla="*/ 77155 w 956720"/>
                      <a:gd name="connsiteY4" fmla="*/ 0 h 956720"/>
                      <a:gd name="connsiteX5" fmla="*/ 0 w 956720"/>
                      <a:gd name="connsiteY5" fmla="*/ 77155 h 956720"/>
                      <a:gd name="connsiteX6" fmla="*/ 0 w 956720"/>
                      <a:gd name="connsiteY6" fmla="*/ 324050 h 956720"/>
                      <a:gd name="connsiteX7" fmla="*/ 77155 w 956720"/>
                      <a:gd name="connsiteY7" fmla="*/ 401205 h 956720"/>
                      <a:gd name="connsiteX8" fmla="*/ 133740 w 956720"/>
                      <a:gd name="connsiteY8" fmla="*/ 401205 h 956720"/>
                      <a:gd name="connsiteX9" fmla="*/ 277757 w 956720"/>
                      <a:gd name="connsiteY9" fmla="*/ 509222 h 956720"/>
                      <a:gd name="connsiteX10" fmla="*/ 277757 w 956720"/>
                      <a:gd name="connsiteY10" fmla="*/ 401205 h 956720"/>
                      <a:gd name="connsiteX11" fmla="*/ 339481 w 956720"/>
                      <a:gd name="connsiteY11" fmla="*/ 401205 h 956720"/>
                      <a:gd name="connsiteX12" fmla="*/ 339481 w 956720"/>
                      <a:gd name="connsiteY12" fmla="*/ 956720 h 956720"/>
                      <a:gd name="connsiteX13" fmla="*/ 956720 w 956720"/>
                      <a:gd name="connsiteY13" fmla="*/ 956720 h 956720"/>
                      <a:gd name="connsiteX14" fmla="*/ 956720 w 956720"/>
                      <a:gd name="connsiteY14" fmla="*/ 286800 h 956720"/>
                      <a:gd name="connsiteX15" fmla="*/ 864134 w 956720"/>
                      <a:gd name="connsiteY15" fmla="*/ 237853 h 956720"/>
                      <a:gd name="connsiteX16" fmla="*/ 904039 w 956720"/>
                      <a:gd name="connsiteY16" fmla="*/ 277757 h 956720"/>
                      <a:gd name="connsiteX17" fmla="*/ 864134 w 956720"/>
                      <a:gd name="connsiteY17" fmla="*/ 277757 h 956720"/>
                      <a:gd name="connsiteX18" fmla="*/ 246896 w 956720"/>
                      <a:gd name="connsiteY18" fmla="*/ 370343 h 956720"/>
                      <a:gd name="connsiteX19" fmla="*/ 246896 w 956720"/>
                      <a:gd name="connsiteY19" fmla="*/ 447498 h 956720"/>
                      <a:gd name="connsiteX20" fmla="*/ 144017 w 956720"/>
                      <a:gd name="connsiteY20" fmla="*/ 370343 h 956720"/>
                      <a:gd name="connsiteX21" fmla="*/ 77155 w 956720"/>
                      <a:gd name="connsiteY21" fmla="*/ 370343 h 956720"/>
                      <a:gd name="connsiteX22" fmla="*/ 30862 w 956720"/>
                      <a:gd name="connsiteY22" fmla="*/ 324050 h 956720"/>
                      <a:gd name="connsiteX23" fmla="*/ 30862 w 956720"/>
                      <a:gd name="connsiteY23" fmla="*/ 77155 h 956720"/>
                      <a:gd name="connsiteX24" fmla="*/ 77155 w 956720"/>
                      <a:gd name="connsiteY24" fmla="*/ 30862 h 956720"/>
                      <a:gd name="connsiteX25" fmla="*/ 725256 w 956720"/>
                      <a:gd name="connsiteY25" fmla="*/ 30862 h 956720"/>
                      <a:gd name="connsiteX26" fmla="*/ 771548 w 956720"/>
                      <a:gd name="connsiteY26" fmla="*/ 77155 h 956720"/>
                      <a:gd name="connsiteX27" fmla="*/ 771548 w 956720"/>
                      <a:gd name="connsiteY27" fmla="*/ 324050 h 956720"/>
                      <a:gd name="connsiteX28" fmla="*/ 725256 w 956720"/>
                      <a:gd name="connsiteY28" fmla="*/ 370343 h 956720"/>
                      <a:gd name="connsiteX29" fmla="*/ 370343 w 956720"/>
                      <a:gd name="connsiteY29" fmla="*/ 925858 h 956720"/>
                      <a:gd name="connsiteX30" fmla="*/ 370343 w 956720"/>
                      <a:gd name="connsiteY30" fmla="*/ 401205 h 956720"/>
                      <a:gd name="connsiteX31" fmla="*/ 725256 w 956720"/>
                      <a:gd name="connsiteY31" fmla="*/ 401205 h 956720"/>
                      <a:gd name="connsiteX32" fmla="*/ 802410 w 956720"/>
                      <a:gd name="connsiteY32" fmla="*/ 324050 h 956720"/>
                      <a:gd name="connsiteX33" fmla="*/ 802410 w 956720"/>
                      <a:gd name="connsiteY33" fmla="*/ 216034 h 956720"/>
                      <a:gd name="connsiteX34" fmla="*/ 833272 w 956720"/>
                      <a:gd name="connsiteY34" fmla="*/ 216034 h 956720"/>
                      <a:gd name="connsiteX35" fmla="*/ 833272 w 956720"/>
                      <a:gd name="connsiteY35" fmla="*/ 308619 h 956720"/>
                      <a:gd name="connsiteX36" fmla="*/ 925858 w 956720"/>
                      <a:gd name="connsiteY36" fmla="*/ 308619 h 956720"/>
                      <a:gd name="connsiteX37" fmla="*/ 925858 w 956720"/>
                      <a:gd name="connsiteY37" fmla="*/ 925858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56720" h="956720">
                        <a:moveTo>
                          <a:pt x="855092" y="185172"/>
                        </a:moveTo>
                        <a:lnTo>
                          <a:pt x="802410" y="185172"/>
                        </a:lnTo>
                        <a:lnTo>
                          <a:pt x="802410" y="77155"/>
                        </a:lnTo>
                        <a:cubicBezTo>
                          <a:pt x="802410" y="34612"/>
                          <a:pt x="767799" y="0"/>
                          <a:pt x="725256" y="0"/>
                        </a:cubicBezTo>
                        <a:lnTo>
                          <a:pt x="77155" y="0"/>
                        </a:lnTo>
                        <a:cubicBezTo>
                          <a:pt x="34612" y="0"/>
                          <a:pt x="0" y="34612"/>
                          <a:pt x="0" y="77155"/>
                        </a:cubicBezTo>
                        <a:lnTo>
                          <a:pt x="0" y="324050"/>
                        </a:lnTo>
                        <a:cubicBezTo>
                          <a:pt x="0" y="366594"/>
                          <a:pt x="34612" y="401205"/>
                          <a:pt x="77155" y="401205"/>
                        </a:cubicBezTo>
                        <a:lnTo>
                          <a:pt x="133740" y="401205"/>
                        </a:lnTo>
                        <a:lnTo>
                          <a:pt x="277757" y="509222"/>
                        </a:lnTo>
                        <a:lnTo>
                          <a:pt x="277757" y="401205"/>
                        </a:lnTo>
                        <a:lnTo>
                          <a:pt x="339481" y="401205"/>
                        </a:lnTo>
                        <a:lnTo>
                          <a:pt x="339481" y="956720"/>
                        </a:lnTo>
                        <a:lnTo>
                          <a:pt x="956720" y="956720"/>
                        </a:lnTo>
                        <a:lnTo>
                          <a:pt x="956720" y="286800"/>
                        </a:lnTo>
                        <a:close/>
                        <a:moveTo>
                          <a:pt x="864134" y="237853"/>
                        </a:moveTo>
                        <a:lnTo>
                          <a:pt x="904039" y="277757"/>
                        </a:lnTo>
                        <a:lnTo>
                          <a:pt x="864134" y="277757"/>
                        </a:lnTo>
                        <a:close/>
                        <a:moveTo>
                          <a:pt x="246896" y="370343"/>
                        </a:moveTo>
                        <a:lnTo>
                          <a:pt x="246896" y="447498"/>
                        </a:lnTo>
                        <a:lnTo>
                          <a:pt x="144017" y="370343"/>
                        </a:lnTo>
                        <a:lnTo>
                          <a:pt x="77155" y="370343"/>
                        </a:lnTo>
                        <a:cubicBezTo>
                          <a:pt x="51632" y="370343"/>
                          <a:pt x="30862" y="349573"/>
                          <a:pt x="30862" y="324050"/>
                        </a:cubicBezTo>
                        <a:lnTo>
                          <a:pt x="30862" y="77155"/>
                        </a:lnTo>
                        <a:cubicBezTo>
                          <a:pt x="30862" y="51632"/>
                          <a:pt x="51632" y="30862"/>
                          <a:pt x="77155" y="30862"/>
                        </a:cubicBezTo>
                        <a:lnTo>
                          <a:pt x="725256" y="30862"/>
                        </a:lnTo>
                        <a:cubicBezTo>
                          <a:pt x="750778" y="30862"/>
                          <a:pt x="771548" y="51632"/>
                          <a:pt x="771548" y="77155"/>
                        </a:cubicBezTo>
                        <a:lnTo>
                          <a:pt x="771548" y="324050"/>
                        </a:lnTo>
                        <a:cubicBezTo>
                          <a:pt x="771548" y="349573"/>
                          <a:pt x="750778" y="370343"/>
                          <a:pt x="725256" y="370343"/>
                        </a:cubicBezTo>
                        <a:close/>
                        <a:moveTo>
                          <a:pt x="370343" y="925858"/>
                        </a:moveTo>
                        <a:lnTo>
                          <a:pt x="370343" y="401205"/>
                        </a:lnTo>
                        <a:lnTo>
                          <a:pt x="725256" y="401205"/>
                        </a:lnTo>
                        <a:cubicBezTo>
                          <a:pt x="767799" y="401205"/>
                          <a:pt x="802410" y="366594"/>
                          <a:pt x="802410" y="324050"/>
                        </a:cubicBezTo>
                        <a:lnTo>
                          <a:pt x="802410" y="216034"/>
                        </a:lnTo>
                        <a:lnTo>
                          <a:pt x="833272" y="216034"/>
                        </a:lnTo>
                        <a:lnTo>
                          <a:pt x="833272" y="308619"/>
                        </a:lnTo>
                        <a:lnTo>
                          <a:pt x="925858" y="308619"/>
                        </a:lnTo>
                        <a:lnTo>
                          <a:pt x="925858" y="925858"/>
                        </a:ln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79" name="任意多边形: 形状 78">
                    <a:extLst>
                      <a:ext uri="{FF2B5EF4-FFF2-40B4-BE49-F238E27FC236}">
                        <a16:creationId xmlns:a16="http://schemas.microsoft.com/office/drawing/2014/main" id="{4D927B24-65A9-4BFA-9071-E0DBA1F5D33C}"/>
                      </a:ext>
                    </a:extLst>
                  </p:cNvPr>
                  <p:cNvSpPr/>
                  <p:nvPr/>
                </p:nvSpPr>
                <p:spPr>
                  <a:xfrm>
                    <a:off x="4019522" y="3120851"/>
                    <a:ext cx="185171" cy="30861"/>
                  </a:xfrm>
                  <a:custGeom>
                    <a:avLst/>
                    <a:gdLst>
                      <a:gd name="connsiteX0" fmla="*/ 0 w 185171"/>
                      <a:gd name="connsiteY0" fmla="*/ 0 h 30861"/>
                      <a:gd name="connsiteX1" fmla="*/ 185172 w 185171"/>
                      <a:gd name="connsiteY1" fmla="*/ 0 h 30861"/>
                      <a:gd name="connsiteX2" fmla="*/ 185172 w 185171"/>
                      <a:gd name="connsiteY2" fmla="*/ 30862 h 30861"/>
                      <a:gd name="connsiteX3" fmla="*/ 0 w 18517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85171" h="30861">
                        <a:moveTo>
                          <a:pt x="0" y="0"/>
                        </a:moveTo>
                        <a:lnTo>
                          <a:pt x="185172" y="0"/>
                        </a:lnTo>
                        <a:lnTo>
                          <a:pt x="185172" y="30862"/>
                        </a:lnTo>
                        <a:lnTo>
                          <a:pt x="0" y="30862"/>
                        </a:ln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80" name="任意多边形: 形状 79">
                    <a:extLst>
                      <a:ext uri="{FF2B5EF4-FFF2-40B4-BE49-F238E27FC236}">
                        <a16:creationId xmlns:a16="http://schemas.microsoft.com/office/drawing/2014/main" id="{254090F0-57A5-49F0-BF3F-2B056822519C}"/>
                      </a:ext>
                    </a:extLst>
                  </p:cNvPr>
                  <p:cNvSpPr/>
                  <p:nvPr/>
                </p:nvSpPr>
                <p:spPr>
                  <a:xfrm>
                    <a:off x="4019522" y="3059127"/>
                    <a:ext cx="185171" cy="30861"/>
                  </a:xfrm>
                  <a:custGeom>
                    <a:avLst/>
                    <a:gdLst>
                      <a:gd name="connsiteX0" fmla="*/ 0 w 185171"/>
                      <a:gd name="connsiteY0" fmla="*/ 0 h 30861"/>
                      <a:gd name="connsiteX1" fmla="*/ 185172 w 185171"/>
                      <a:gd name="connsiteY1" fmla="*/ 0 h 30861"/>
                      <a:gd name="connsiteX2" fmla="*/ 185172 w 185171"/>
                      <a:gd name="connsiteY2" fmla="*/ 30862 h 30861"/>
                      <a:gd name="connsiteX3" fmla="*/ 0 w 18517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85171" h="30861">
                        <a:moveTo>
                          <a:pt x="0" y="0"/>
                        </a:moveTo>
                        <a:lnTo>
                          <a:pt x="185172" y="0"/>
                        </a:lnTo>
                        <a:lnTo>
                          <a:pt x="185172" y="30862"/>
                        </a:lnTo>
                        <a:lnTo>
                          <a:pt x="0" y="30862"/>
                        </a:ln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81" name="任意多边形: 形状 80">
                    <a:extLst>
                      <a:ext uri="{FF2B5EF4-FFF2-40B4-BE49-F238E27FC236}">
                        <a16:creationId xmlns:a16="http://schemas.microsoft.com/office/drawing/2014/main" id="{998F78AC-CFF8-451B-AA16-836BDC409261}"/>
                      </a:ext>
                    </a:extLst>
                  </p:cNvPr>
                  <p:cNvSpPr/>
                  <p:nvPr/>
                </p:nvSpPr>
                <p:spPr>
                  <a:xfrm>
                    <a:off x="4019522" y="2997403"/>
                    <a:ext cx="185171" cy="30861"/>
                  </a:xfrm>
                  <a:custGeom>
                    <a:avLst/>
                    <a:gdLst>
                      <a:gd name="connsiteX0" fmla="*/ 0 w 185171"/>
                      <a:gd name="connsiteY0" fmla="*/ 0 h 30861"/>
                      <a:gd name="connsiteX1" fmla="*/ 185172 w 185171"/>
                      <a:gd name="connsiteY1" fmla="*/ 0 h 30861"/>
                      <a:gd name="connsiteX2" fmla="*/ 185172 w 185171"/>
                      <a:gd name="connsiteY2" fmla="*/ 30862 h 30861"/>
                      <a:gd name="connsiteX3" fmla="*/ 0 w 18517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85171" h="30861">
                        <a:moveTo>
                          <a:pt x="0" y="0"/>
                        </a:moveTo>
                        <a:lnTo>
                          <a:pt x="185172" y="0"/>
                        </a:lnTo>
                        <a:lnTo>
                          <a:pt x="185172" y="30862"/>
                        </a:lnTo>
                        <a:lnTo>
                          <a:pt x="0" y="30862"/>
                        </a:ln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82" name="任意多边形: 形状 81">
                    <a:extLst>
                      <a:ext uri="{FF2B5EF4-FFF2-40B4-BE49-F238E27FC236}">
                        <a16:creationId xmlns:a16="http://schemas.microsoft.com/office/drawing/2014/main" id="{51BFE114-1597-4E58-B2D7-C6542BE091DC}"/>
                      </a:ext>
                    </a:extLst>
                  </p:cNvPr>
                  <p:cNvSpPr/>
                  <p:nvPr/>
                </p:nvSpPr>
                <p:spPr>
                  <a:xfrm>
                    <a:off x="4235555" y="2873955"/>
                    <a:ext cx="277757" cy="277757"/>
                  </a:xfrm>
                  <a:custGeom>
                    <a:avLst/>
                    <a:gdLst>
                      <a:gd name="connsiteX0" fmla="*/ 138879 w 277757"/>
                      <a:gd name="connsiteY0" fmla="*/ 0 h 277757"/>
                      <a:gd name="connsiteX1" fmla="*/ 123448 w 277757"/>
                      <a:gd name="connsiteY1" fmla="*/ 0 h 277757"/>
                      <a:gd name="connsiteX2" fmla="*/ 123448 w 277757"/>
                      <a:gd name="connsiteY2" fmla="*/ 123448 h 277757"/>
                      <a:gd name="connsiteX3" fmla="*/ 0 w 277757"/>
                      <a:gd name="connsiteY3" fmla="*/ 123448 h 277757"/>
                      <a:gd name="connsiteX4" fmla="*/ 0 w 277757"/>
                      <a:gd name="connsiteY4" fmla="*/ 138879 h 277757"/>
                      <a:gd name="connsiteX5" fmla="*/ 138879 w 277757"/>
                      <a:gd name="connsiteY5" fmla="*/ 277757 h 277757"/>
                      <a:gd name="connsiteX6" fmla="*/ 277757 w 277757"/>
                      <a:gd name="connsiteY6" fmla="*/ 138879 h 277757"/>
                      <a:gd name="connsiteX7" fmla="*/ 138879 w 277757"/>
                      <a:gd name="connsiteY7" fmla="*/ 0 h 277757"/>
                      <a:gd name="connsiteX8" fmla="*/ 245676 w 277757"/>
                      <a:gd name="connsiteY8" fmla="*/ 123448 h 277757"/>
                      <a:gd name="connsiteX9" fmla="*/ 154310 w 277757"/>
                      <a:gd name="connsiteY9" fmla="*/ 123448 h 277757"/>
                      <a:gd name="connsiteX10" fmla="*/ 154310 w 277757"/>
                      <a:gd name="connsiteY10" fmla="*/ 31958 h 277757"/>
                      <a:gd name="connsiteX11" fmla="*/ 245676 w 277757"/>
                      <a:gd name="connsiteY11" fmla="*/ 123448 h 277757"/>
                      <a:gd name="connsiteX12" fmla="*/ 138879 w 277757"/>
                      <a:gd name="connsiteY12" fmla="*/ 246896 h 277757"/>
                      <a:gd name="connsiteX13" fmla="*/ 31958 w 277757"/>
                      <a:gd name="connsiteY13" fmla="*/ 154310 h 277757"/>
                      <a:gd name="connsiteX14" fmla="*/ 138879 w 277757"/>
                      <a:gd name="connsiteY14" fmla="*/ 154310 h 277757"/>
                      <a:gd name="connsiteX15" fmla="*/ 154310 w 277757"/>
                      <a:gd name="connsiteY15" fmla="*/ 154310 h 277757"/>
                      <a:gd name="connsiteX16" fmla="*/ 245661 w 277757"/>
                      <a:gd name="connsiteY16" fmla="*/ 154310 h 277757"/>
                      <a:gd name="connsiteX17" fmla="*/ 138879 w 277757"/>
                      <a:gd name="connsiteY1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7757" h="277757">
                        <a:moveTo>
                          <a:pt x="138879" y="0"/>
                        </a:moveTo>
                        <a:lnTo>
                          <a:pt x="123448" y="0"/>
                        </a:lnTo>
                        <a:lnTo>
                          <a:pt x="123448" y="123448"/>
                        </a:lnTo>
                        <a:lnTo>
                          <a:pt x="0" y="123448"/>
                        </a:lnTo>
                        <a:lnTo>
                          <a:pt x="0" y="138879"/>
                        </a:lnTo>
                        <a:cubicBezTo>
                          <a:pt x="0" y="215463"/>
                          <a:pt x="62310" y="277757"/>
                          <a:pt x="138879" y="277757"/>
                        </a:cubicBezTo>
                        <a:cubicBezTo>
                          <a:pt x="215447" y="277757"/>
                          <a:pt x="277757" y="215463"/>
                          <a:pt x="277757" y="138879"/>
                        </a:cubicBezTo>
                        <a:cubicBezTo>
                          <a:pt x="277757" y="62295"/>
                          <a:pt x="215447" y="0"/>
                          <a:pt x="138879" y="0"/>
                        </a:cubicBezTo>
                        <a:close/>
                        <a:moveTo>
                          <a:pt x="245676" y="123448"/>
                        </a:moveTo>
                        <a:lnTo>
                          <a:pt x="154310" y="123448"/>
                        </a:lnTo>
                        <a:lnTo>
                          <a:pt x="154310" y="31958"/>
                        </a:lnTo>
                        <a:cubicBezTo>
                          <a:pt x="201528" y="38747"/>
                          <a:pt x="238887" y="76229"/>
                          <a:pt x="245676" y="123448"/>
                        </a:cubicBezTo>
                        <a:close/>
                        <a:moveTo>
                          <a:pt x="138879" y="246896"/>
                        </a:moveTo>
                        <a:cubicBezTo>
                          <a:pt x="84546" y="246896"/>
                          <a:pt x="39472" y="206590"/>
                          <a:pt x="31958" y="154310"/>
                        </a:cubicBezTo>
                        <a:lnTo>
                          <a:pt x="138879" y="154310"/>
                        </a:lnTo>
                        <a:lnTo>
                          <a:pt x="154310" y="154310"/>
                        </a:lnTo>
                        <a:lnTo>
                          <a:pt x="245661" y="154310"/>
                        </a:lnTo>
                        <a:cubicBezTo>
                          <a:pt x="238131" y="206559"/>
                          <a:pt x="193180" y="246896"/>
                          <a:pt x="138879" y="246896"/>
                        </a:cubicBez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83" name="任意多边形: 形状 82">
                    <a:extLst>
                      <a:ext uri="{FF2B5EF4-FFF2-40B4-BE49-F238E27FC236}">
                        <a16:creationId xmlns:a16="http://schemas.microsoft.com/office/drawing/2014/main" id="{C687FD07-4993-4A32-B456-EA84F92C99AB}"/>
                      </a:ext>
                    </a:extLst>
                  </p:cNvPr>
                  <p:cNvSpPr/>
                  <p:nvPr/>
                </p:nvSpPr>
                <p:spPr>
                  <a:xfrm>
                    <a:off x="4173831" y="2812231"/>
                    <a:ext cx="154309" cy="154309"/>
                  </a:xfrm>
                  <a:custGeom>
                    <a:avLst/>
                    <a:gdLst>
                      <a:gd name="connsiteX0" fmla="*/ 0 w 154309"/>
                      <a:gd name="connsiteY0" fmla="*/ 154310 h 154309"/>
                      <a:gd name="connsiteX1" fmla="*/ 154310 w 154309"/>
                      <a:gd name="connsiteY1" fmla="*/ 154310 h 154309"/>
                      <a:gd name="connsiteX2" fmla="*/ 154310 w 154309"/>
                      <a:gd name="connsiteY2" fmla="*/ 0 h 154309"/>
                      <a:gd name="connsiteX3" fmla="*/ 138879 w 154309"/>
                      <a:gd name="connsiteY3" fmla="*/ 0 h 154309"/>
                      <a:gd name="connsiteX4" fmla="*/ 0 w 154309"/>
                      <a:gd name="connsiteY4" fmla="*/ 138879 h 154309"/>
                      <a:gd name="connsiteX5" fmla="*/ 123448 w 154309"/>
                      <a:gd name="connsiteY5" fmla="*/ 31958 h 154309"/>
                      <a:gd name="connsiteX6" fmla="*/ 123448 w 154309"/>
                      <a:gd name="connsiteY6" fmla="*/ 123448 h 154309"/>
                      <a:gd name="connsiteX7" fmla="*/ 31958 w 154309"/>
                      <a:gd name="connsiteY7" fmla="*/ 123448 h 154309"/>
                      <a:gd name="connsiteX8" fmla="*/ 123448 w 154309"/>
                      <a:gd name="connsiteY8" fmla="*/ 3195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309" h="154309">
                        <a:moveTo>
                          <a:pt x="0" y="154310"/>
                        </a:moveTo>
                        <a:lnTo>
                          <a:pt x="154310" y="154310"/>
                        </a:lnTo>
                        <a:lnTo>
                          <a:pt x="154310" y="0"/>
                        </a:lnTo>
                        <a:lnTo>
                          <a:pt x="138879" y="0"/>
                        </a:lnTo>
                        <a:cubicBezTo>
                          <a:pt x="62310" y="0"/>
                          <a:pt x="0" y="62295"/>
                          <a:pt x="0" y="138879"/>
                        </a:cubicBezTo>
                        <a:close/>
                        <a:moveTo>
                          <a:pt x="123448" y="31958"/>
                        </a:moveTo>
                        <a:lnTo>
                          <a:pt x="123448" y="123448"/>
                        </a:lnTo>
                        <a:lnTo>
                          <a:pt x="31958" y="123448"/>
                        </a:lnTo>
                        <a:cubicBezTo>
                          <a:pt x="38747" y="76198"/>
                          <a:pt x="76214" y="38747"/>
                          <a:pt x="123448" y="31958"/>
                        </a:cubicBez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84" name="任意多边形: 形状 83">
                    <a:extLst>
                      <a:ext uri="{FF2B5EF4-FFF2-40B4-BE49-F238E27FC236}">
                        <a16:creationId xmlns:a16="http://schemas.microsoft.com/office/drawing/2014/main" id="{7D9D66D7-069F-4780-8CCA-786E1B528E64}"/>
                      </a:ext>
                    </a:extLst>
                  </p:cNvPr>
                  <p:cNvSpPr/>
                  <p:nvPr/>
                </p:nvSpPr>
                <p:spPr>
                  <a:xfrm>
                    <a:off x="4019522" y="275050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85" name="任意多边形: 形状 84">
                    <a:extLst>
                      <a:ext uri="{FF2B5EF4-FFF2-40B4-BE49-F238E27FC236}">
                        <a16:creationId xmlns:a16="http://schemas.microsoft.com/office/drawing/2014/main" id="{382C0173-5864-4217-9750-4474BDBB9A7B}"/>
                      </a:ext>
                    </a:extLst>
                  </p:cNvPr>
                  <p:cNvSpPr/>
                  <p:nvPr/>
                </p:nvSpPr>
                <p:spPr>
                  <a:xfrm>
                    <a:off x="4081246" y="275050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86" name="任意多边形: 形状 85">
                    <a:extLst>
                      <a:ext uri="{FF2B5EF4-FFF2-40B4-BE49-F238E27FC236}">
                        <a16:creationId xmlns:a16="http://schemas.microsoft.com/office/drawing/2014/main" id="{656850C7-9A0E-471C-B87D-26C069F21968}"/>
                      </a:ext>
                    </a:extLst>
                  </p:cNvPr>
                  <p:cNvSpPr/>
                  <p:nvPr/>
                </p:nvSpPr>
                <p:spPr>
                  <a:xfrm>
                    <a:off x="4142969" y="275050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87" name="任意多边形: 形状 86">
                    <a:extLst>
                      <a:ext uri="{FF2B5EF4-FFF2-40B4-BE49-F238E27FC236}">
                        <a16:creationId xmlns:a16="http://schemas.microsoft.com/office/drawing/2014/main" id="{413833C1-1792-4AAF-9299-7D11B88556B5}"/>
                      </a:ext>
                    </a:extLst>
                  </p:cNvPr>
                  <p:cNvSpPr/>
                  <p:nvPr/>
                </p:nvSpPr>
                <p:spPr>
                  <a:xfrm>
                    <a:off x="4019522" y="2812231"/>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88" name="任意多边形: 形状 87">
                    <a:extLst>
                      <a:ext uri="{FF2B5EF4-FFF2-40B4-BE49-F238E27FC236}">
                        <a16:creationId xmlns:a16="http://schemas.microsoft.com/office/drawing/2014/main" id="{2DC93D61-96DD-425B-A626-39145619278C}"/>
                      </a:ext>
                    </a:extLst>
                  </p:cNvPr>
                  <p:cNvSpPr/>
                  <p:nvPr/>
                </p:nvSpPr>
                <p:spPr>
                  <a:xfrm>
                    <a:off x="4482451" y="275050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89" name="任意多边形: 形状 88">
                    <a:extLst>
                      <a:ext uri="{FF2B5EF4-FFF2-40B4-BE49-F238E27FC236}">
                        <a16:creationId xmlns:a16="http://schemas.microsoft.com/office/drawing/2014/main" id="{EB2E14DA-E7E1-4074-AC40-AC2198457D41}"/>
                      </a:ext>
                    </a:extLst>
                  </p:cNvPr>
                  <p:cNvSpPr/>
                  <p:nvPr/>
                </p:nvSpPr>
                <p:spPr>
                  <a:xfrm>
                    <a:off x="4482451" y="281223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90" name="任意多边形: 形状 89">
                    <a:extLst>
                      <a:ext uri="{FF2B5EF4-FFF2-40B4-BE49-F238E27FC236}">
                        <a16:creationId xmlns:a16="http://schemas.microsoft.com/office/drawing/2014/main" id="{D5F1649A-AB55-4A73-A083-639ED5A0D51C}"/>
                      </a:ext>
                    </a:extLst>
                  </p:cNvPr>
                  <p:cNvSpPr/>
                  <p:nvPr/>
                </p:nvSpPr>
                <p:spPr>
                  <a:xfrm>
                    <a:off x="4482451" y="287395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91" name="任意多边形: 形状 90">
                    <a:extLst>
                      <a:ext uri="{FF2B5EF4-FFF2-40B4-BE49-F238E27FC236}">
                        <a16:creationId xmlns:a16="http://schemas.microsoft.com/office/drawing/2014/main" id="{40794E5F-454E-4813-B36A-EE0A30599D2E}"/>
                      </a:ext>
                    </a:extLst>
                  </p:cNvPr>
                  <p:cNvSpPr/>
                  <p:nvPr/>
                </p:nvSpPr>
                <p:spPr>
                  <a:xfrm>
                    <a:off x="3676291" y="2349302"/>
                    <a:ext cx="223517" cy="222699"/>
                  </a:xfrm>
                  <a:custGeom>
                    <a:avLst/>
                    <a:gdLst>
                      <a:gd name="connsiteX0" fmla="*/ 196313 w 223517"/>
                      <a:gd name="connsiteY0" fmla="*/ 30229 h 222699"/>
                      <a:gd name="connsiteX1" fmla="*/ 156485 w 223517"/>
                      <a:gd name="connsiteY1" fmla="*/ 43839 h 222699"/>
                      <a:gd name="connsiteX2" fmla="*/ 156485 w 223517"/>
                      <a:gd name="connsiteY2" fmla="*/ 0 h 222699"/>
                      <a:gd name="connsiteX3" fmla="*/ 67063 w 223517"/>
                      <a:gd name="connsiteY3" fmla="*/ 0 h 222699"/>
                      <a:gd name="connsiteX4" fmla="*/ 67063 w 223517"/>
                      <a:gd name="connsiteY4" fmla="*/ 43839 h 222699"/>
                      <a:gd name="connsiteX5" fmla="*/ 27220 w 223517"/>
                      <a:gd name="connsiteY5" fmla="*/ 30229 h 222699"/>
                      <a:gd name="connsiteX6" fmla="*/ 0 w 223517"/>
                      <a:gd name="connsiteY6" fmla="*/ 118294 h 222699"/>
                      <a:gd name="connsiteX7" fmla="*/ 40090 w 223517"/>
                      <a:gd name="connsiteY7" fmla="*/ 131981 h 222699"/>
                      <a:gd name="connsiteX8" fmla="*/ 15385 w 223517"/>
                      <a:gd name="connsiteY8" fmla="*/ 167735 h 222699"/>
                      <a:gd name="connsiteX9" fmla="*/ 87324 w 223517"/>
                      <a:gd name="connsiteY9" fmla="*/ 222700 h 222699"/>
                      <a:gd name="connsiteX10" fmla="*/ 111767 w 223517"/>
                      <a:gd name="connsiteY10" fmla="*/ 187317 h 222699"/>
                      <a:gd name="connsiteX11" fmla="*/ 136209 w 223517"/>
                      <a:gd name="connsiteY11" fmla="*/ 222700 h 222699"/>
                      <a:gd name="connsiteX12" fmla="*/ 208148 w 223517"/>
                      <a:gd name="connsiteY12" fmla="*/ 167735 h 222699"/>
                      <a:gd name="connsiteX13" fmla="*/ 183428 w 223517"/>
                      <a:gd name="connsiteY13" fmla="*/ 131981 h 222699"/>
                      <a:gd name="connsiteX14" fmla="*/ 223518 w 223517"/>
                      <a:gd name="connsiteY14" fmla="*/ 118294 h 222699"/>
                      <a:gd name="connsiteX15" fmla="*/ 134851 w 223517"/>
                      <a:gd name="connsiteY15" fmla="*/ 115979 h 222699"/>
                      <a:gd name="connsiteX16" fmla="*/ 166037 w 223517"/>
                      <a:gd name="connsiteY16" fmla="*/ 161084 h 222699"/>
                      <a:gd name="connsiteX17" fmla="*/ 143215 w 223517"/>
                      <a:gd name="connsiteY17" fmla="*/ 178521 h 222699"/>
                      <a:gd name="connsiteX18" fmla="*/ 111767 w 223517"/>
                      <a:gd name="connsiteY18" fmla="*/ 133000 h 222699"/>
                      <a:gd name="connsiteX19" fmla="*/ 80334 w 223517"/>
                      <a:gd name="connsiteY19" fmla="*/ 178505 h 222699"/>
                      <a:gd name="connsiteX20" fmla="*/ 57511 w 223517"/>
                      <a:gd name="connsiteY20" fmla="*/ 161068 h 222699"/>
                      <a:gd name="connsiteX21" fmla="*/ 88697 w 223517"/>
                      <a:gd name="connsiteY21" fmla="*/ 115964 h 222699"/>
                      <a:gd name="connsiteX22" fmla="*/ 38346 w 223517"/>
                      <a:gd name="connsiteY22" fmla="*/ 98758 h 222699"/>
                      <a:gd name="connsiteX23" fmla="*/ 47327 w 223517"/>
                      <a:gd name="connsiteY23" fmla="*/ 69702 h 222699"/>
                      <a:gd name="connsiteX24" fmla="*/ 97910 w 223517"/>
                      <a:gd name="connsiteY24" fmla="*/ 86984 h 222699"/>
                      <a:gd name="connsiteX25" fmla="*/ 97910 w 223517"/>
                      <a:gd name="connsiteY25" fmla="*/ 30862 h 222699"/>
                      <a:gd name="connsiteX26" fmla="*/ 125608 w 223517"/>
                      <a:gd name="connsiteY26" fmla="*/ 30862 h 222699"/>
                      <a:gd name="connsiteX27" fmla="*/ 125608 w 223517"/>
                      <a:gd name="connsiteY27" fmla="*/ 87000 h 222699"/>
                      <a:gd name="connsiteX28" fmla="*/ 176191 w 223517"/>
                      <a:gd name="connsiteY28" fmla="*/ 69717 h 222699"/>
                      <a:gd name="connsiteX29" fmla="*/ 185172 w 223517"/>
                      <a:gd name="connsiteY29" fmla="*/ 98774 h 22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3517" h="222699">
                        <a:moveTo>
                          <a:pt x="196313" y="30229"/>
                        </a:moveTo>
                        <a:lnTo>
                          <a:pt x="156485" y="43839"/>
                        </a:lnTo>
                        <a:lnTo>
                          <a:pt x="156485" y="0"/>
                        </a:lnTo>
                        <a:lnTo>
                          <a:pt x="67063" y="0"/>
                        </a:lnTo>
                        <a:lnTo>
                          <a:pt x="67063" y="43839"/>
                        </a:lnTo>
                        <a:lnTo>
                          <a:pt x="27220" y="30229"/>
                        </a:lnTo>
                        <a:lnTo>
                          <a:pt x="0" y="118294"/>
                        </a:lnTo>
                        <a:lnTo>
                          <a:pt x="40090" y="131981"/>
                        </a:lnTo>
                        <a:lnTo>
                          <a:pt x="15385" y="167735"/>
                        </a:lnTo>
                        <a:lnTo>
                          <a:pt x="87324" y="222700"/>
                        </a:lnTo>
                        <a:lnTo>
                          <a:pt x="111767" y="187317"/>
                        </a:lnTo>
                        <a:lnTo>
                          <a:pt x="136209" y="222700"/>
                        </a:lnTo>
                        <a:lnTo>
                          <a:pt x="208148" y="167735"/>
                        </a:lnTo>
                        <a:lnTo>
                          <a:pt x="183428" y="131981"/>
                        </a:lnTo>
                        <a:lnTo>
                          <a:pt x="223518" y="118294"/>
                        </a:lnTo>
                        <a:close/>
                        <a:moveTo>
                          <a:pt x="134851" y="115979"/>
                        </a:moveTo>
                        <a:lnTo>
                          <a:pt x="166037" y="161084"/>
                        </a:lnTo>
                        <a:lnTo>
                          <a:pt x="143215" y="178521"/>
                        </a:lnTo>
                        <a:lnTo>
                          <a:pt x="111767" y="133000"/>
                        </a:lnTo>
                        <a:lnTo>
                          <a:pt x="80334" y="178505"/>
                        </a:lnTo>
                        <a:lnTo>
                          <a:pt x="57511" y="161068"/>
                        </a:lnTo>
                        <a:lnTo>
                          <a:pt x="88697" y="115964"/>
                        </a:lnTo>
                        <a:lnTo>
                          <a:pt x="38346" y="98758"/>
                        </a:lnTo>
                        <a:lnTo>
                          <a:pt x="47327" y="69702"/>
                        </a:lnTo>
                        <a:lnTo>
                          <a:pt x="97910" y="86984"/>
                        </a:lnTo>
                        <a:lnTo>
                          <a:pt x="97910" y="30862"/>
                        </a:lnTo>
                        <a:lnTo>
                          <a:pt x="125608" y="30862"/>
                        </a:lnTo>
                        <a:lnTo>
                          <a:pt x="125608" y="87000"/>
                        </a:lnTo>
                        <a:lnTo>
                          <a:pt x="176191" y="69717"/>
                        </a:lnTo>
                        <a:lnTo>
                          <a:pt x="185172" y="98774"/>
                        </a:ln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92" name="任意多边形: 形状 91">
                    <a:extLst>
                      <a:ext uri="{FF2B5EF4-FFF2-40B4-BE49-F238E27FC236}">
                        <a16:creationId xmlns:a16="http://schemas.microsoft.com/office/drawing/2014/main" id="{BB9FA562-3537-43F6-8B6B-D586D039C9A5}"/>
                      </a:ext>
                    </a:extLst>
                  </p:cNvPr>
                  <p:cNvSpPr/>
                  <p:nvPr/>
                </p:nvSpPr>
                <p:spPr>
                  <a:xfrm>
                    <a:off x="3907771" y="2349302"/>
                    <a:ext cx="223502" cy="222699"/>
                  </a:xfrm>
                  <a:custGeom>
                    <a:avLst/>
                    <a:gdLst>
                      <a:gd name="connsiteX0" fmla="*/ 196297 w 223502"/>
                      <a:gd name="connsiteY0" fmla="*/ 30229 h 222699"/>
                      <a:gd name="connsiteX1" fmla="*/ 156470 w 223502"/>
                      <a:gd name="connsiteY1" fmla="*/ 43839 h 222699"/>
                      <a:gd name="connsiteX2" fmla="*/ 156470 w 223502"/>
                      <a:gd name="connsiteY2" fmla="*/ 0 h 222699"/>
                      <a:gd name="connsiteX3" fmla="*/ 67048 w 223502"/>
                      <a:gd name="connsiteY3" fmla="*/ 0 h 222699"/>
                      <a:gd name="connsiteX4" fmla="*/ 67048 w 223502"/>
                      <a:gd name="connsiteY4" fmla="*/ 43839 h 222699"/>
                      <a:gd name="connsiteX5" fmla="*/ 27220 w 223502"/>
                      <a:gd name="connsiteY5" fmla="*/ 30229 h 222699"/>
                      <a:gd name="connsiteX6" fmla="*/ 0 w 223502"/>
                      <a:gd name="connsiteY6" fmla="*/ 118294 h 222699"/>
                      <a:gd name="connsiteX7" fmla="*/ 40090 w 223502"/>
                      <a:gd name="connsiteY7" fmla="*/ 131981 h 222699"/>
                      <a:gd name="connsiteX8" fmla="*/ 15369 w 223502"/>
                      <a:gd name="connsiteY8" fmla="*/ 167735 h 222699"/>
                      <a:gd name="connsiteX9" fmla="*/ 87308 w 223502"/>
                      <a:gd name="connsiteY9" fmla="*/ 222700 h 222699"/>
                      <a:gd name="connsiteX10" fmla="*/ 111751 w 223502"/>
                      <a:gd name="connsiteY10" fmla="*/ 187317 h 222699"/>
                      <a:gd name="connsiteX11" fmla="*/ 136194 w 223502"/>
                      <a:gd name="connsiteY11" fmla="*/ 222700 h 222699"/>
                      <a:gd name="connsiteX12" fmla="*/ 208133 w 223502"/>
                      <a:gd name="connsiteY12" fmla="*/ 167735 h 222699"/>
                      <a:gd name="connsiteX13" fmla="*/ 183412 w 223502"/>
                      <a:gd name="connsiteY13" fmla="*/ 131981 h 222699"/>
                      <a:gd name="connsiteX14" fmla="*/ 223502 w 223502"/>
                      <a:gd name="connsiteY14" fmla="*/ 118294 h 222699"/>
                      <a:gd name="connsiteX15" fmla="*/ 134836 w 223502"/>
                      <a:gd name="connsiteY15" fmla="*/ 115979 h 222699"/>
                      <a:gd name="connsiteX16" fmla="*/ 166022 w 223502"/>
                      <a:gd name="connsiteY16" fmla="*/ 161084 h 222699"/>
                      <a:gd name="connsiteX17" fmla="*/ 143199 w 223502"/>
                      <a:gd name="connsiteY17" fmla="*/ 178521 h 222699"/>
                      <a:gd name="connsiteX18" fmla="*/ 111751 w 223502"/>
                      <a:gd name="connsiteY18" fmla="*/ 133000 h 222699"/>
                      <a:gd name="connsiteX19" fmla="*/ 80318 w 223502"/>
                      <a:gd name="connsiteY19" fmla="*/ 178505 h 222699"/>
                      <a:gd name="connsiteX20" fmla="*/ 57496 w 223502"/>
                      <a:gd name="connsiteY20" fmla="*/ 161068 h 222699"/>
                      <a:gd name="connsiteX21" fmla="*/ 88682 w 223502"/>
                      <a:gd name="connsiteY21" fmla="*/ 115964 h 222699"/>
                      <a:gd name="connsiteX22" fmla="*/ 38331 w 223502"/>
                      <a:gd name="connsiteY22" fmla="*/ 98758 h 222699"/>
                      <a:gd name="connsiteX23" fmla="*/ 47311 w 223502"/>
                      <a:gd name="connsiteY23" fmla="*/ 69702 h 222699"/>
                      <a:gd name="connsiteX24" fmla="*/ 97894 w 223502"/>
                      <a:gd name="connsiteY24" fmla="*/ 86984 h 222699"/>
                      <a:gd name="connsiteX25" fmla="*/ 97894 w 223502"/>
                      <a:gd name="connsiteY25" fmla="*/ 30862 h 222699"/>
                      <a:gd name="connsiteX26" fmla="*/ 125593 w 223502"/>
                      <a:gd name="connsiteY26" fmla="*/ 30862 h 222699"/>
                      <a:gd name="connsiteX27" fmla="*/ 125593 w 223502"/>
                      <a:gd name="connsiteY27" fmla="*/ 87000 h 222699"/>
                      <a:gd name="connsiteX28" fmla="*/ 176175 w 223502"/>
                      <a:gd name="connsiteY28" fmla="*/ 69717 h 222699"/>
                      <a:gd name="connsiteX29" fmla="*/ 185156 w 223502"/>
                      <a:gd name="connsiteY29" fmla="*/ 98774 h 22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3502" h="222699">
                        <a:moveTo>
                          <a:pt x="196297" y="30229"/>
                        </a:moveTo>
                        <a:lnTo>
                          <a:pt x="156470" y="43839"/>
                        </a:lnTo>
                        <a:lnTo>
                          <a:pt x="156470" y="0"/>
                        </a:lnTo>
                        <a:lnTo>
                          <a:pt x="67048" y="0"/>
                        </a:lnTo>
                        <a:lnTo>
                          <a:pt x="67048" y="43839"/>
                        </a:lnTo>
                        <a:lnTo>
                          <a:pt x="27220" y="30229"/>
                        </a:lnTo>
                        <a:lnTo>
                          <a:pt x="0" y="118294"/>
                        </a:lnTo>
                        <a:lnTo>
                          <a:pt x="40090" y="131981"/>
                        </a:lnTo>
                        <a:lnTo>
                          <a:pt x="15369" y="167735"/>
                        </a:lnTo>
                        <a:lnTo>
                          <a:pt x="87308" y="222700"/>
                        </a:lnTo>
                        <a:lnTo>
                          <a:pt x="111751" y="187317"/>
                        </a:lnTo>
                        <a:lnTo>
                          <a:pt x="136194" y="222700"/>
                        </a:lnTo>
                        <a:lnTo>
                          <a:pt x="208133" y="167735"/>
                        </a:lnTo>
                        <a:lnTo>
                          <a:pt x="183412" y="131981"/>
                        </a:lnTo>
                        <a:lnTo>
                          <a:pt x="223502" y="118294"/>
                        </a:lnTo>
                        <a:close/>
                        <a:moveTo>
                          <a:pt x="134836" y="115979"/>
                        </a:moveTo>
                        <a:lnTo>
                          <a:pt x="166022" y="161084"/>
                        </a:lnTo>
                        <a:lnTo>
                          <a:pt x="143199" y="178521"/>
                        </a:lnTo>
                        <a:lnTo>
                          <a:pt x="111751" y="133000"/>
                        </a:lnTo>
                        <a:lnTo>
                          <a:pt x="80318" y="178505"/>
                        </a:lnTo>
                        <a:lnTo>
                          <a:pt x="57496" y="161068"/>
                        </a:lnTo>
                        <a:lnTo>
                          <a:pt x="88682" y="115964"/>
                        </a:lnTo>
                        <a:lnTo>
                          <a:pt x="38331" y="98758"/>
                        </a:lnTo>
                        <a:lnTo>
                          <a:pt x="47311" y="69702"/>
                        </a:lnTo>
                        <a:lnTo>
                          <a:pt x="97894" y="86984"/>
                        </a:lnTo>
                        <a:lnTo>
                          <a:pt x="97894" y="30862"/>
                        </a:lnTo>
                        <a:lnTo>
                          <a:pt x="125593" y="30862"/>
                        </a:lnTo>
                        <a:lnTo>
                          <a:pt x="125593" y="87000"/>
                        </a:lnTo>
                        <a:lnTo>
                          <a:pt x="176175" y="69717"/>
                        </a:lnTo>
                        <a:lnTo>
                          <a:pt x="185156" y="98774"/>
                        </a:lnTo>
                        <a:close/>
                      </a:path>
                    </a:pathLst>
                  </a:custGeom>
                  <a:grpFill/>
                </p:spPr>
                <p:txBody>
                  <a:bodyPr rtlCol="0" anchor="ctr"/>
                  <a:lstStyle/>
                  <a:p>
                    <a:endParaRPr lang="zh-CN" altLang="en-US" dirty="0">
                      <a:latin typeface="源意明体" pitchFamily="2" charset="-122"/>
                      <a:ea typeface="源意明体" pitchFamily="2" charset="-122"/>
                    </a:endParaRPr>
                  </a:p>
                </p:txBody>
              </p:sp>
              <p:sp>
                <p:nvSpPr>
                  <p:cNvPr id="93" name="任意多边形: 形状 92">
                    <a:extLst>
                      <a:ext uri="{FF2B5EF4-FFF2-40B4-BE49-F238E27FC236}">
                        <a16:creationId xmlns:a16="http://schemas.microsoft.com/office/drawing/2014/main" id="{A0C4998D-9BA8-40D7-B36A-4303D73BE2DD}"/>
                      </a:ext>
                    </a:extLst>
                  </p:cNvPr>
                  <p:cNvSpPr/>
                  <p:nvPr/>
                </p:nvSpPr>
                <p:spPr>
                  <a:xfrm>
                    <a:off x="4139220" y="2349302"/>
                    <a:ext cx="223517" cy="222699"/>
                  </a:xfrm>
                  <a:custGeom>
                    <a:avLst/>
                    <a:gdLst>
                      <a:gd name="connsiteX0" fmla="*/ 183428 w 223517"/>
                      <a:gd name="connsiteY0" fmla="*/ 131981 h 222699"/>
                      <a:gd name="connsiteX1" fmla="*/ 223518 w 223517"/>
                      <a:gd name="connsiteY1" fmla="*/ 118294 h 222699"/>
                      <a:gd name="connsiteX2" fmla="*/ 196297 w 223517"/>
                      <a:gd name="connsiteY2" fmla="*/ 30229 h 222699"/>
                      <a:gd name="connsiteX3" fmla="*/ 156470 w 223517"/>
                      <a:gd name="connsiteY3" fmla="*/ 43839 h 222699"/>
                      <a:gd name="connsiteX4" fmla="*/ 156470 w 223517"/>
                      <a:gd name="connsiteY4" fmla="*/ 0 h 222699"/>
                      <a:gd name="connsiteX5" fmla="*/ 67048 w 223517"/>
                      <a:gd name="connsiteY5" fmla="*/ 0 h 222699"/>
                      <a:gd name="connsiteX6" fmla="*/ 67048 w 223517"/>
                      <a:gd name="connsiteY6" fmla="*/ 43839 h 222699"/>
                      <a:gd name="connsiteX7" fmla="*/ 27220 w 223517"/>
                      <a:gd name="connsiteY7" fmla="*/ 30229 h 222699"/>
                      <a:gd name="connsiteX8" fmla="*/ 0 w 223517"/>
                      <a:gd name="connsiteY8" fmla="*/ 118294 h 222699"/>
                      <a:gd name="connsiteX9" fmla="*/ 40090 w 223517"/>
                      <a:gd name="connsiteY9" fmla="*/ 131981 h 222699"/>
                      <a:gd name="connsiteX10" fmla="*/ 15369 w 223517"/>
                      <a:gd name="connsiteY10" fmla="*/ 167735 h 222699"/>
                      <a:gd name="connsiteX11" fmla="*/ 87308 w 223517"/>
                      <a:gd name="connsiteY11" fmla="*/ 222700 h 222699"/>
                      <a:gd name="connsiteX12" fmla="*/ 111767 w 223517"/>
                      <a:gd name="connsiteY12" fmla="*/ 187317 h 222699"/>
                      <a:gd name="connsiteX13" fmla="*/ 136209 w 223517"/>
                      <a:gd name="connsiteY13" fmla="*/ 222700 h 222699"/>
                      <a:gd name="connsiteX14" fmla="*/ 208148 w 223517"/>
                      <a:gd name="connsiteY14" fmla="*/ 167735 h 222699"/>
                      <a:gd name="connsiteX15" fmla="*/ 143199 w 223517"/>
                      <a:gd name="connsiteY15" fmla="*/ 178505 h 222699"/>
                      <a:gd name="connsiteX16" fmla="*/ 111767 w 223517"/>
                      <a:gd name="connsiteY16" fmla="*/ 133000 h 222699"/>
                      <a:gd name="connsiteX17" fmla="*/ 80334 w 223517"/>
                      <a:gd name="connsiteY17" fmla="*/ 178505 h 222699"/>
                      <a:gd name="connsiteX18" fmla="*/ 57511 w 223517"/>
                      <a:gd name="connsiteY18" fmla="*/ 161068 h 222699"/>
                      <a:gd name="connsiteX19" fmla="*/ 88697 w 223517"/>
                      <a:gd name="connsiteY19" fmla="*/ 115964 h 222699"/>
                      <a:gd name="connsiteX20" fmla="*/ 38346 w 223517"/>
                      <a:gd name="connsiteY20" fmla="*/ 98758 h 222699"/>
                      <a:gd name="connsiteX21" fmla="*/ 47327 w 223517"/>
                      <a:gd name="connsiteY21" fmla="*/ 69702 h 222699"/>
                      <a:gd name="connsiteX22" fmla="*/ 97910 w 223517"/>
                      <a:gd name="connsiteY22" fmla="*/ 86984 h 222699"/>
                      <a:gd name="connsiteX23" fmla="*/ 97910 w 223517"/>
                      <a:gd name="connsiteY23" fmla="*/ 30862 h 222699"/>
                      <a:gd name="connsiteX24" fmla="*/ 125608 w 223517"/>
                      <a:gd name="connsiteY24" fmla="*/ 30862 h 222699"/>
                      <a:gd name="connsiteX25" fmla="*/ 125608 w 223517"/>
                      <a:gd name="connsiteY25" fmla="*/ 87000 h 222699"/>
                      <a:gd name="connsiteX26" fmla="*/ 176191 w 223517"/>
                      <a:gd name="connsiteY26" fmla="*/ 69717 h 222699"/>
                      <a:gd name="connsiteX27" fmla="*/ 185172 w 223517"/>
                      <a:gd name="connsiteY27" fmla="*/ 98774 h 222699"/>
                      <a:gd name="connsiteX28" fmla="*/ 134836 w 223517"/>
                      <a:gd name="connsiteY28" fmla="*/ 115979 h 222699"/>
                      <a:gd name="connsiteX29" fmla="*/ 166022 w 223517"/>
                      <a:gd name="connsiteY29" fmla="*/ 161084 h 22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23517" h="222699">
                        <a:moveTo>
                          <a:pt x="183428" y="131981"/>
                        </a:moveTo>
                        <a:lnTo>
                          <a:pt x="223518" y="118294"/>
                        </a:lnTo>
                        <a:lnTo>
                          <a:pt x="196297" y="30229"/>
                        </a:lnTo>
                        <a:lnTo>
                          <a:pt x="156470" y="43839"/>
                        </a:lnTo>
                        <a:lnTo>
                          <a:pt x="156470" y="0"/>
                        </a:lnTo>
                        <a:lnTo>
                          <a:pt x="67048" y="0"/>
                        </a:lnTo>
                        <a:lnTo>
                          <a:pt x="67048" y="43839"/>
                        </a:lnTo>
                        <a:lnTo>
                          <a:pt x="27220" y="30229"/>
                        </a:lnTo>
                        <a:lnTo>
                          <a:pt x="0" y="118294"/>
                        </a:lnTo>
                        <a:lnTo>
                          <a:pt x="40090" y="131981"/>
                        </a:lnTo>
                        <a:lnTo>
                          <a:pt x="15369" y="167735"/>
                        </a:lnTo>
                        <a:lnTo>
                          <a:pt x="87308" y="222700"/>
                        </a:lnTo>
                        <a:lnTo>
                          <a:pt x="111767" y="187317"/>
                        </a:lnTo>
                        <a:lnTo>
                          <a:pt x="136209" y="222700"/>
                        </a:lnTo>
                        <a:lnTo>
                          <a:pt x="208148" y="167735"/>
                        </a:lnTo>
                        <a:close/>
                        <a:moveTo>
                          <a:pt x="143199" y="178505"/>
                        </a:moveTo>
                        <a:lnTo>
                          <a:pt x="111767" y="133000"/>
                        </a:lnTo>
                        <a:lnTo>
                          <a:pt x="80334" y="178505"/>
                        </a:lnTo>
                        <a:lnTo>
                          <a:pt x="57511" y="161068"/>
                        </a:lnTo>
                        <a:lnTo>
                          <a:pt x="88697" y="115964"/>
                        </a:lnTo>
                        <a:lnTo>
                          <a:pt x="38346" y="98758"/>
                        </a:lnTo>
                        <a:lnTo>
                          <a:pt x="47327" y="69702"/>
                        </a:lnTo>
                        <a:lnTo>
                          <a:pt x="97910" y="86984"/>
                        </a:lnTo>
                        <a:lnTo>
                          <a:pt x="97910" y="30862"/>
                        </a:lnTo>
                        <a:lnTo>
                          <a:pt x="125608" y="30862"/>
                        </a:lnTo>
                        <a:lnTo>
                          <a:pt x="125608" y="87000"/>
                        </a:lnTo>
                        <a:lnTo>
                          <a:pt x="176191" y="69717"/>
                        </a:lnTo>
                        <a:lnTo>
                          <a:pt x="185172" y="98774"/>
                        </a:lnTo>
                        <a:lnTo>
                          <a:pt x="134836" y="115979"/>
                        </a:lnTo>
                        <a:lnTo>
                          <a:pt x="166022" y="161084"/>
                        </a:lnTo>
                        <a:close/>
                      </a:path>
                    </a:pathLst>
                  </a:custGeom>
                  <a:grpFill/>
                </p:spPr>
                <p:txBody>
                  <a:bodyPr rtlCol="0" anchor="ctr"/>
                  <a:lstStyle/>
                  <a:p>
                    <a:endParaRPr lang="zh-CN" altLang="en-US" dirty="0">
                      <a:latin typeface="源意明体" pitchFamily="2" charset="-122"/>
                      <a:ea typeface="源意明体" pitchFamily="2" charset="-122"/>
                    </a:endParaRPr>
                  </a:p>
                </p:txBody>
              </p:sp>
            </p:grpSp>
            <p:sp>
              <p:nvSpPr>
                <p:cNvPr id="147" name="菱形 146">
                  <a:extLst>
                    <a:ext uri="{FF2B5EF4-FFF2-40B4-BE49-F238E27FC236}">
                      <a16:creationId xmlns:a16="http://schemas.microsoft.com/office/drawing/2014/main" id="{76FC154F-2D50-8F45-1992-C3A683419630}"/>
                    </a:ext>
                  </a:extLst>
                </p:cNvPr>
                <p:cNvSpPr/>
                <p:nvPr/>
              </p:nvSpPr>
              <p:spPr>
                <a:xfrm>
                  <a:off x="9235745" y="2742355"/>
                  <a:ext cx="1946579" cy="552962"/>
                </a:xfrm>
                <a:prstGeom prst="diamond">
                  <a:avLst/>
                </a:prstGeom>
                <a:noFill/>
                <a:ln w="22225">
                  <a:gradFill flip="none" rotWithShape="1">
                    <a:gsLst>
                      <a:gs pos="23000">
                        <a:schemeClr val="accent1">
                          <a:alpha val="0"/>
                        </a:schemeClr>
                      </a:gs>
                      <a:gs pos="100000">
                        <a:schemeClr val="accent2"/>
                      </a:gs>
                    </a:gsLst>
                    <a:lin ang="5400000" scaled="1"/>
                    <a:tileRect/>
                  </a:gradFill>
                </a:ln>
                <a:scene3d>
                  <a:camera prst="perspectiveRelaxedModerately"/>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sp>
              <p:nvSpPr>
                <p:cNvPr id="148" name="菱形 147">
                  <a:extLst>
                    <a:ext uri="{FF2B5EF4-FFF2-40B4-BE49-F238E27FC236}">
                      <a16:creationId xmlns:a16="http://schemas.microsoft.com/office/drawing/2014/main" id="{A984DFC2-EFFA-9D65-16CF-58BC0A9CC574}"/>
                    </a:ext>
                  </a:extLst>
                </p:cNvPr>
                <p:cNvSpPr/>
                <p:nvPr/>
              </p:nvSpPr>
              <p:spPr>
                <a:xfrm>
                  <a:off x="9255629" y="2697540"/>
                  <a:ext cx="1906810" cy="464489"/>
                </a:xfrm>
                <a:prstGeom prst="diamond">
                  <a:avLst/>
                </a:prstGeom>
                <a:gradFill flip="none" rotWithShape="1">
                  <a:gsLst>
                    <a:gs pos="0">
                      <a:schemeClr val="accent1"/>
                    </a:gs>
                    <a:gs pos="69000">
                      <a:schemeClr val="accent2"/>
                    </a:gs>
                  </a:gsLst>
                  <a:lin ang="16200000" scaled="1"/>
                  <a:tileRect/>
                </a:gradFill>
                <a:ln w="10927">
                  <a:noFill/>
                </a:ln>
                <a:scene3d>
                  <a:camera prst="perspectiveRelaxedModerately"/>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nvGrpSpPr>
                <p:cNvPr id="149" name="组合 148">
                  <a:extLst>
                    <a:ext uri="{FF2B5EF4-FFF2-40B4-BE49-F238E27FC236}">
                      <a16:creationId xmlns:a16="http://schemas.microsoft.com/office/drawing/2014/main" id="{005292F2-01F3-0DC8-EA87-6BCC8B42DEF4}"/>
                    </a:ext>
                  </a:extLst>
                </p:cNvPr>
                <p:cNvGrpSpPr/>
                <p:nvPr/>
              </p:nvGrpSpPr>
              <p:grpSpPr>
                <a:xfrm>
                  <a:off x="9198506" y="3013870"/>
                  <a:ext cx="2047941" cy="3002130"/>
                  <a:chOff x="1269373" y="3585574"/>
                  <a:chExt cx="2047941" cy="3002130"/>
                </a:xfrm>
              </p:grpSpPr>
              <p:sp>
                <p:nvSpPr>
                  <p:cNvPr id="152" name="任意多边形: 形状 151">
                    <a:extLst>
                      <a:ext uri="{FF2B5EF4-FFF2-40B4-BE49-F238E27FC236}">
                        <a16:creationId xmlns:a16="http://schemas.microsoft.com/office/drawing/2014/main" id="{C4740DFB-4431-9DD5-28E7-D989B82BB3CF}"/>
                      </a:ext>
                    </a:extLst>
                  </p:cNvPr>
                  <p:cNvSpPr/>
                  <p:nvPr/>
                </p:nvSpPr>
                <p:spPr>
                  <a:xfrm>
                    <a:off x="2289777" y="3585574"/>
                    <a:ext cx="1027537" cy="2996381"/>
                  </a:xfrm>
                  <a:custGeom>
                    <a:avLst/>
                    <a:gdLst>
                      <a:gd name="connsiteX0" fmla="*/ 1020567 w 1026344"/>
                      <a:gd name="connsiteY0" fmla="*/ 0 h 3576928"/>
                      <a:gd name="connsiteX1" fmla="*/ 1025637 w 1026344"/>
                      <a:gd name="connsiteY1" fmla="*/ 1788464 h 3576928"/>
                      <a:gd name="connsiteX2" fmla="*/ 1026344 w 1026344"/>
                      <a:gd name="connsiteY2" fmla="*/ 1788464 h 3576928"/>
                      <a:gd name="connsiteX3" fmla="*/ 1026344 w 1026344"/>
                      <a:gd name="connsiteY3" fmla="*/ 3330161 h 3576928"/>
                      <a:gd name="connsiteX4" fmla="*/ 5777 w 1026344"/>
                      <a:gd name="connsiteY4" fmla="*/ 3576928 h 3576928"/>
                      <a:gd name="connsiteX5" fmla="*/ 707 w 1026344"/>
                      <a:gd name="connsiteY5" fmla="*/ 1788464 h 3576928"/>
                      <a:gd name="connsiteX6" fmla="*/ 0 w 1026344"/>
                      <a:gd name="connsiteY6" fmla="*/ 1788464 h 3576928"/>
                      <a:gd name="connsiteX7" fmla="*/ 0 w 1026344"/>
                      <a:gd name="connsiteY7" fmla="*/ 246767 h 3576928"/>
                      <a:gd name="connsiteX0" fmla="*/ 1032069 w 1032895"/>
                      <a:gd name="connsiteY0" fmla="*/ 0 h 3565426"/>
                      <a:gd name="connsiteX1" fmla="*/ 1025637 w 1032895"/>
                      <a:gd name="connsiteY1" fmla="*/ 1776962 h 3565426"/>
                      <a:gd name="connsiteX2" fmla="*/ 1026344 w 1032895"/>
                      <a:gd name="connsiteY2" fmla="*/ 1776962 h 3565426"/>
                      <a:gd name="connsiteX3" fmla="*/ 1026344 w 1032895"/>
                      <a:gd name="connsiteY3" fmla="*/ 3318659 h 3565426"/>
                      <a:gd name="connsiteX4" fmla="*/ 5777 w 1032895"/>
                      <a:gd name="connsiteY4" fmla="*/ 3565426 h 3565426"/>
                      <a:gd name="connsiteX5" fmla="*/ 707 w 1032895"/>
                      <a:gd name="connsiteY5" fmla="*/ 1776962 h 3565426"/>
                      <a:gd name="connsiteX6" fmla="*/ 0 w 1032895"/>
                      <a:gd name="connsiteY6" fmla="*/ 1776962 h 3565426"/>
                      <a:gd name="connsiteX7" fmla="*/ 0 w 1032895"/>
                      <a:gd name="connsiteY7" fmla="*/ 235265 h 3565426"/>
                      <a:gd name="connsiteX8" fmla="*/ 1032069 w 1032895"/>
                      <a:gd name="connsiteY8" fmla="*/ 0 h 3565426"/>
                      <a:gd name="connsiteX0" fmla="*/ 1026318 w 1027537"/>
                      <a:gd name="connsiteY0" fmla="*/ 0 h 3574052"/>
                      <a:gd name="connsiteX1" fmla="*/ 1025637 w 1027537"/>
                      <a:gd name="connsiteY1" fmla="*/ 1785588 h 3574052"/>
                      <a:gd name="connsiteX2" fmla="*/ 1026344 w 1027537"/>
                      <a:gd name="connsiteY2" fmla="*/ 1785588 h 3574052"/>
                      <a:gd name="connsiteX3" fmla="*/ 1026344 w 1027537"/>
                      <a:gd name="connsiteY3" fmla="*/ 3327285 h 3574052"/>
                      <a:gd name="connsiteX4" fmla="*/ 5777 w 1027537"/>
                      <a:gd name="connsiteY4" fmla="*/ 3574052 h 3574052"/>
                      <a:gd name="connsiteX5" fmla="*/ 707 w 1027537"/>
                      <a:gd name="connsiteY5" fmla="*/ 1785588 h 3574052"/>
                      <a:gd name="connsiteX6" fmla="*/ 0 w 1027537"/>
                      <a:gd name="connsiteY6" fmla="*/ 1785588 h 3574052"/>
                      <a:gd name="connsiteX7" fmla="*/ 0 w 1027537"/>
                      <a:gd name="connsiteY7" fmla="*/ 243891 h 3574052"/>
                      <a:gd name="connsiteX8" fmla="*/ 1026318 w 1027537"/>
                      <a:gd name="connsiteY8" fmla="*/ 0 h 357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7537" h="3574052">
                        <a:moveTo>
                          <a:pt x="1026318" y="0"/>
                        </a:moveTo>
                        <a:cubicBezTo>
                          <a:pt x="1030797" y="557336"/>
                          <a:pt x="1021158" y="1228252"/>
                          <a:pt x="1025637" y="1785588"/>
                        </a:cubicBezTo>
                        <a:lnTo>
                          <a:pt x="1026344" y="1785588"/>
                        </a:lnTo>
                        <a:lnTo>
                          <a:pt x="1026344" y="3327285"/>
                        </a:lnTo>
                        <a:lnTo>
                          <a:pt x="5777" y="3574052"/>
                        </a:lnTo>
                        <a:cubicBezTo>
                          <a:pt x="1298" y="3016716"/>
                          <a:pt x="5187" y="2342924"/>
                          <a:pt x="707" y="1785588"/>
                        </a:cubicBezTo>
                        <a:lnTo>
                          <a:pt x="0" y="1785588"/>
                        </a:lnTo>
                        <a:lnTo>
                          <a:pt x="0" y="243891"/>
                        </a:lnTo>
                        <a:lnTo>
                          <a:pt x="1026318" y="0"/>
                        </a:lnTo>
                        <a:close/>
                      </a:path>
                    </a:pathLst>
                  </a:custGeom>
                  <a:gradFill flip="none" rotWithShape="1">
                    <a:gsLst>
                      <a:gs pos="0">
                        <a:schemeClr val="accent1">
                          <a:alpha val="30000"/>
                        </a:schemeClr>
                      </a:gs>
                      <a:gs pos="48000">
                        <a:schemeClr val="accent1">
                          <a:alpha val="50000"/>
                        </a:schemeClr>
                      </a:gs>
                      <a:gs pos="100000">
                        <a:schemeClr val="accent2"/>
                      </a:gs>
                    </a:gsLst>
                    <a:lin ang="16200000" scaled="1"/>
                    <a:tileRect/>
                  </a:gradFill>
                  <a:ln w="10927">
                    <a:noFill/>
                  </a:ln>
                  <a:scene3d>
                    <a:camera prst="perspectiveRelaxedModerately" fov="0">
                      <a:rot lat="0" lon="0" rev="0"/>
                    </a:camera>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sp>
                <p:nvSpPr>
                  <p:cNvPr id="153" name="任意多边形: 形状 152">
                    <a:extLst>
                      <a:ext uri="{FF2B5EF4-FFF2-40B4-BE49-F238E27FC236}">
                        <a16:creationId xmlns:a16="http://schemas.microsoft.com/office/drawing/2014/main" id="{86ABBEA1-12AC-F014-F3F6-455E2E9DF2F7}"/>
                      </a:ext>
                    </a:extLst>
                  </p:cNvPr>
                  <p:cNvSpPr/>
                  <p:nvPr/>
                </p:nvSpPr>
                <p:spPr>
                  <a:xfrm flipH="1">
                    <a:off x="1269373" y="3591323"/>
                    <a:ext cx="1027537" cy="2996381"/>
                  </a:xfrm>
                  <a:custGeom>
                    <a:avLst/>
                    <a:gdLst>
                      <a:gd name="connsiteX0" fmla="*/ 1020567 w 1026344"/>
                      <a:gd name="connsiteY0" fmla="*/ 0 h 3576928"/>
                      <a:gd name="connsiteX1" fmla="*/ 1025637 w 1026344"/>
                      <a:gd name="connsiteY1" fmla="*/ 1788464 h 3576928"/>
                      <a:gd name="connsiteX2" fmla="*/ 1026344 w 1026344"/>
                      <a:gd name="connsiteY2" fmla="*/ 1788464 h 3576928"/>
                      <a:gd name="connsiteX3" fmla="*/ 1026344 w 1026344"/>
                      <a:gd name="connsiteY3" fmla="*/ 3330161 h 3576928"/>
                      <a:gd name="connsiteX4" fmla="*/ 5777 w 1026344"/>
                      <a:gd name="connsiteY4" fmla="*/ 3576928 h 3576928"/>
                      <a:gd name="connsiteX5" fmla="*/ 707 w 1026344"/>
                      <a:gd name="connsiteY5" fmla="*/ 1788464 h 3576928"/>
                      <a:gd name="connsiteX6" fmla="*/ 0 w 1026344"/>
                      <a:gd name="connsiteY6" fmla="*/ 1788464 h 3576928"/>
                      <a:gd name="connsiteX7" fmla="*/ 0 w 1026344"/>
                      <a:gd name="connsiteY7" fmla="*/ 246767 h 3576928"/>
                      <a:gd name="connsiteX0" fmla="*/ 1032069 w 1032895"/>
                      <a:gd name="connsiteY0" fmla="*/ 0 h 3565426"/>
                      <a:gd name="connsiteX1" fmla="*/ 1025637 w 1032895"/>
                      <a:gd name="connsiteY1" fmla="*/ 1776962 h 3565426"/>
                      <a:gd name="connsiteX2" fmla="*/ 1026344 w 1032895"/>
                      <a:gd name="connsiteY2" fmla="*/ 1776962 h 3565426"/>
                      <a:gd name="connsiteX3" fmla="*/ 1026344 w 1032895"/>
                      <a:gd name="connsiteY3" fmla="*/ 3318659 h 3565426"/>
                      <a:gd name="connsiteX4" fmla="*/ 5777 w 1032895"/>
                      <a:gd name="connsiteY4" fmla="*/ 3565426 h 3565426"/>
                      <a:gd name="connsiteX5" fmla="*/ 707 w 1032895"/>
                      <a:gd name="connsiteY5" fmla="*/ 1776962 h 3565426"/>
                      <a:gd name="connsiteX6" fmla="*/ 0 w 1032895"/>
                      <a:gd name="connsiteY6" fmla="*/ 1776962 h 3565426"/>
                      <a:gd name="connsiteX7" fmla="*/ 0 w 1032895"/>
                      <a:gd name="connsiteY7" fmla="*/ 235265 h 3565426"/>
                      <a:gd name="connsiteX8" fmla="*/ 1032069 w 1032895"/>
                      <a:gd name="connsiteY8" fmla="*/ 0 h 3565426"/>
                      <a:gd name="connsiteX0" fmla="*/ 1026318 w 1027537"/>
                      <a:gd name="connsiteY0" fmla="*/ 0 h 3574052"/>
                      <a:gd name="connsiteX1" fmla="*/ 1025637 w 1027537"/>
                      <a:gd name="connsiteY1" fmla="*/ 1785588 h 3574052"/>
                      <a:gd name="connsiteX2" fmla="*/ 1026344 w 1027537"/>
                      <a:gd name="connsiteY2" fmla="*/ 1785588 h 3574052"/>
                      <a:gd name="connsiteX3" fmla="*/ 1026344 w 1027537"/>
                      <a:gd name="connsiteY3" fmla="*/ 3327285 h 3574052"/>
                      <a:gd name="connsiteX4" fmla="*/ 5777 w 1027537"/>
                      <a:gd name="connsiteY4" fmla="*/ 3574052 h 3574052"/>
                      <a:gd name="connsiteX5" fmla="*/ 707 w 1027537"/>
                      <a:gd name="connsiteY5" fmla="*/ 1785588 h 3574052"/>
                      <a:gd name="connsiteX6" fmla="*/ 0 w 1027537"/>
                      <a:gd name="connsiteY6" fmla="*/ 1785588 h 3574052"/>
                      <a:gd name="connsiteX7" fmla="*/ 0 w 1027537"/>
                      <a:gd name="connsiteY7" fmla="*/ 243891 h 3574052"/>
                      <a:gd name="connsiteX8" fmla="*/ 1026318 w 1027537"/>
                      <a:gd name="connsiteY8" fmla="*/ 0 h 357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7537" h="3574052">
                        <a:moveTo>
                          <a:pt x="1026318" y="0"/>
                        </a:moveTo>
                        <a:cubicBezTo>
                          <a:pt x="1030797" y="557336"/>
                          <a:pt x="1021158" y="1228252"/>
                          <a:pt x="1025637" y="1785588"/>
                        </a:cubicBezTo>
                        <a:lnTo>
                          <a:pt x="1026344" y="1785588"/>
                        </a:lnTo>
                        <a:lnTo>
                          <a:pt x="1026344" y="3327285"/>
                        </a:lnTo>
                        <a:lnTo>
                          <a:pt x="5777" y="3574052"/>
                        </a:lnTo>
                        <a:cubicBezTo>
                          <a:pt x="1298" y="3016716"/>
                          <a:pt x="5187" y="2342924"/>
                          <a:pt x="707" y="1785588"/>
                        </a:cubicBezTo>
                        <a:lnTo>
                          <a:pt x="0" y="1785588"/>
                        </a:lnTo>
                        <a:lnTo>
                          <a:pt x="0" y="243891"/>
                        </a:lnTo>
                        <a:lnTo>
                          <a:pt x="1026318" y="0"/>
                        </a:lnTo>
                        <a:close/>
                      </a:path>
                    </a:pathLst>
                  </a:custGeom>
                  <a:gradFill flip="none" rotWithShape="1">
                    <a:gsLst>
                      <a:gs pos="0">
                        <a:schemeClr val="accent1">
                          <a:alpha val="30000"/>
                        </a:schemeClr>
                      </a:gs>
                      <a:gs pos="48000">
                        <a:schemeClr val="accent1">
                          <a:alpha val="50000"/>
                        </a:schemeClr>
                      </a:gs>
                      <a:gs pos="100000">
                        <a:schemeClr val="accent2"/>
                      </a:gs>
                    </a:gsLst>
                    <a:lin ang="16200000" scaled="1"/>
                    <a:tileRect/>
                  </a:gradFill>
                  <a:ln w="10927">
                    <a:noFill/>
                  </a:ln>
                  <a:scene3d>
                    <a:camera prst="perspectiveRelaxedModerately" fov="0">
                      <a:rot lat="0" lon="0" rev="0"/>
                    </a:camera>
                    <a:lightRig rig="glow"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sp>
              <p:nvSpPr>
                <p:cNvPr id="151" name="文本框 150">
                  <a:extLst>
                    <a:ext uri="{FF2B5EF4-FFF2-40B4-BE49-F238E27FC236}">
                      <a16:creationId xmlns:a16="http://schemas.microsoft.com/office/drawing/2014/main" id="{3CAE77A6-30C1-DBAB-6823-9EF81915C127}"/>
                    </a:ext>
                  </a:extLst>
                </p:cNvPr>
                <p:cNvSpPr txBox="1"/>
                <p:nvPr/>
              </p:nvSpPr>
              <p:spPr>
                <a:xfrm>
                  <a:off x="9514590" y="2418360"/>
                  <a:ext cx="1415772" cy="461665"/>
                </a:xfrm>
                <a:prstGeom prst="rect">
                  <a:avLst/>
                </a:prstGeom>
                <a:noFill/>
                <a:effectLst/>
              </p:spPr>
              <p:txBody>
                <a:bodyPr wrap="none" rtlCol="0">
                  <a:spAutoFit/>
                </a:bodyPr>
                <a:lstStyle/>
                <a:p>
                  <a:pPr algn="ctr"/>
                  <a:r>
                    <a:rPr lang="zh-CN" altLang="en-US" sz="2400" b="1" dirty="0">
                      <a:solidFill>
                        <a:schemeClr val="bg1"/>
                      </a:solidFill>
                      <a:effectLst>
                        <a:outerShdw blurRad="25400" sx="102000" sy="102000" algn="ctr" rotWithShape="0">
                          <a:prstClr val="black">
                            <a:alpha val="36000"/>
                          </a:prstClr>
                        </a:outerShdw>
                        <a:reflection blurRad="6350" stA="24000" endPos="22000" dist="76200" dir="5400000" sy="-100000" algn="bl" rotWithShape="0"/>
                      </a:effectLst>
                      <a:latin typeface="源意明体" pitchFamily="2" charset="-122"/>
                      <a:ea typeface="源意明体" pitchFamily="2" charset="-122"/>
                    </a:rPr>
                    <a:t>标题文本</a:t>
                  </a:r>
                </a:p>
              </p:txBody>
            </p:sp>
          </p:grpSp>
        </p:grpSp>
      </p:grpSp>
    </p:spTree>
    <p:extLst>
      <p:ext uri="{BB962C8B-B14F-4D97-AF65-F5344CB8AC3E}">
        <p14:creationId xmlns:p14="http://schemas.microsoft.com/office/powerpoint/2010/main" val="2497533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26" name="图片 125" descr="蓝红色科技渐变科技感光线红蓝背景">
            <a:extLst>
              <a:ext uri="{FF2B5EF4-FFF2-40B4-BE49-F238E27FC236}">
                <a16:creationId xmlns:a16="http://schemas.microsoft.com/office/drawing/2014/main" id="{D632DF56-E84B-7A6A-0B62-E590D3CF9D67}"/>
              </a:ext>
            </a:extLst>
          </p:cNvPr>
          <p:cNvPicPr>
            <a:picLocks noChangeAspect="1" noChangeArrowheads="1"/>
          </p:cNvPicPr>
          <p:nvPr/>
        </p:nvPicPr>
        <p:blipFill>
          <a:blip r:embed="rId2" cstate="screen">
            <a:duotone>
              <a:prstClr val="black"/>
              <a:schemeClr val="accent2">
                <a:tint val="45000"/>
                <a:satMod val="400000"/>
              </a:schemeClr>
            </a:duotone>
            <a:alphaModFix amt="50000"/>
            <a:extLst>
              <a:ext uri="{28A0092B-C50C-407E-A947-70E740481C1C}">
                <a14:useLocalDpi xmlns:a14="http://schemas.microsoft.com/office/drawing/2010/main"/>
              </a:ext>
            </a:extLst>
          </a:blip>
          <a:srcRect/>
          <a:stretch>
            <a:fillRect/>
          </a:stretch>
        </p:blipFill>
        <p:spPr bwMode="auto">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a:noFill/>
          <a:extLst>
            <a:ext uri="{909E8E84-426E-40DD-AFC4-6F175D3DCCD1}">
              <a14:hiddenFill xmlns:a14="http://schemas.microsoft.com/office/drawing/2010/main">
                <a:solidFill>
                  <a:srgbClr val="FFFFFF"/>
                </a:solidFill>
              </a14:hiddenFill>
            </a:ext>
          </a:extLst>
        </p:spPr>
      </p:pic>
      <p:grpSp>
        <p:nvGrpSpPr>
          <p:cNvPr id="124" name="组合 123">
            <a:extLst>
              <a:ext uri="{FF2B5EF4-FFF2-40B4-BE49-F238E27FC236}">
                <a16:creationId xmlns:a16="http://schemas.microsoft.com/office/drawing/2014/main" id="{1712707F-92CF-E446-3C91-0637D25390ED}"/>
              </a:ext>
            </a:extLst>
          </p:cNvPr>
          <p:cNvGrpSpPr/>
          <p:nvPr/>
        </p:nvGrpSpPr>
        <p:grpSpPr>
          <a:xfrm>
            <a:off x="1735147" y="2170250"/>
            <a:ext cx="1197764" cy="1197764"/>
            <a:chOff x="1745172" y="2194217"/>
            <a:chExt cx="1197764" cy="1197764"/>
          </a:xfrm>
        </p:grpSpPr>
        <p:grpSp>
          <p:nvGrpSpPr>
            <p:cNvPr id="113" name="组合 112">
              <a:extLst>
                <a:ext uri="{FF2B5EF4-FFF2-40B4-BE49-F238E27FC236}">
                  <a16:creationId xmlns:a16="http://schemas.microsoft.com/office/drawing/2014/main" id="{584917A6-762A-E0D6-4B99-9FE3CA17C0A5}"/>
                </a:ext>
              </a:extLst>
            </p:cNvPr>
            <p:cNvGrpSpPr/>
            <p:nvPr/>
          </p:nvGrpSpPr>
          <p:grpSpPr>
            <a:xfrm>
              <a:off x="1745172" y="2194217"/>
              <a:ext cx="1197764" cy="1197764"/>
              <a:chOff x="730730" y="1791102"/>
              <a:chExt cx="557680" cy="557680"/>
            </a:xfrm>
          </p:grpSpPr>
          <p:sp>
            <p:nvSpPr>
              <p:cNvPr id="107" name="空心弧 106">
                <a:extLst>
                  <a:ext uri="{FF2B5EF4-FFF2-40B4-BE49-F238E27FC236}">
                    <a16:creationId xmlns:a16="http://schemas.microsoft.com/office/drawing/2014/main" id="{1130B76A-693F-8AE7-FA04-77C53C17F005}"/>
                  </a:ext>
                </a:extLst>
              </p:cNvPr>
              <p:cNvSpPr>
                <a:spLocks/>
              </p:cNvSpPr>
              <p:nvPr/>
            </p:nvSpPr>
            <p:spPr>
              <a:xfrm>
                <a:off x="730730" y="1791102"/>
                <a:ext cx="557680" cy="557680"/>
              </a:xfrm>
              <a:prstGeom prst="blockArc">
                <a:avLst>
                  <a:gd name="adj1" fmla="val 11807540"/>
                  <a:gd name="adj2" fmla="val 20664334"/>
                  <a:gd name="adj3" fmla="val 0"/>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03" name="空心弧 102">
                <a:extLst>
                  <a:ext uri="{FF2B5EF4-FFF2-40B4-BE49-F238E27FC236}">
                    <a16:creationId xmlns:a16="http://schemas.microsoft.com/office/drawing/2014/main" id="{F3C15448-40EB-D7E4-D3B0-285BB91CFC02}"/>
                  </a:ext>
                </a:extLst>
              </p:cNvPr>
              <p:cNvSpPr>
                <a:spLocks/>
              </p:cNvSpPr>
              <p:nvPr/>
            </p:nvSpPr>
            <p:spPr>
              <a:xfrm flipV="1">
                <a:off x="730730" y="1791102"/>
                <a:ext cx="557680" cy="557680"/>
              </a:xfrm>
              <a:prstGeom prst="blockArc">
                <a:avLst>
                  <a:gd name="adj1" fmla="val 11807540"/>
                  <a:gd name="adj2" fmla="val 20664334"/>
                  <a:gd name="adj3" fmla="val 0"/>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83" name="椭圆 82">
                <a:extLst>
                  <a:ext uri="{FF2B5EF4-FFF2-40B4-BE49-F238E27FC236}">
                    <a16:creationId xmlns:a16="http://schemas.microsoft.com/office/drawing/2014/main" id="{59E9C7AD-067A-8308-DD7A-B02FCACD9658}"/>
                  </a:ext>
                </a:extLst>
              </p:cNvPr>
              <p:cNvSpPr>
                <a:spLocks/>
              </p:cNvSpPr>
              <p:nvPr/>
            </p:nvSpPr>
            <p:spPr>
              <a:xfrm>
                <a:off x="770648" y="1831020"/>
                <a:ext cx="477844" cy="477844"/>
              </a:xfrm>
              <a:prstGeom prst="ellipse">
                <a:avLst/>
              </a:prstGeom>
              <a:gradFill flip="none" rotWithShape="1">
                <a:gsLst>
                  <a:gs pos="49000">
                    <a:schemeClr val="accent1">
                      <a:alpha val="0"/>
                    </a:schemeClr>
                  </a:gs>
                  <a:gs pos="100000">
                    <a:schemeClr val="accent2"/>
                  </a:gs>
                </a:gsLst>
                <a:path path="circle">
                  <a:fillToRect l="50000" t="50000" r="50000" b="50000"/>
                </a:path>
                <a:tileRect/>
              </a:gradFill>
              <a:ln w="10927">
                <a:no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sp>
            <p:nvSpPr>
              <p:cNvPr id="10" name="椭圆 9">
                <a:extLst>
                  <a:ext uri="{FF2B5EF4-FFF2-40B4-BE49-F238E27FC236}">
                    <a16:creationId xmlns:a16="http://schemas.microsoft.com/office/drawing/2014/main" id="{38B71440-0017-1A4B-1D79-A832CC3FA68A}"/>
                  </a:ext>
                </a:extLst>
              </p:cNvPr>
              <p:cNvSpPr/>
              <p:nvPr/>
            </p:nvSpPr>
            <p:spPr>
              <a:xfrm>
                <a:off x="788771" y="1849143"/>
                <a:ext cx="441598" cy="441598"/>
              </a:xfrm>
              <a:prstGeom prst="ellipse">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sp>
            <p:nvSpPr>
              <p:cNvPr id="109" name="空心弧 108">
                <a:extLst>
                  <a:ext uri="{FF2B5EF4-FFF2-40B4-BE49-F238E27FC236}">
                    <a16:creationId xmlns:a16="http://schemas.microsoft.com/office/drawing/2014/main" id="{B4964EB0-A64B-E6E3-F082-8B03308EDB80}"/>
                  </a:ext>
                </a:extLst>
              </p:cNvPr>
              <p:cNvSpPr>
                <a:spLocks/>
              </p:cNvSpPr>
              <p:nvPr/>
            </p:nvSpPr>
            <p:spPr>
              <a:xfrm flipH="1">
                <a:off x="730730" y="1791102"/>
                <a:ext cx="557680" cy="557680"/>
              </a:xfrm>
              <a:prstGeom prst="blockArc">
                <a:avLst>
                  <a:gd name="adj1" fmla="val 10607852"/>
                  <a:gd name="adj2" fmla="val 11291799"/>
                  <a:gd name="adj3" fmla="val 0"/>
                </a:avLst>
              </a:prstGeom>
              <a:noFill/>
              <a:ln w="1524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10" name="空心弧 109">
                <a:extLst>
                  <a:ext uri="{FF2B5EF4-FFF2-40B4-BE49-F238E27FC236}">
                    <a16:creationId xmlns:a16="http://schemas.microsoft.com/office/drawing/2014/main" id="{99DE224A-E3C8-F5FA-7DF8-58FEC4544B91}"/>
                  </a:ext>
                </a:extLst>
              </p:cNvPr>
              <p:cNvSpPr>
                <a:spLocks/>
              </p:cNvSpPr>
              <p:nvPr/>
            </p:nvSpPr>
            <p:spPr>
              <a:xfrm>
                <a:off x="730730" y="1791102"/>
                <a:ext cx="557680" cy="557680"/>
              </a:xfrm>
              <a:prstGeom prst="blockArc">
                <a:avLst>
                  <a:gd name="adj1" fmla="val 10607852"/>
                  <a:gd name="adj2" fmla="val 11291799"/>
                  <a:gd name="adj3" fmla="val 0"/>
                </a:avLst>
              </a:prstGeom>
              <a:noFill/>
              <a:ln w="1524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11" name="空心弧 110">
                <a:extLst>
                  <a:ext uri="{FF2B5EF4-FFF2-40B4-BE49-F238E27FC236}">
                    <a16:creationId xmlns:a16="http://schemas.microsoft.com/office/drawing/2014/main" id="{93411B61-6746-43A6-3234-508BF611B9F2}"/>
                  </a:ext>
                </a:extLst>
              </p:cNvPr>
              <p:cNvSpPr>
                <a:spLocks/>
              </p:cNvSpPr>
              <p:nvPr/>
            </p:nvSpPr>
            <p:spPr>
              <a:xfrm>
                <a:off x="846080" y="1906452"/>
                <a:ext cx="326980" cy="326980"/>
              </a:xfrm>
              <a:prstGeom prst="blockArc">
                <a:avLst>
                  <a:gd name="adj1" fmla="val 11807540"/>
                  <a:gd name="adj2" fmla="val 20664334"/>
                  <a:gd name="adj3" fmla="val 0"/>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12" name="空心弧 111">
                <a:extLst>
                  <a:ext uri="{FF2B5EF4-FFF2-40B4-BE49-F238E27FC236}">
                    <a16:creationId xmlns:a16="http://schemas.microsoft.com/office/drawing/2014/main" id="{AD6CB2B3-7E7F-D868-5FEB-96275C27710C}"/>
                  </a:ext>
                </a:extLst>
              </p:cNvPr>
              <p:cNvSpPr>
                <a:spLocks/>
              </p:cNvSpPr>
              <p:nvPr/>
            </p:nvSpPr>
            <p:spPr>
              <a:xfrm flipV="1">
                <a:off x="823873" y="1884245"/>
                <a:ext cx="371394" cy="371394"/>
              </a:xfrm>
              <a:prstGeom prst="blockArc">
                <a:avLst>
                  <a:gd name="adj1" fmla="val 8027543"/>
                  <a:gd name="adj2" fmla="val 2782980"/>
                  <a:gd name="adj3" fmla="val 389"/>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grpSp>
        <p:grpSp>
          <p:nvGrpSpPr>
            <p:cNvPr id="42" name="图形 40">
              <a:extLst>
                <a:ext uri="{FF2B5EF4-FFF2-40B4-BE49-F238E27FC236}">
                  <a16:creationId xmlns:a16="http://schemas.microsoft.com/office/drawing/2014/main" id="{923BB033-44CC-4033-9BB1-F34EFA522A54}"/>
                </a:ext>
              </a:extLst>
            </p:cNvPr>
            <p:cNvGrpSpPr>
              <a:grpSpLocks/>
            </p:cNvGrpSpPr>
            <p:nvPr/>
          </p:nvGrpSpPr>
          <p:grpSpPr>
            <a:xfrm>
              <a:off x="2130186" y="2579231"/>
              <a:ext cx="427737" cy="427737"/>
              <a:chOff x="4935768" y="3629132"/>
              <a:chExt cx="987582" cy="987582"/>
            </a:xfrm>
            <a:solidFill>
              <a:schemeClr val="bg1"/>
            </a:solidFill>
          </p:grpSpPr>
          <p:sp>
            <p:nvSpPr>
              <p:cNvPr id="43" name="任意多边形: 形状 42">
                <a:extLst>
                  <a:ext uri="{FF2B5EF4-FFF2-40B4-BE49-F238E27FC236}">
                    <a16:creationId xmlns:a16="http://schemas.microsoft.com/office/drawing/2014/main" id="{F1DB4BC0-9A6C-4C78-8A4E-C3479834C324}"/>
                  </a:ext>
                </a:extLst>
              </p:cNvPr>
              <p:cNvSpPr/>
              <p:nvPr/>
            </p:nvSpPr>
            <p:spPr>
              <a:xfrm>
                <a:off x="5105508" y="3860596"/>
                <a:ext cx="648100" cy="524652"/>
              </a:xfrm>
              <a:custGeom>
                <a:avLst/>
                <a:gdLst>
                  <a:gd name="connsiteX0" fmla="*/ 617239 w 648100"/>
                  <a:gd name="connsiteY0" fmla="*/ 89747 h 524652"/>
                  <a:gd name="connsiteX1" fmla="*/ 648101 w 648100"/>
                  <a:gd name="connsiteY1" fmla="*/ 46293 h 524652"/>
                  <a:gd name="connsiteX2" fmla="*/ 601808 w 648100"/>
                  <a:gd name="connsiteY2" fmla="*/ 0 h 524652"/>
                  <a:gd name="connsiteX3" fmla="*/ 46293 w 648100"/>
                  <a:gd name="connsiteY3" fmla="*/ 0 h 524652"/>
                  <a:gd name="connsiteX4" fmla="*/ 0 w 648100"/>
                  <a:gd name="connsiteY4" fmla="*/ 46293 h 524652"/>
                  <a:gd name="connsiteX5" fmla="*/ 30862 w 648100"/>
                  <a:gd name="connsiteY5" fmla="*/ 89747 h 524652"/>
                  <a:gd name="connsiteX6" fmla="*/ 30862 w 648100"/>
                  <a:gd name="connsiteY6" fmla="*/ 447498 h 524652"/>
                  <a:gd name="connsiteX7" fmla="*/ 108017 w 648100"/>
                  <a:gd name="connsiteY7" fmla="*/ 524653 h 524652"/>
                  <a:gd name="connsiteX8" fmla="*/ 540084 w 648100"/>
                  <a:gd name="connsiteY8" fmla="*/ 524653 h 524652"/>
                  <a:gd name="connsiteX9" fmla="*/ 617239 w 648100"/>
                  <a:gd name="connsiteY9" fmla="*/ 447498 h 524652"/>
                  <a:gd name="connsiteX10" fmla="*/ 46293 w 648100"/>
                  <a:gd name="connsiteY10" fmla="*/ 30862 h 524652"/>
                  <a:gd name="connsiteX11" fmla="*/ 601808 w 648100"/>
                  <a:gd name="connsiteY11" fmla="*/ 30862 h 524652"/>
                  <a:gd name="connsiteX12" fmla="*/ 617239 w 648100"/>
                  <a:gd name="connsiteY12" fmla="*/ 46293 h 524652"/>
                  <a:gd name="connsiteX13" fmla="*/ 601808 w 648100"/>
                  <a:gd name="connsiteY13" fmla="*/ 61724 h 524652"/>
                  <a:gd name="connsiteX14" fmla="*/ 46293 w 648100"/>
                  <a:gd name="connsiteY14" fmla="*/ 61724 h 524652"/>
                  <a:gd name="connsiteX15" fmla="*/ 30862 w 648100"/>
                  <a:gd name="connsiteY15" fmla="*/ 46293 h 524652"/>
                  <a:gd name="connsiteX16" fmla="*/ 46293 w 648100"/>
                  <a:gd name="connsiteY16" fmla="*/ 30862 h 524652"/>
                  <a:gd name="connsiteX17" fmla="*/ 540084 w 648100"/>
                  <a:gd name="connsiteY17" fmla="*/ 493791 h 524652"/>
                  <a:gd name="connsiteX18" fmla="*/ 108017 w 648100"/>
                  <a:gd name="connsiteY18" fmla="*/ 493791 h 524652"/>
                  <a:gd name="connsiteX19" fmla="*/ 61724 w 648100"/>
                  <a:gd name="connsiteY19" fmla="*/ 447498 h 524652"/>
                  <a:gd name="connsiteX20" fmla="*/ 61724 w 648100"/>
                  <a:gd name="connsiteY20" fmla="*/ 92586 h 524652"/>
                  <a:gd name="connsiteX21" fmla="*/ 586377 w 648100"/>
                  <a:gd name="connsiteY21" fmla="*/ 92586 h 524652"/>
                  <a:gd name="connsiteX22" fmla="*/ 586377 w 648100"/>
                  <a:gd name="connsiteY22" fmla="*/ 447498 h 524652"/>
                  <a:gd name="connsiteX23" fmla="*/ 540084 w 648100"/>
                  <a:gd name="connsiteY23" fmla="*/ 493791 h 524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8100" h="524652">
                    <a:moveTo>
                      <a:pt x="617239" y="89747"/>
                    </a:moveTo>
                    <a:cubicBezTo>
                      <a:pt x="635154" y="83358"/>
                      <a:pt x="648101" y="66384"/>
                      <a:pt x="648101" y="46293"/>
                    </a:cubicBezTo>
                    <a:cubicBezTo>
                      <a:pt x="648101" y="20770"/>
                      <a:pt x="627331" y="0"/>
                      <a:pt x="601808" y="0"/>
                    </a:cubicBezTo>
                    <a:lnTo>
                      <a:pt x="46293" y="0"/>
                    </a:lnTo>
                    <a:cubicBezTo>
                      <a:pt x="20770" y="0"/>
                      <a:pt x="0" y="20770"/>
                      <a:pt x="0" y="46293"/>
                    </a:cubicBezTo>
                    <a:cubicBezTo>
                      <a:pt x="0" y="66384"/>
                      <a:pt x="12947" y="83358"/>
                      <a:pt x="30862" y="89747"/>
                    </a:cubicBezTo>
                    <a:lnTo>
                      <a:pt x="30862" y="447498"/>
                    </a:lnTo>
                    <a:cubicBezTo>
                      <a:pt x="30862" y="490041"/>
                      <a:pt x="65474" y="524653"/>
                      <a:pt x="108017" y="524653"/>
                    </a:cubicBezTo>
                    <a:lnTo>
                      <a:pt x="540084" y="524653"/>
                    </a:lnTo>
                    <a:cubicBezTo>
                      <a:pt x="582627" y="524653"/>
                      <a:pt x="617239" y="490041"/>
                      <a:pt x="617239" y="447498"/>
                    </a:cubicBezTo>
                    <a:close/>
                    <a:moveTo>
                      <a:pt x="46293" y="30862"/>
                    </a:moveTo>
                    <a:lnTo>
                      <a:pt x="601808" y="30862"/>
                    </a:lnTo>
                    <a:cubicBezTo>
                      <a:pt x="610326" y="30862"/>
                      <a:pt x="617239" y="37790"/>
                      <a:pt x="617239" y="46293"/>
                    </a:cubicBezTo>
                    <a:cubicBezTo>
                      <a:pt x="617239" y="54795"/>
                      <a:pt x="610326" y="61724"/>
                      <a:pt x="601808" y="61724"/>
                    </a:cubicBezTo>
                    <a:lnTo>
                      <a:pt x="46293" y="61724"/>
                    </a:lnTo>
                    <a:cubicBezTo>
                      <a:pt x="37775" y="61724"/>
                      <a:pt x="30862" y="54795"/>
                      <a:pt x="30862" y="46293"/>
                    </a:cubicBezTo>
                    <a:cubicBezTo>
                      <a:pt x="30862" y="37790"/>
                      <a:pt x="37775" y="30862"/>
                      <a:pt x="46293" y="30862"/>
                    </a:cubicBezTo>
                    <a:close/>
                    <a:moveTo>
                      <a:pt x="540084" y="493791"/>
                    </a:moveTo>
                    <a:lnTo>
                      <a:pt x="108017" y="493791"/>
                    </a:lnTo>
                    <a:cubicBezTo>
                      <a:pt x="82494" y="493791"/>
                      <a:pt x="61724" y="473021"/>
                      <a:pt x="61724" y="447498"/>
                    </a:cubicBezTo>
                    <a:lnTo>
                      <a:pt x="61724" y="92586"/>
                    </a:lnTo>
                    <a:lnTo>
                      <a:pt x="586377" y="92586"/>
                    </a:lnTo>
                    <a:lnTo>
                      <a:pt x="586377" y="447498"/>
                    </a:lnTo>
                    <a:cubicBezTo>
                      <a:pt x="586377" y="473021"/>
                      <a:pt x="565607" y="493791"/>
                      <a:pt x="540084" y="493791"/>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4" name="任意多边形: 形状 43">
                <a:extLst>
                  <a:ext uri="{FF2B5EF4-FFF2-40B4-BE49-F238E27FC236}">
                    <a16:creationId xmlns:a16="http://schemas.microsoft.com/office/drawing/2014/main" id="{F4CC29DC-22F6-4665-9B9A-251427FAB679}"/>
                  </a:ext>
                </a:extLst>
              </p:cNvPr>
              <p:cNvSpPr/>
              <p:nvPr/>
            </p:nvSpPr>
            <p:spPr>
              <a:xfrm>
                <a:off x="5198094" y="3984044"/>
                <a:ext cx="92585" cy="92585"/>
              </a:xfrm>
              <a:custGeom>
                <a:avLst/>
                <a:gdLst>
                  <a:gd name="connsiteX0" fmla="*/ 0 w 92585"/>
                  <a:gd name="connsiteY0" fmla="*/ 92586 h 92585"/>
                  <a:gd name="connsiteX1" fmla="*/ 92586 w 92585"/>
                  <a:gd name="connsiteY1" fmla="*/ 92586 h 92585"/>
                  <a:gd name="connsiteX2" fmla="*/ 92586 w 92585"/>
                  <a:gd name="connsiteY2" fmla="*/ 0 h 92585"/>
                  <a:gd name="connsiteX3" fmla="*/ 0 w 92585"/>
                  <a:gd name="connsiteY3" fmla="*/ 0 h 92585"/>
                  <a:gd name="connsiteX4" fmla="*/ 30862 w 92585"/>
                  <a:gd name="connsiteY4" fmla="*/ 30862 h 92585"/>
                  <a:gd name="connsiteX5" fmla="*/ 61724 w 92585"/>
                  <a:gd name="connsiteY5" fmla="*/ 30862 h 92585"/>
                  <a:gd name="connsiteX6" fmla="*/ 61724 w 92585"/>
                  <a:gd name="connsiteY6" fmla="*/ 61724 h 92585"/>
                  <a:gd name="connsiteX7" fmla="*/ 30862 w 92585"/>
                  <a:gd name="connsiteY7"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585" h="92585">
                    <a:moveTo>
                      <a:pt x="0" y="92586"/>
                    </a:moveTo>
                    <a:lnTo>
                      <a:pt x="92586" y="92586"/>
                    </a:lnTo>
                    <a:lnTo>
                      <a:pt x="92586" y="0"/>
                    </a:lnTo>
                    <a:lnTo>
                      <a:pt x="0" y="0"/>
                    </a:lnTo>
                    <a:close/>
                    <a:moveTo>
                      <a:pt x="30862" y="30862"/>
                    </a:moveTo>
                    <a:lnTo>
                      <a:pt x="61724" y="30862"/>
                    </a:lnTo>
                    <a:lnTo>
                      <a:pt x="61724" y="61724"/>
                    </a:lnTo>
                    <a:lnTo>
                      <a:pt x="30862" y="61724"/>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5" name="任意多边形: 形状 44">
                <a:extLst>
                  <a:ext uri="{FF2B5EF4-FFF2-40B4-BE49-F238E27FC236}">
                    <a16:creationId xmlns:a16="http://schemas.microsoft.com/office/drawing/2014/main" id="{3682020A-84EA-416F-8133-C87C64F22B33}"/>
                  </a:ext>
                </a:extLst>
              </p:cNvPr>
              <p:cNvSpPr/>
              <p:nvPr/>
            </p:nvSpPr>
            <p:spPr>
              <a:xfrm>
                <a:off x="5383266" y="3984044"/>
                <a:ext cx="92585" cy="92585"/>
              </a:xfrm>
              <a:custGeom>
                <a:avLst/>
                <a:gdLst>
                  <a:gd name="connsiteX0" fmla="*/ 0 w 92585"/>
                  <a:gd name="connsiteY0" fmla="*/ 92586 h 92585"/>
                  <a:gd name="connsiteX1" fmla="*/ 92586 w 92585"/>
                  <a:gd name="connsiteY1" fmla="*/ 92586 h 92585"/>
                  <a:gd name="connsiteX2" fmla="*/ 92586 w 92585"/>
                  <a:gd name="connsiteY2" fmla="*/ 0 h 92585"/>
                  <a:gd name="connsiteX3" fmla="*/ 0 w 92585"/>
                  <a:gd name="connsiteY3" fmla="*/ 0 h 92585"/>
                  <a:gd name="connsiteX4" fmla="*/ 30862 w 92585"/>
                  <a:gd name="connsiteY4" fmla="*/ 30862 h 92585"/>
                  <a:gd name="connsiteX5" fmla="*/ 61724 w 92585"/>
                  <a:gd name="connsiteY5" fmla="*/ 30862 h 92585"/>
                  <a:gd name="connsiteX6" fmla="*/ 61724 w 92585"/>
                  <a:gd name="connsiteY6" fmla="*/ 61724 h 92585"/>
                  <a:gd name="connsiteX7" fmla="*/ 30862 w 92585"/>
                  <a:gd name="connsiteY7"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585" h="92585">
                    <a:moveTo>
                      <a:pt x="0" y="92586"/>
                    </a:moveTo>
                    <a:lnTo>
                      <a:pt x="92586" y="92586"/>
                    </a:lnTo>
                    <a:lnTo>
                      <a:pt x="92586" y="0"/>
                    </a:lnTo>
                    <a:lnTo>
                      <a:pt x="0" y="0"/>
                    </a:lnTo>
                    <a:close/>
                    <a:moveTo>
                      <a:pt x="30862" y="30862"/>
                    </a:moveTo>
                    <a:lnTo>
                      <a:pt x="61724" y="30862"/>
                    </a:lnTo>
                    <a:lnTo>
                      <a:pt x="61724" y="61724"/>
                    </a:lnTo>
                    <a:lnTo>
                      <a:pt x="30862" y="61724"/>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6" name="任意多边形: 形状 45">
                <a:extLst>
                  <a:ext uri="{FF2B5EF4-FFF2-40B4-BE49-F238E27FC236}">
                    <a16:creationId xmlns:a16="http://schemas.microsoft.com/office/drawing/2014/main" id="{8F642A83-23A6-4D3D-9797-292839C2462E}"/>
                  </a:ext>
                </a:extLst>
              </p:cNvPr>
              <p:cNvSpPr/>
              <p:nvPr/>
            </p:nvSpPr>
            <p:spPr>
              <a:xfrm>
                <a:off x="5568437" y="3984044"/>
                <a:ext cx="92585" cy="92585"/>
              </a:xfrm>
              <a:custGeom>
                <a:avLst/>
                <a:gdLst>
                  <a:gd name="connsiteX0" fmla="*/ 0 w 92585"/>
                  <a:gd name="connsiteY0" fmla="*/ 92586 h 92585"/>
                  <a:gd name="connsiteX1" fmla="*/ 92586 w 92585"/>
                  <a:gd name="connsiteY1" fmla="*/ 92586 h 92585"/>
                  <a:gd name="connsiteX2" fmla="*/ 92586 w 92585"/>
                  <a:gd name="connsiteY2" fmla="*/ 0 h 92585"/>
                  <a:gd name="connsiteX3" fmla="*/ 0 w 92585"/>
                  <a:gd name="connsiteY3" fmla="*/ 0 h 92585"/>
                  <a:gd name="connsiteX4" fmla="*/ 30862 w 92585"/>
                  <a:gd name="connsiteY4" fmla="*/ 30862 h 92585"/>
                  <a:gd name="connsiteX5" fmla="*/ 61724 w 92585"/>
                  <a:gd name="connsiteY5" fmla="*/ 30862 h 92585"/>
                  <a:gd name="connsiteX6" fmla="*/ 61724 w 92585"/>
                  <a:gd name="connsiteY6" fmla="*/ 61724 h 92585"/>
                  <a:gd name="connsiteX7" fmla="*/ 30862 w 92585"/>
                  <a:gd name="connsiteY7"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585" h="92585">
                    <a:moveTo>
                      <a:pt x="0" y="92586"/>
                    </a:moveTo>
                    <a:lnTo>
                      <a:pt x="92586" y="92586"/>
                    </a:lnTo>
                    <a:lnTo>
                      <a:pt x="92586" y="0"/>
                    </a:lnTo>
                    <a:lnTo>
                      <a:pt x="0" y="0"/>
                    </a:lnTo>
                    <a:close/>
                    <a:moveTo>
                      <a:pt x="30862" y="30862"/>
                    </a:moveTo>
                    <a:lnTo>
                      <a:pt x="61724" y="30862"/>
                    </a:lnTo>
                    <a:lnTo>
                      <a:pt x="61724" y="61724"/>
                    </a:lnTo>
                    <a:lnTo>
                      <a:pt x="30862" y="61724"/>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7" name="任意多边形: 形状 46">
                <a:extLst>
                  <a:ext uri="{FF2B5EF4-FFF2-40B4-BE49-F238E27FC236}">
                    <a16:creationId xmlns:a16="http://schemas.microsoft.com/office/drawing/2014/main" id="{B12D81D6-5397-4869-8F76-6C1D4CE3AD96}"/>
                  </a:ext>
                </a:extLst>
              </p:cNvPr>
              <p:cNvSpPr/>
              <p:nvPr/>
            </p:nvSpPr>
            <p:spPr>
              <a:xfrm>
                <a:off x="5198094" y="4107492"/>
                <a:ext cx="92585" cy="92585"/>
              </a:xfrm>
              <a:custGeom>
                <a:avLst/>
                <a:gdLst>
                  <a:gd name="connsiteX0" fmla="*/ 0 w 92585"/>
                  <a:gd name="connsiteY0" fmla="*/ 92586 h 92585"/>
                  <a:gd name="connsiteX1" fmla="*/ 92586 w 92585"/>
                  <a:gd name="connsiteY1" fmla="*/ 92586 h 92585"/>
                  <a:gd name="connsiteX2" fmla="*/ 92586 w 92585"/>
                  <a:gd name="connsiteY2" fmla="*/ 0 h 92585"/>
                  <a:gd name="connsiteX3" fmla="*/ 0 w 92585"/>
                  <a:gd name="connsiteY3" fmla="*/ 0 h 92585"/>
                  <a:gd name="connsiteX4" fmla="*/ 30862 w 92585"/>
                  <a:gd name="connsiteY4" fmla="*/ 30862 h 92585"/>
                  <a:gd name="connsiteX5" fmla="*/ 61724 w 92585"/>
                  <a:gd name="connsiteY5" fmla="*/ 30862 h 92585"/>
                  <a:gd name="connsiteX6" fmla="*/ 61724 w 92585"/>
                  <a:gd name="connsiteY6" fmla="*/ 61724 h 92585"/>
                  <a:gd name="connsiteX7" fmla="*/ 30862 w 92585"/>
                  <a:gd name="connsiteY7"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585" h="92585">
                    <a:moveTo>
                      <a:pt x="0" y="92586"/>
                    </a:moveTo>
                    <a:lnTo>
                      <a:pt x="92586" y="92586"/>
                    </a:lnTo>
                    <a:lnTo>
                      <a:pt x="92586" y="0"/>
                    </a:lnTo>
                    <a:lnTo>
                      <a:pt x="0" y="0"/>
                    </a:lnTo>
                    <a:close/>
                    <a:moveTo>
                      <a:pt x="30862" y="30862"/>
                    </a:moveTo>
                    <a:lnTo>
                      <a:pt x="61724" y="30862"/>
                    </a:lnTo>
                    <a:lnTo>
                      <a:pt x="61724" y="61724"/>
                    </a:lnTo>
                    <a:lnTo>
                      <a:pt x="30862" y="61724"/>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8" name="任意多边形: 形状 47">
                <a:extLst>
                  <a:ext uri="{FF2B5EF4-FFF2-40B4-BE49-F238E27FC236}">
                    <a16:creationId xmlns:a16="http://schemas.microsoft.com/office/drawing/2014/main" id="{738423C2-65A3-44D0-B3B7-3C1047AC47BB}"/>
                  </a:ext>
                </a:extLst>
              </p:cNvPr>
              <p:cNvSpPr/>
              <p:nvPr/>
            </p:nvSpPr>
            <p:spPr>
              <a:xfrm>
                <a:off x="5383266" y="4107492"/>
                <a:ext cx="92585" cy="92585"/>
              </a:xfrm>
              <a:custGeom>
                <a:avLst/>
                <a:gdLst>
                  <a:gd name="connsiteX0" fmla="*/ 0 w 92585"/>
                  <a:gd name="connsiteY0" fmla="*/ 92586 h 92585"/>
                  <a:gd name="connsiteX1" fmla="*/ 92586 w 92585"/>
                  <a:gd name="connsiteY1" fmla="*/ 92586 h 92585"/>
                  <a:gd name="connsiteX2" fmla="*/ 92586 w 92585"/>
                  <a:gd name="connsiteY2" fmla="*/ 0 h 92585"/>
                  <a:gd name="connsiteX3" fmla="*/ 0 w 92585"/>
                  <a:gd name="connsiteY3" fmla="*/ 0 h 92585"/>
                  <a:gd name="connsiteX4" fmla="*/ 30862 w 92585"/>
                  <a:gd name="connsiteY4" fmla="*/ 30862 h 92585"/>
                  <a:gd name="connsiteX5" fmla="*/ 61724 w 92585"/>
                  <a:gd name="connsiteY5" fmla="*/ 30862 h 92585"/>
                  <a:gd name="connsiteX6" fmla="*/ 61724 w 92585"/>
                  <a:gd name="connsiteY6" fmla="*/ 61724 h 92585"/>
                  <a:gd name="connsiteX7" fmla="*/ 30862 w 92585"/>
                  <a:gd name="connsiteY7"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585" h="92585">
                    <a:moveTo>
                      <a:pt x="0" y="92586"/>
                    </a:moveTo>
                    <a:lnTo>
                      <a:pt x="92586" y="92586"/>
                    </a:lnTo>
                    <a:lnTo>
                      <a:pt x="92586" y="0"/>
                    </a:lnTo>
                    <a:lnTo>
                      <a:pt x="0" y="0"/>
                    </a:lnTo>
                    <a:close/>
                    <a:moveTo>
                      <a:pt x="30862" y="30862"/>
                    </a:moveTo>
                    <a:lnTo>
                      <a:pt x="61724" y="30862"/>
                    </a:lnTo>
                    <a:lnTo>
                      <a:pt x="61724" y="61724"/>
                    </a:lnTo>
                    <a:lnTo>
                      <a:pt x="30862" y="61724"/>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9" name="任意多边形: 形状 48">
                <a:extLst>
                  <a:ext uri="{FF2B5EF4-FFF2-40B4-BE49-F238E27FC236}">
                    <a16:creationId xmlns:a16="http://schemas.microsoft.com/office/drawing/2014/main" id="{38475D05-C6DD-42DE-967D-3FB19D3FB105}"/>
                  </a:ext>
                </a:extLst>
              </p:cNvPr>
              <p:cNvSpPr/>
              <p:nvPr/>
            </p:nvSpPr>
            <p:spPr>
              <a:xfrm>
                <a:off x="5568437" y="4107492"/>
                <a:ext cx="92585" cy="92585"/>
              </a:xfrm>
              <a:custGeom>
                <a:avLst/>
                <a:gdLst>
                  <a:gd name="connsiteX0" fmla="*/ 0 w 92585"/>
                  <a:gd name="connsiteY0" fmla="*/ 92586 h 92585"/>
                  <a:gd name="connsiteX1" fmla="*/ 92586 w 92585"/>
                  <a:gd name="connsiteY1" fmla="*/ 92586 h 92585"/>
                  <a:gd name="connsiteX2" fmla="*/ 92586 w 92585"/>
                  <a:gd name="connsiteY2" fmla="*/ 0 h 92585"/>
                  <a:gd name="connsiteX3" fmla="*/ 0 w 92585"/>
                  <a:gd name="connsiteY3" fmla="*/ 0 h 92585"/>
                  <a:gd name="connsiteX4" fmla="*/ 30862 w 92585"/>
                  <a:gd name="connsiteY4" fmla="*/ 30862 h 92585"/>
                  <a:gd name="connsiteX5" fmla="*/ 61724 w 92585"/>
                  <a:gd name="connsiteY5" fmla="*/ 30862 h 92585"/>
                  <a:gd name="connsiteX6" fmla="*/ 61724 w 92585"/>
                  <a:gd name="connsiteY6" fmla="*/ 61724 h 92585"/>
                  <a:gd name="connsiteX7" fmla="*/ 30862 w 92585"/>
                  <a:gd name="connsiteY7"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585" h="92585">
                    <a:moveTo>
                      <a:pt x="0" y="92586"/>
                    </a:moveTo>
                    <a:lnTo>
                      <a:pt x="92586" y="92586"/>
                    </a:lnTo>
                    <a:lnTo>
                      <a:pt x="92586" y="0"/>
                    </a:lnTo>
                    <a:lnTo>
                      <a:pt x="0" y="0"/>
                    </a:lnTo>
                    <a:close/>
                    <a:moveTo>
                      <a:pt x="30862" y="30862"/>
                    </a:moveTo>
                    <a:lnTo>
                      <a:pt x="61724" y="30862"/>
                    </a:lnTo>
                    <a:lnTo>
                      <a:pt x="61724" y="61724"/>
                    </a:lnTo>
                    <a:lnTo>
                      <a:pt x="30862" y="61724"/>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0" name="任意多边形: 形状 49">
                <a:extLst>
                  <a:ext uri="{FF2B5EF4-FFF2-40B4-BE49-F238E27FC236}">
                    <a16:creationId xmlns:a16="http://schemas.microsoft.com/office/drawing/2014/main" id="{08DC2625-E4DF-4BC1-9E02-EAAFD3CF32B2}"/>
                  </a:ext>
                </a:extLst>
              </p:cNvPr>
              <p:cNvSpPr/>
              <p:nvPr/>
            </p:nvSpPr>
            <p:spPr>
              <a:xfrm>
                <a:off x="5198094" y="4230939"/>
                <a:ext cx="92585" cy="92585"/>
              </a:xfrm>
              <a:custGeom>
                <a:avLst/>
                <a:gdLst>
                  <a:gd name="connsiteX0" fmla="*/ 0 w 92585"/>
                  <a:gd name="connsiteY0" fmla="*/ 92586 h 92585"/>
                  <a:gd name="connsiteX1" fmla="*/ 92586 w 92585"/>
                  <a:gd name="connsiteY1" fmla="*/ 92586 h 92585"/>
                  <a:gd name="connsiteX2" fmla="*/ 92586 w 92585"/>
                  <a:gd name="connsiteY2" fmla="*/ 0 h 92585"/>
                  <a:gd name="connsiteX3" fmla="*/ 0 w 92585"/>
                  <a:gd name="connsiteY3" fmla="*/ 0 h 92585"/>
                  <a:gd name="connsiteX4" fmla="*/ 30862 w 92585"/>
                  <a:gd name="connsiteY4" fmla="*/ 30862 h 92585"/>
                  <a:gd name="connsiteX5" fmla="*/ 61724 w 92585"/>
                  <a:gd name="connsiteY5" fmla="*/ 30862 h 92585"/>
                  <a:gd name="connsiteX6" fmla="*/ 61724 w 92585"/>
                  <a:gd name="connsiteY6" fmla="*/ 61724 h 92585"/>
                  <a:gd name="connsiteX7" fmla="*/ 30862 w 92585"/>
                  <a:gd name="connsiteY7"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585" h="92585">
                    <a:moveTo>
                      <a:pt x="0" y="92586"/>
                    </a:moveTo>
                    <a:lnTo>
                      <a:pt x="92586" y="92586"/>
                    </a:lnTo>
                    <a:lnTo>
                      <a:pt x="92586" y="0"/>
                    </a:lnTo>
                    <a:lnTo>
                      <a:pt x="0" y="0"/>
                    </a:lnTo>
                    <a:close/>
                    <a:moveTo>
                      <a:pt x="30862" y="30862"/>
                    </a:moveTo>
                    <a:lnTo>
                      <a:pt x="61724" y="30862"/>
                    </a:lnTo>
                    <a:lnTo>
                      <a:pt x="61724" y="61724"/>
                    </a:lnTo>
                    <a:lnTo>
                      <a:pt x="30862" y="61724"/>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1" name="任意多边形: 形状 50">
                <a:extLst>
                  <a:ext uri="{FF2B5EF4-FFF2-40B4-BE49-F238E27FC236}">
                    <a16:creationId xmlns:a16="http://schemas.microsoft.com/office/drawing/2014/main" id="{80C31C1B-9622-4EFE-ABC5-1C7AEF499351}"/>
                  </a:ext>
                </a:extLst>
              </p:cNvPr>
              <p:cNvSpPr/>
              <p:nvPr/>
            </p:nvSpPr>
            <p:spPr>
              <a:xfrm>
                <a:off x="5383266" y="4230939"/>
                <a:ext cx="92585" cy="92585"/>
              </a:xfrm>
              <a:custGeom>
                <a:avLst/>
                <a:gdLst>
                  <a:gd name="connsiteX0" fmla="*/ 0 w 92585"/>
                  <a:gd name="connsiteY0" fmla="*/ 92586 h 92585"/>
                  <a:gd name="connsiteX1" fmla="*/ 92586 w 92585"/>
                  <a:gd name="connsiteY1" fmla="*/ 92586 h 92585"/>
                  <a:gd name="connsiteX2" fmla="*/ 92586 w 92585"/>
                  <a:gd name="connsiteY2" fmla="*/ 0 h 92585"/>
                  <a:gd name="connsiteX3" fmla="*/ 0 w 92585"/>
                  <a:gd name="connsiteY3" fmla="*/ 0 h 92585"/>
                  <a:gd name="connsiteX4" fmla="*/ 30862 w 92585"/>
                  <a:gd name="connsiteY4" fmla="*/ 30862 h 92585"/>
                  <a:gd name="connsiteX5" fmla="*/ 61724 w 92585"/>
                  <a:gd name="connsiteY5" fmla="*/ 30862 h 92585"/>
                  <a:gd name="connsiteX6" fmla="*/ 61724 w 92585"/>
                  <a:gd name="connsiteY6" fmla="*/ 61724 h 92585"/>
                  <a:gd name="connsiteX7" fmla="*/ 30862 w 92585"/>
                  <a:gd name="connsiteY7"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585" h="92585">
                    <a:moveTo>
                      <a:pt x="0" y="92586"/>
                    </a:moveTo>
                    <a:lnTo>
                      <a:pt x="92586" y="92586"/>
                    </a:lnTo>
                    <a:lnTo>
                      <a:pt x="92586" y="0"/>
                    </a:lnTo>
                    <a:lnTo>
                      <a:pt x="0" y="0"/>
                    </a:lnTo>
                    <a:close/>
                    <a:moveTo>
                      <a:pt x="30862" y="30862"/>
                    </a:moveTo>
                    <a:lnTo>
                      <a:pt x="61724" y="30862"/>
                    </a:lnTo>
                    <a:lnTo>
                      <a:pt x="61724" y="61724"/>
                    </a:lnTo>
                    <a:lnTo>
                      <a:pt x="30862" y="61724"/>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2" name="任意多边形: 形状 51">
                <a:extLst>
                  <a:ext uri="{FF2B5EF4-FFF2-40B4-BE49-F238E27FC236}">
                    <a16:creationId xmlns:a16="http://schemas.microsoft.com/office/drawing/2014/main" id="{0B41B93D-23CF-49D1-9669-5C4D36A2C407}"/>
                  </a:ext>
                </a:extLst>
              </p:cNvPr>
              <p:cNvSpPr/>
              <p:nvPr/>
            </p:nvSpPr>
            <p:spPr>
              <a:xfrm>
                <a:off x="5568437" y="4230939"/>
                <a:ext cx="92585" cy="92585"/>
              </a:xfrm>
              <a:custGeom>
                <a:avLst/>
                <a:gdLst>
                  <a:gd name="connsiteX0" fmla="*/ 0 w 92585"/>
                  <a:gd name="connsiteY0" fmla="*/ 92586 h 92585"/>
                  <a:gd name="connsiteX1" fmla="*/ 92586 w 92585"/>
                  <a:gd name="connsiteY1" fmla="*/ 92586 h 92585"/>
                  <a:gd name="connsiteX2" fmla="*/ 92586 w 92585"/>
                  <a:gd name="connsiteY2" fmla="*/ 0 h 92585"/>
                  <a:gd name="connsiteX3" fmla="*/ 0 w 92585"/>
                  <a:gd name="connsiteY3" fmla="*/ 0 h 92585"/>
                  <a:gd name="connsiteX4" fmla="*/ 30862 w 92585"/>
                  <a:gd name="connsiteY4" fmla="*/ 30862 h 92585"/>
                  <a:gd name="connsiteX5" fmla="*/ 61724 w 92585"/>
                  <a:gd name="connsiteY5" fmla="*/ 30862 h 92585"/>
                  <a:gd name="connsiteX6" fmla="*/ 61724 w 92585"/>
                  <a:gd name="connsiteY6" fmla="*/ 61724 h 92585"/>
                  <a:gd name="connsiteX7" fmla="*/ 30862 w 92585"/>
                  <a:gd name="connsiteY7"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585" h="92585">
                    <a:moveTo>
                      <a:pt x="0" y="92586"/>
                    </a:moveTo>
                    <a:lnTo>
                      <a:pt x="92586" y="92586"/>
                    </a:lnTo>
                    <a:lnTo>
                      <a:pt x="92586" y="0"/>
                    </a:lnTo>
                    <a:lnTo>
                      <a:pt x="0" y="0"/>
                    </a:lnTo>
                    <a:close/>
                    <a:moveTo>
                      <a:pt x="30862" y="30862"/>
                    </a:moveTo>
                    <a:lnTo>
                      <a:pt x="61724" y="30862"/>
                    </a:lnTo>
                    <a:lnTo>
                      <a:pt x="61724" y="61724"/>
                    </a:lnTo>
                    <a:lnTo>
                      <a:pt x="30862" y="61724"/>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3" name="任意多边形: 形状 52">
                <a:extLst>
                  <a:ext uri="{FF2B5EF4-FFF2-40B4-BE49-F238E27FC236}">
                    <a16:creationId xmlns:a16="http://schemas.microsoft.com/office/drawing/2014/main" id="{E52A0610-F3A1-46B4-BC14-D8919AF298B5}"/>
                  </a:ext>
                </a:extLst>
              </p:cNvPr>
              <p:cNvSpPr/>
              <p:nvPr/>
            </p:nvSpPr>
            <p:spPr>
              <a:xfrm>
                <a:off x="5506713" y="4200077"/>
                <a:ext cx="30861" cy="123447"/>
              </a:xfrm>
              <a:custGeom>
                <a:avLst/>
                <a:gdLst>
                  <a:gd name="connsiteX0" fmla="*/ 0 w 30861"/>
                  <a:gd name="connsiteY0" fmla="*/ 0 h 123447"/>
                  <a:gd name="connsiteX1" fmla="*/ 30862 w 30861"/>
                  <a:gd name="connsiteY1" fmla="*/ 0 h 123447"/>
                  <a:gd name="connsiteX2" fmla="*/ 30862 w 30861"/>
                  <a:gd name="connsiteY2" fmla="*/ 123448 h 123447"/>
                  <a:gd name="connsiteX3" fmla="*/ 0 w 30861"/>
                  <a:gd name="connsiteY3" fmla="*/ 123448 h 123447"/>
                </a:gdLst>
                <a:ahLst/>
                <a:cxnLst>
                  <a:cxn ang="0">
                    <a:pos x="connsiteX0" y="connsiteY0"/>
                  </a:cxn>
                  <a:cxn ang="0">
                    <a:pos x="connsiteX1" y="connsiteY1"/>
                  </a:cxn>
                  <a:cxn ang="0">
                    <a:pos x="connsiteX2" y="connsiteY2"/>
                  </a:cxn>
                  <a:cxn ang="0">
                    <a:pos x="connsiteX3" y="connsiteY3"/>
                  </a:cxn>
                </a:cxnLst>
                <a:rect l="l" t="t" r="r" b="b"/>
                <a:pathLst>
                  <a:path w="30861" h="123447">
                    <a:moveTo>
                      <a:pt x="0" y="0"/>
                    </a:moveTo>
                    <a:lnTo>
                      <a:pt x="30862" y="0"/>
                    </a:lnTo>
                    <a:lnTo>
                      <a:pt x="30862" y="123448"/>
                    </a:lnTo>
                    <a:lnTo>
                      <a:pt x="0" y="123448"/>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4" name="任意多边形: 形状 53">
                <a:extLst>
                  <a:ext uri="{FF2B5EF4-FFF2-40B4-BE49-F238E27FC236}">
                    <a16:creationId xmlns:a16="http://schemas.microsoft.com/office/drawing/2014/main" id="{456468EA-A84C-4058-BA63-A7A158AA97D4}"/>
                  </a:ext>
                </a:extLst>
              </p:cNvPr>
              <p:cNvSpPr/>
              <p:nvPr/>
            </p:nvSpPr>
            <p:spPr>
              <a:xfrm>
                <a:off x="5506713" y="413835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5" name="任意多边形: 形状 54">
                <a:extLst>
                  <a:ext uri="{FF2B5EF4-FFF2-40B4-BE49-F238E27FC236}">
                    <a16:creationId xmlns:a16="http://schemas.microsoft.com/office/drawing/2014/main" id="{DF2EEF09-5FE8-41FF-B7CA-1DBAB0E0E5DB}"/>
                  </a:ext>
                </a:extLst>
              </p:cNvPr>
              <p:cNvSpPr/>
              <p:nvPr/>
            </p:nvSpPr>
            <p:spPr>
              <a:xfrm>
                <a:off x="5506713" y="3984044"/>
                <a:ext cx="30861" cy="123447"/>
              </a:xfrm>
              <a:custGeom>
                <a:avLst/>
                <a:gdLst>
                  <a:gd name="connsiteX0" fmla="*/ 0 w 30861"/>
                  <a:gd name="connsiteY0" fmla="*/ 0 h 123447"/>
                  <a:gd name="connsiteX1" fmla="*/ 30862 w 30861"/>
                  <a:gd name="connsiteY1" fmla="*/ 0 h 123447"/>
                  <a:gd name="connsiteX2" fmla="*/ 30862 w 30861"/>
                  <a:gd name="connsiteY2" fmla="*/ 123448 h 123447"/>
                  <a:gd name="connsiteX3" fmla="*/ 0 w 30861"/>
                  <a:gd name="connsiteY3" fmla="*/ 123448 h 123447"/>
                </a:gdLst>
                <a:ahLst/>
                <a:cxnLst>
                  <a:cxn ang="0">
                    <a:pos x="connsiteX0" y="connsiteY0"/>
                  </a:cxn>
                  <a:cxn ang="0">
                    <a:pos x="connsiteX1" y="connsiteY1"/>
                  </a:cxn>
                  <a:cxn ang="0">
                    <a:pos x="connsiteX2" y="connsiteY2"/>
                  </a:cxn>
                  <a:cxn ang="0">
                    <a:pos x="connsiteX3" y="connsiteY3"/>
                  </a:cxn>
                </a:cxnLst>
                <a:rect l="l" t="t" r="r" b="b"/>
                <a:pathLst>
                  <a:path w="30861" h="123447">
                    <a:moveTo>
                      <a:pt x="0" y="0"/>
                    </a:moveTo>
                    <a:lnTo>
                      <a:pt x="30862" y="0"/>
                    </a:lnTo>
                    <a:lnTo>
                      <a:pt x="30862" y="123448"/>
                    </a:lnTo>
                    <a:lnTo>
                      <a:pt x="0" y="123448"/>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6" name="任意多边形: 形状 55">
                <a:extLst>
                  <a:ext uri="{FF2B5EF4-FFF2-40B4-BE49-F238E27FC236}">
                    <a16:creationId xmlns:a16="http://schemas.microsoft.com/office/drawing/2014/main" id="{2F9D3C56-80D6-476F-9BBE-4193C47E3796}"/>
                  </a:ext>
                </a:extLst>
              </p:cNvPr>
              <p:cNvSpPr/>
              <p:nvPr/>
            </p:nvSpPr>
            <p:spPr>
              <a:xfrm>
                <a:off x="5321542" y="4200077"/>
                <a:ext cx="30861" cy="123447"/>
              </a:xfrm>
              <a:custGeom>
                <a:avLst/>
                <a:gdLst>
                  <a:gd name="connsiteX0" fmla="*/ 0 w 30861"/>
                  <a:gd name="connsiteY0" fmla="*/ 0 h 123447"/>
                  <a:gd name="connsiteX1" fmla="*/ 30862 w 30861"/>
                  <a:gd name="connsiteY1" fmla="*/ 0 h 123447"/>
                  <a:gd name="connsiteX2" fmla="*/ 30862 w 30861"/>
                  <a:gd name="connsiteY2" fmla="*/ 123448 h 123447"/>
                  <a:gd name="connsiteX3" fmla="*/ 0 w 30861"/>
                  <a:gd name="connsiteY3" fmla="*/ 123448 h 123447"/>
                </a:gdLst>
                <a:ahLst/>
                <a:cxnLst>
                  <a:cxn ang="0">
                    <a:pos x="connsiteX0" y="connsiteY0"/>
                  </a:cxn>
                  <a:cxn ang="0">
                    <a:pos x="connsiteX1" y="connsiteY1"/>
                  </a:cxn>
                  <a:cxn ang="0">
                    <a:pos x="connsiteX2" y="connsiteY2"/>
                  </a:cxn>
                  <a:cxn ang="0">
                    <a:pos x="connsiteX3" y="connsiteY3"/>
                  </a:cxn>
                </a:cxnLst>
                <a:rect l="l" t="t" r="r" b="b"/>
                <a:pathLst>
                  <a:path w="30861" h="123447">
                    <a:moveTo>
                      <a:pt x="0" y="0"/>
                    </a:moveTo>
                    <a:lnTo>
                      <a:pt x="30862" y="0"/>
                    </a:lnTo>
                    <a:lnTo>
                      <a:pt x="30862" y="123448"/>
                    </a:lnTo>
                    <a:lnTo>
                      <a:pt x="0" y="123448"/>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7" name="任意多边形: 形状 56">
                <a:extLst>
                  <a:ext uri="{FF2B5EF4-FFF2-40B4-BE49-F238E27FC236}">
                    <a16:creationId xmlns:a16="http://schemas.microsoft.com/office/drawing/2014/main" id="{9B61F007-47E4-4FBC-9E9C-7A6C9A7E3B7B}"/>
                  </a:ext>
                </a:extLst>
              </p:cNvPr>
              <p:cNvSpPr/>
              <p:nvPr/>
            </p:nvSpPr>
            <p:spPr>
              <a:xfrm>
                <a:off x="5321542" y="413835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8" name="任意多边形: 形状 57">
                <a:extLst>
                  <a:ext uri="{FF2B5EF4-FFF2-40B4-BE49-F238E27FC236}">
                    <a16:creationId xmlns:a16="http://schemas.microsoft.com/office/drawing/2014/main" id="{97439797-3D04-4243-8BFC-21321FBE6C75}"/>
                  </a:ext>
                </a:extLst>
              </p:cNvPr>
              <p:cNvSpPr/>
              <p:nvPr/>
            </p:nvSpPr>
            <p:spPr>
              <a:xfrm>
                <a:off x="5321542" y="3984044"/>
                <a:ext cx="30861" cy="123447"/>
              </a:xfrm>
              <a:custGeom>
                <a:avLst/>
                <a:gdLst>
                  <a:gd name="connsiteX0" fmla="*/ 0 w 30861"/>
                  <a:gd name="connsiteY0" fmla="*/ 0 h 123447"/>
                  <a:gd name="connsiteX1" fmla="*/ 30862 w 30861"/>
                  <a:gd name="connsiteY1" fmla="*/ 0 h 123447"/>
                  <a:gd name="connsiteX2" fmla="*/ 30862 w 30861"/>
                  <a:gd name="connsiteY2" fmla="*/ 123448 h 123447"/>
                  <a:gd name="connsiteX3" fmla="*/ 0 w 30861"/>
                  <a:gd name="connsiteY3" fmla="*/ 123448 h 123447"/>
                </a:gdLst>
                <a:ahLst/>
                <a:cxnLst>
                  <a:cxn ang="0">
                    <a:pos x="connsiteX0" y="connsiteY0"/>
                  </a:cxn>
                  <a:cxn ang="0">
                    <a:pos x="connsiteX1" y="connsiteY1"/>
                  </a:cxn>
                  <a:cxn ang="0">
                    <a:pos x="connsiteX2" y="connsiteY2"/>
                  </a:cxn>
                  <a:cxn ang="0">
                    <a:pos x="connsiteX3" y="connsiteY3"/>
                  </a:cxn>
                </a:cxnLst>
                <a:rect l="l" t="t" r="r" b="b"/>
                <a:pathLst>
                  <a:path w="30861" h="123447">
                    <a:moveTo>
                      <a:pt x="0" y="0"/>
                    </a:moveTo>
                    <a:lnTo>
                      <a:pt x="30862" y="0"/>
                    </a:lnTo>
                    <a:lnTo>
                      <a:pt x="30862" y="123448"/>
                    </a:lnTo>
                    <a:lnTo>
                      <a:pt x="0" y="123448"/>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59" name="任意多边形: 形状 58">
                <a:extLst>
                  <a:ext uri="{FF2B5EF4-FFF2-40B4-BE49-F238E27FC236}">
                    <a16:creationId xmlns:a16="http://schemas.microsoft.com/office/drawing/2014/main" id="{F71C8133-C98C-49CB-BE23-CDA33D64E22B}"/>
                  </a:ext>
                </a:extLst>
              </p:cNvPr>
              <p:cNvSpPr/>
              <p:nvPr/>
            </p:nvSpPr>
            <p:spPr>
              <a:xfrm>
                <a:off x="5328408" y="3641445"/>
                <a:ext cx="202300" cy="157426"/>
              </a:xfrm>
              <a:custGeom>
                <a:avLst/>
                <a:gdLst>
                  <a:gd name="connsiteX0" fmla="*/ 85719 w 202300"/>
                  <a:gd name="connsiteY0" fmla="*/ 47373 h 157426"/>
                  <a:gd name="connsiteX1" fmla="*/ 85719 w 202300"/>
                  <a:gd name="connsiteY1" fmla="*/ 157427 h 157426"/>
                  <a:gd name="connsiteX2" fmla="*/ 116581 w 202300"/>
                  <a:gd name="connsiteY2" fmla="*/ 157427 h 157426"/>
                  <a:gd name="connsiteX3" fmla="*/ 116581 w 202300"/>
                  <a:gd name="connsiteY3" fmla="*/ 47373 h 157426"/>
                  <a:gd name="connsiteX4" fmla="*/ 185172 w 202300"/>
                  <a:gd name="connsiteY4" fmla="*/ 93110 h 157426"/>
                  <a:gd name="connsiteX5" fmla="*/ 202300 w 202300"/>
                  <a:gd name="connsiteY5" fmla="*/ 67433 h 157426"/>
                  <a:gd name="connsiteX6" fmla="*/ 101150 w 202300"/>
                  <a:gd name="connsiteY6" fmla="*/ 0 h 157426"/>
                  <a:gd name="connsiteX7" fmla="*/ 0 w 202300"/>
                  <a:gd name="connsiteY7" fmla="*/ 67433 h 157426"/>
                  <a:gd name="connsiteX8" fmla="*/ 17128 w 202300"/>
                  <a:gd name="connsiteY8" fmla="*/ 93110 h 15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300" h="157426">
                    <a:moveTo>
                      <a:pt x="85719" y="47373"/>
                    </a:moveTo>
                    <a:lnTo>
                      <a:pt x="85719" y="157427"/>
                    </a:lnTo>
                    <a:lnTo>
                      <a:pt x="116581" y="157427"/>
                    </a:lnTo>
                    <a:lnTo>
                      <a:pt x="116581" y="47373"/>
                    </a:lnTo>
                    <a:lnTo>
                      <a:pt x="185172" y="93110"/>
                    </a:lnTo>
                    <a:lnTo>
                      <a:pt x="202300" y="67433"/>
                    </a:lnTo>
                    <a:lnTo>
                      <a:pt x="101150" y="0"/>
                    </a:lnTo>
                    <a:lnTo>
                      <a:pt x="0" y="67433"/>
                    </a:lnTo>
                    <a:lnTo>
                      <a:pt x="17128" y="93110"/>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0" name="任意多边形: 形状 59">
                <a:extLst>
                  <a:ext uri="{FF2B5EF4-FFF2-40B4-BE49-F238E27FC236}">
                    <a16:creationId xmlns:a16="http://schemas.microsoft.com/office/drawing/2014/main" id="{4261EDBB-D93A-4D90-962E-5A1F3515FFAC}"/>
                  </a:ext>
                </a:extLst>
              </p:cNvPr>
              <p:cNvSpPr/>
              <p:nvPr/>
            </p:nvSpPr>
            <p:spPr>
              <a:xfrm>
                <a:off x="5328408" y="4446973"/>
                <a:ext cx="202300" cy="157426"/>
              </a:xfrm>
              <a:custGeom>
                <a:avLst/>
                <a:gdLst>
                  <a:gd name="connsiteX0" fmla="*/ 116581 w 202300"/>
                  <a:gd name="connsiteY0" fmla="*/ 110054 h 157426"/>
                  <a:gd name="connsiteX1" fmla="*/ 116581 w 202300"/>
                  <a:gd name="connsiteY1" fmla="*/ 0 h 157426"/>
                  <a:gd name="connsiteX2" fmla="*/ 85719 w 202300"/>
                  <a:gd name="connsiteY2" fmla="*/ 0 h 157426"/>
                  <a:gd name="connsiteX3" fmla="*/ 85719 w 202300"/>
                  <a:gd name="connsiteY3" fmla="*/ 110054 h 157426"/>
                  <a:gd name="connsiteX4" fmla="*/ 17128 w 202300"/>
                  <a:gd name="connsiteY4" fmla="*/ 64316 h 157426"/>
                  <a:gd name="connsiteX5" fmla="*/ 0 w 202300"/>
                  <a:gd name="connsiteY5" fmla="*/ 89993 h 157426"/>
                  <a:gd name="connsiteX6" fmla="*/ 101150 w 202300"/>
                  <a:gd name="connsiteY6" fmla="*/ 157427 h 157426"/>
                  <a:gd name="connsiteX7" fmla="*/ 202300 w 202300"/>
                  <a:gd name="connsiteY7" fmla="*/ 89993 h 157426"/>
                  <a:gd name="connsiteX8" fmla="*/ 185172 w 202300"/>
                  <a:gd name="connsiteY8" fmla="*/ 64316 h 15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300" h="157426">
                    <a:moveTo>
                      <a:pt x="116581" y="110054"/>
                    </a:moveTo>
                    <a:lnTo>
                      <a:pt x="116581" y="0"/>
                    </a:lnTo>
                    <a:lnTo>
                      <a:pt x="85719" y="0"/>
                    </a:lnTo>
                    <a:lnTo>
                      <a:pt x="85719" y="110054"/>
                    </a:lnTo>
                    <a:lnTo>
                      <a:pt x="17128" y="64316"/>
                    </a:lnTo>
                    <a:lnTo>
                      <a:pt x="0" y="89993"/>
                    </a:lnTo>
                    <a:lnTo>
                      <a:pt x="101150" y="157427"/>
                    </a:lnTo>
                    <a:lnTo>
                      <a:pt x="202300" y="89993"/>
                    </a:lnTo>
                    <a:lnTo>
                      <a:pt x="185172" y="64316"/>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1" name="任意多边形: 形状 60">
                <a:extLst>
                  <a:ext uri="{FF2B5EF4-FFF2-40B4-BE49-F238E27FC236}">
                    <a16:creationId xmlns:a16="http://schemas.microsoft.com/office/drawing/2014/main" id="{54FCE77D-1EC7-403D-ADCE-992EF96C0464}"/>
                  </a:ext>
                </a:extLst>
              </p:cNvPr>
              <p:cNvSpPr/>
              <p:nvPr/>
            </p:nvSpPr>
            <p:spPr>
              <a:xfrm>
                <a:off x="5753609" y="4021772"/>
                <a:ext cx="157426" cy="202300"/>
              </a:xfrm>
              <a:custGeom>
                <a:avLst/>
                <a:gdLst>
                  <a:gd name="connsiteX0" fmla="*/ 89993 w 157426"/>
                  <a:gd name="connsiteY0" fmla="*/ 202300 h 202300"/>
                  <a:gd name="connsiteX1" fmla="*/ 157427 w 157426"/>
                  <a:gd name="connsiteY1" fmla="*/ 101150 h 202300"/>
                  <a:gd name="connsiteX2" fmla="*/ 89993 w 157426"/>
                  <a:gd name="connsiteY2" fmla="*/ 0 h 202300"/>
                  <a:gd name="connsiteX3" fmla="*/ 64316 w 157426"/>
                  <a:gd name="connsiteY3" fmla="*/ 17128 h 202300"/>
                  <a:gd name="connsiteX4" fmla="*/ 110038 w 157426"/>
                  <a:gd name="connsiteY4" fmla="*/ 85719 h 202300"/>
                  <a:gd name="connsiteX5" fmla="*/ 0 w 157426"/>
                  <a:gd name="connsiteY5" fmla="*/ 85719 h 202300"/>
                  <a:gd name="connsiteX6" fmla="*/ 0 w 157426"/>
                  <a:gd name="connsiteY6" fmla="*/ 116581 h 202300"/>
                  <a:gd name="connsiteX7" fmla="*/ 110038 w 157426"/>
                  <a:gd name="connsiteY7" fmla="*/ 116581 h 202300"/>
                  <a:gd name="connsiteX8" fmla="*/ 64316 w 157426"/>
                  <a:gd name="connsiteY8" fmla="*/ 185172 h 20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426" h="202300">
                    <a:moveTo>
                      <a:pt x="89993" y="202300"/>
                    </a:moveTo>
                    <a:lnTo>
                      <a:pt x="157427" y="101150"/>
                    </a:lnTo>
                    <a:lnTo>
                      <a:pt x="89993" y="0"/>
                    </a:lnTo>
                    <a:lnTo>
                      <a:pt x="64316" y="17128"/>
                    </a:lnTo>
                    <a:lnTo>
                      <a:pt x="110038" y="85719"/>
                    </a:lnTo>
                    <a:lnTo>
                      <a:pt x="0" y="85719"/>
                    </a:lnTo>
                    <a:lnTo>
                      <a:pt x="0" y="116581"/>
                    </a:lnTo>
                    <a:lnTo>
                      <a:pt x="110038" y="116581"/>
                    </a:lnTo>
                    <a:lnTo>
                      <a:pt x="64316" y="18517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 name="任意多边形: 形状 61">
                <a:extLst>
                  <a:ext uri="{FF2B5EF4-FFF2-40B4-BE49-F238E27FC236}">
                    <a16:creationId xmlns:a16="http://schemas.microsoft.com/office/drawing/2014/main" id="{0F4FA7D8-3A30-454F-85CE-5875631960CB}"/>
                  </a:ext>
                </a:extLst>
              </p:cNvPr>
              <p:cNvSpPr/>
              <p:nvPr/>
            </p:nvSpPr>
            <p:spPr>
              <a:xfrm>
                <a:off x="4948081" y="4021772"/>
                <a:ext cx="157426" cy="202300"/>
              </a:xfrm>
              <a:custGeom>
                <a:avLst/>
                <a:gdLst>
                  <a:gd name="connsiteX0" fmla="*/ 93110 w 157426"/>
                  <a:gd name="connsiteY0" fmla="*/ 185172 h 202300"/>
                  <a:gd name="connsiteX1" fmla="*/ 47389 w 157426"/>
                  <a:gd name="connsiteY1" fmla="*/ 116581 h 202300"/>
                  <a:gd name="connsiteX2" fmla="*/ 157427 w 157426"/>
                  <a:gd name="connsiteY2" fmla="*/ 116581 h 202300"/>
                  <a:gd name="connsiteX3" fmla="*/ 157427 w 157426"/>
                  <a:gd name="connsiteY3" fmla="*/ 85719 h 202300"/>
                  <a:gd name="connsiteX4" fmla="*/ 47389 w 157426"/>
                  <a:gd name="connsiteY4" fmla="*/ 85719 h 202300"/>
                  <a:gd name="connsiteX5" fmla="*/ 93110 w 157426"/>
                  <a:gd name="connsiteY5" fmla="*/ 17128 h 202300"/>
                  <a:gd name="connsiteX6" fmla="*/ 67433 w 157426"/>
                  <a:gd name="connsiteY6" fmla="*/ 0 h 202300"/>
                  <a:gd name="connsiteX7" fmla="*/ 0 w 157426"/>
                  <a:gd name="connsiteY7" fmla="*/ 101150 h 202300"/>
                  <a:gd name="connsiteX8" fmla="*/ 67433 w 157426"/>
                  <a:gd name="connsiteY8" fmla="*/ 202300 h 20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426" h="202300">
                    <a:moveTo>
                      <a:pt x="93110" y="185172"/>
                    </a:moveTo>
                    <a:lnTo>
                      <a:pt x="47389" y="116581"/>
                    </a:lnTo>
                    <a:lnTo>
                      <a:pt x="157427" y="116581"/>
                    </a:lnTo>
                    <a:lnTo>
                      <a:pt x="157427" y="85719"/>
                    </a:lnTo>
                    <a:lnTo>
                      <a:pt x="47389" y="85719"/>
                    </a:lnTo>
                    <a:lnTo>
                      <a:pt x="93110" y="17128"/>
                    </a:lnTo>
                    <a:lnTo>
                      <a:pt x="67433" y="0"/>
                    </a:lnTo>
                    <a:lnTo>
                      <a:pt x="0" y="101150"/>
                    </a:lnTo>
                    <a:lnTo>
                      <a:pt x="67433" y="202300"/>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3" name="任意多边形: 形状 62">
                <a:extLst>
                  <a:ext uri="{FF2B5EF4-FFF2-40B4-BE49-F238E27FC236}">
                    <a16:creationId xmlns:a16="http://schemas.microsoft.com/office/drawing/2014/main" id="{6BDD5D45-B4C1-47C9-A505-05DF40BD5CDE}"/>
                  </a:ext>
                </a:extLst>
              </p:cNvPr>
              <p:cNvSpPr/>
              <p:nvPr/>
            </p:nvSpPr>
            <p:spPr>
              <a:xfrm>
                <a:off x="4997646" y="3691010"/>
                <a:ext cx="149634" cy="149634"/>
              </a:xfrm>
              <a:custGeom>
                <a:avLst/>
                <a:gdLst>
                  <a:gd name="connsiteX0" fmla="*/ 41617 w 149634"/>
                  <a:gd name="connsiteY0" fmla="*/ 63437 h 149634"/>
                  <a:gd name="connsiteX1" fmla="*/ 127815 w 149634"/>
                  <a:gd name="connsiteY1" fmla="*/ 149634 h 149634"/>
                  <a:gd name="connsiteX2" fmla="*/ 149634 w 149634"/>
                  <a:gd name="connsiteY2" fmla="*/ 127815 h 149634"/>
                  <a:gd name="connsiteX3" fmla="*/ 63437 w 149634"/>
                  <a:gd name="connsiteY3" fmla="*/ 41617 h 149634"/>
                  <a:gd name="connsiteX4" fmla="*/ 140916 w 149634"/>
                  <a:gd name="connsiteY4" fmla="*/ 30553 h 149634"/>
                  <a:gd name="connsiteX5" fmla="*/ 136533 w 149634"/>
                  <a:gd name="connsiteY5" fmla="*/ 0 h 149634"/>
                  <a:gd name="connsiteX6" fmla="*/ 17067 w 149634"/>
                  <a:gd name="connsiteY6" fmla="*/ 17067 h 149634"/>
                  <a:gd name="connsiteX7" fmla="*/ 0 w 149634"/>
                  <a:gd name="connsiteY7" fmla="*/ 136533 h 149634"/>
                  <a:gd name="connsiteX8" fmla="*/ 30553 w 149634"/>
                  <a:gd name="connsiteY8" fmla="*/ 140916 h 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634" h="149634">
                    <a:moveTo>
                      <a:pt x="41617" y="63437"/>
                    </a:moveTo>
                    <a:lnTo>
                      <a:pt x="127815" y="149634"/>
                    </a:lnTo>
                    <a:lnTo>
                      <a:pt x="149634" y="127815"/>
                    </a:lnTo>
                    <a:lnTo>
                      <a:pt x="63437" y="41617"/>
                    </a:lnTo>
                    <a:lnTo>
                      <a:pt x="140916" y="30553"/>
                    </a:lnTo>
                    <a:lnTo>
                      <a:pt x="136533" y="0"/>
                    </a:lnTo>
                    <a:lnTo>
                      <a:pt x="17067" y="17067"/>
                    </a:lnTo>
                    <a:lnTo>
                      <a:pt x="0" y="136533"/>
                    </a:lnTo>
                    <a:lnTo>
                      <a:pt x="30553" y="140916"/>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4" name="任意多边形: 形状 63">
                <a:extLst>
                  <a:ext uri="{FF2B5EF4-FFF2-40B4-BE49-F238E27FC236}">
                    <a16:creationId xmlns:a16="http://schemas.microsoft.com/office/drawing/2014/main" id="{C971FFEB-5517-4414-A997-6061C168BAC4}"/>
                  </a:ext>
                </a:extLst>
              </p:cNvPr>
              <p:cNvSpPr/>
              <p:nvPr/>
            </p:nvSpPr>
            <p:spPr>
              <a:xfrm>
                <a:off x="5711837" y="3691010"/>
                <a:ext cx="149634" cy="149634"/>
              </a:xfrm>
              <a:custGeom>
                <a:avLst/>
                <a:gdLst>
                  <a:gd name="connsiteX0" fmla="*/ 21819 w 149634"/>
                  <a:gd name="connsiteY0" fmla="*/ 149634 h 149634"/>
                  <a:gd name="connsiteX1" fmla="*/ 108017 w 149634"/>
                  <a:gd name="connsiteY1" fmla="*/ 63437 h 149634"/>
                  <a:gd name="connsiteX2" fmla="*/ 119081 w 149634"/>
                  <a:gd name="connsiteY2" fmla="*/ 140916 h 149634"/>
                  <a:gd name="connsiteX3" fmla="*/ 149634 w 149634"/>
                  <a:gd name="connsiteY3" fmla="*/ 136533 h 149634"/>
                  <a:gd name="connsiteX4" fmla="*/ 132567 w 149634"/>
                  <a:gd name="connsiteY4" fmla="*/ 17067 h 149634"/>
                  <a:gd name="connsiteX5" fmla="*/ 13101 w 149634"/>
                  <a:gd name="connsiteY5" fmla="*/ 0 h 149634"/>
                  <a:gd name="connsiteX6" fmla="*/ 8719 w 149634"/>
                  <a:gd name="connsiteY6" fmla="*/ 30553 h 149634"/>
                  <a:gd name="connsiteX7" fmla="*/ 86197 w 149634"/>
                  <a:gd name="connsiteY7" fmla="*/ 41617 h 149634"/>
                  <a:gd name="connsiteX8" fmla="*/ 0 w 149634"/>
                  <a:gd name="connsiteY8" fmla="*/ 127815 h 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634" h="149634">
                    <a:moveTo>
                      <a:pt x="21819" y="149634"/>
                    </a:moveTo>
                    <a:lnTo>
                      <a:pt x="108017" y="63437"/>
                    </a:lnTo>
                    <a:lnTo>
                      <a:pt x="119081" y="140916"/>
                    </a:lnTo>
                    <a:lnTo>
                      <a:pt x="149634" y="136533"/>
                    </a:lnTo>
                    <a:lnTo>
                      <a:pt x="132567" y="17067"/>
                    </a:lnTo>
                    <a:lnTo>
                      <a:pt x="13101" y="0"/>
                    </a:lnTo>
                    <a:lnTo>
                      <a:pt x="8719" y="30553"/>
                    </a:lnTo>
                    <a:lnTo>
                      <a:pt x="86197" y="41617"/>
                    </a:lnTo>
                    <a:lnTo>
                      <a:pt x="0" y="127815"/>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5" name="任意多边形: 形状 64">
                <a:extLst>
                  <a:ext uri="{FF2B5EF4-FFF2-40B4-BE49-F238E27FC236}">
                    <a16:creationId xmlns:a16="http://schemas.microsoft.com/office/drawing/2014/main" id="{78D0DC19-9018-4B68-A746-41223217C2E9}"/>
                  </a:ext>
                </a:extLst>
              </p:cNvPr>
              <p:cNvSpPr/>
              <p:nvPr/>
            </p:nvSpPr>
            <p:spPr>
              <a:xfrm>
                <a:off x="4997646" y="4405201"/>
                <a:ext cx="149634" cy="149634"/>
              </a:xfrm>
              <a:custGeom>
                <a:avLst/>
                <a:gdLst>
                  <a:gd name="connsiteX0" fmla="*/ 127815 w 149634"/>
                  <a:gd name="connsiteY0" fmla="*/ 0 h 149634"/>
                  <a:gd name="connsiteX1" fmla="*/ 41617 w 149634"/>
                  <a:gd name="connsiteY1" fmla="*/ 86197 h 149634"/>
                  <a:gd name="connsiteX2" fmla="*/ 30553 w 149634"/>
                  <a:gd name="connsiteY2" fmla="*/ 8719 h 149634"/>
                  <a:gd name="connsiteX3" fmla="*/ 0 w 149634"/>
                  <a:gd name="connsiteY3" fmla="*/ 13101 h 149634"/>
                  <a:gd name="connsiteX4" fmla="*/ 17067 w 149634"/>
                  <a:gd name="connsiteY4" fmla="*/ 132567 h 149634"/>
                  <a:gd name="connsiteX5" fmla="*/ 136533 w 149634"/>
                  <a:gd name="connsiteY5" fmla="*/ 149634 h 149634"/>
                  <a:gd name="connsiteX6" fmla="*/ 140916 w 149634"/>
                  <a:gd name="connsiteY6" fmla="*/ 119081 h 149634"/>
                  <a:gd name="connsiteX7" fmla="*/ 63437 w 149634"/>
                  <a:gd name="connsiteY7" fmla="*/ 108017 h 149634"/>
                  <a:gd name="connsiteX8" fmla="*/ 149634 w 149634"/>
                  <a:gd name="connsiteY8" fmla="*/ 21819 h 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634" h="149634">
                    <a:moveTo>
                      <a:pt x="127815" y="0"/>
                    </a:moveTo>
                    <a:lnTo>
                      <a:pt x="41617" y="86197"/>
                    </a:lnTo>
                    <a:lnTo>
                      <a:pt x="30553" y="8719"/>
                    </a:lnTo>
                    <a:lnTo>
                      <a:pt x="0" y="13101"/>
                    </a:lnTo>
                    <a:lnTo>
                      <a:pt x="17067" y="132567"/>
                    </a:lnTo>
                    <a:lnTo>
                      <a:pt x="136533" y="149634"/>
                    </a:lnTo>
                    <a:lnTo>
                      <a:pt x="140916" y="119081"/>
                    </a:lnTo>
                    <a:lnTo>
                      <a:pt x="63437" y="108017"/>
                    </a:lnTo>
                    <a:lnTo>
                      <a:pt x="149634" y="21819"/>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6" name="任意多边形: 形状 65">
                <a:extLst>
                  <a:ext uri="{FF2B5EF4-FFF2-40B4-BE49-F238E27FC236}">
                    <a16:creationId xmlns:a16="http://schemas.microsoft.com/office/drawing/2014/main" id="{247BD49F-08FE-4A71-A8B2-FFEFD4274585}"/>
                  </a:ext>
                </a:extLst>
              </p:cNvPr>
              <p:cNvSpPr/>
              <p:nvPr/>
            </p:nvSpPr>
            <p:spPr>
              <a:xfrm>
                <a:off x="5711837" y="4405201"/>
                <a:ext cx="149634" cy="149634"/>
              </a:xfrm>
              <a:custGeom>
                <a:avLst/>
                <a:gdLst>
                  <a:gd name="connsiteX0" fmla="*/ 108017 w 149634"/>
                  <a:gd name="connsiteY0" fmla="*/ 86197 h 149634"/>
                  <a:gd name="connsiteX1" fmla="*/ 21819 w 149634"/>
                  <a:gd name="connsiteY1" fmla="*/ 0 h 149634"/>
                  <a:gd name="connsiteX2" fmla="*/ 0 w 149634"/>
                  <a:gd name="connsiteY2" fmla="*/ 21819 h 149634"/>
                  <a:gd name="connsiteX3" fmla="*/ 86197 w 149634"/>
                  <a:gd name="connsiteY3" fmla="*/ 108017 h 149634"/>
                  <a:gd name="connsiteX4" fmla="*/ 8719 w 149634"/>
                  <a:gd name="connsiteY4" fmla="*/ 119081 h 149634"/>
                  <a:gd name="connsiteX5" fmla="*/ 13101 w 149634"/>
                  <a:gd name="connsiteY5" fmla="*/ 149634 h 149634"/>
                  <a:gd name="connsiteX6" fmla="*/ 132567 w 149634"/>
                  <a:gd name="connsiteY6" fmla="*/ 132567 h 149634"/>
                  <a:gd name="connsiteX7" fmla="*/ 149634 w 149634"/>
                  <a:gd name="connsiteY7" fmla="*/ 13101 h 149634"/>
                  <a:gd name="connsiteX8" fmla="*/ 119081 w 149634"/>
                  <a:gd name="connsiteY8" fmla="*/ 8719 h 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634" h="149634">
                    <a:moveTo>
                      <a:pt x="108017" y="86197"/>
                    </a:moveTo>
                    <a:lnTo>
                      <a:pt x="21819" y="0"/>
                    </a:lnTo>
                    <a:lnTo>
                      <a:pt x="0" y="21819"/>
                    </a:lnTo>
                    <a:lnTo>
                      <a:pt x="86197" y="108017"/>
                    </a:lnTo>
                    <a:lnTo>
                      <a:pt x="8719" y="119081"/>
                    </a:lnTo>
                    <a:lnTo>
                      <a:pt x="13101" y="149634"/>
                    </a:lnTo>
                    <a:lnTo>
                      <a:pt x="132567" y="132567"/>
                    </a:lnTo>
                    <a:lnTo>
                      <a:pt x="149634" y="13101"/>
                    </a:lnTo>
                    <a:lnTo>
                      <a:pt x="119081" y="8719"/>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grpSp>
      </p:grpSp>
      <p:grpSp>
        <p:nvGrpSpPr>
          <p:cNvPr id="187" name="组合 186">
            <a:extLst>
              <a:ext uri="{FF2B5EF4-FFF2-40B4-BE49-F238E27FC236}">
                <a16:creationId xmlns:a16="http://schemas.microsoft.com/office/drawing/2014/main" id="{B4DBDA33-9D7D-06BB-287A-48243FAF4733}"/>
              </a:ext>
            </a:extLst>
          </p:cNvPr>
          <p:cNvGrpSpPr/>
          <p:nvPr/>
        </p:nvGrpSpPr>
        <p:grpSpPr>
          <a:xfrm>
            <a:off x="2989950" y="2272593"/>
            <a:ext cx="2588757" cy="1054850"/>
            <a:chOff x="2989950" y="2272593"/>
            <a:chExt cx="2588757" cy="1054850"/>
          </a:xfrm>
        </p:grpSpPr>
        <p:sp>
          <p:nvSpPr>
            <p:cNvPr id="97" name="文本框 96">
              <a:extLst>
                <a:ext uri="{FF2B5EF4-FFF2-40B4-BE49-F238E27FC236}">
                  <a16:creationId xmlns:a16="http://schemas.microsoft.com/office/drawing/2014/main" id="{65E75A5B-ACFC-4341-BDCB-63EB8D82E9CC}"/>
                </a:ext>
              </a:extLst>
            </p:cNvPr>
            <p:cNvSpPr txBox="1"/>
            <p:nvPr/>
          </p:nvSpPr>
          <p:spPr>
            <a:xfrm>
              <a:off x="3119340" y="2272593"/>
              <a:ext cx="1460500" cy="400110"/>
            </a:xfrm>
            <a:prstGeom prst="rect">
              <a:avLst/>
            </a:prstGeom>
            <a:noFill/>
          </p:spPr>
          <p:txBody>
            <a:bodyPr wrap="square" rtlCol="0">
              <a:spAutoFit/>
            </a:bodyPr>
            <a:lstStyle/>
            <a:p>
              <a:r>
                <a:rPr lang="zh-CN" altLang="en-US" sz="2000" b="1" dirty="0">
                  <a:gradFill>
                    <a:gsLst>
                      <a:gs pos="0">
                        <a:schemeClr val="accent1"/>
                      </a:gs>
                      <a:gs pos="100000">
                        <a:schemeClr val="accent2"/>
                      </a:gs>
                    </a:gsLst>
                    <a:lin ang="5400000" scaled="1"/>
                  </a:gradFill>
                  <a:latin typeface="源意明体" pitchFamily="2" charset="-122"/>
                  <a:ea typeface="源意明体" pitchFamily="2" charset="-122"/>
                </a:rPr>
                <a:t>标题文本</a:t>
              </a:r>
            </a:p>
          </p:txBody>
        </p:sp>
        <p:sp>
          <p:nvSpPr>
            <p:cNvPr id="98" name="文本框 97">
              <a:extLst>
                <a:ext uri="{FF2B5EF4-FFF2-40B4-BE49-F238E27FC236}">
                  <a16:creationId xmlns:a16="http://schemas.microsoft.com/office/drawing/2014/main" id="{55C63AEA-1CD9-4C96-BC1E-1D301FA7B975}"/>
                </a:ext>
              </a:extLst>
            </p:cNvPr>
            <p:cNvSpPr txBox="1"/>
            <p:nvPr/>
          </p:nvSpPr>
          <p:spPr>
            <a:xfrm>
              <a:off x="2989950" y="2667582"/>
              <a:ext cx="2588757" cy="659861"/>
            </a:xfrm>
            <a:prstGeom prst="rect">
              <a:avLst/>
            </a:prstGeom>
            <a:noFill/>
          </p:spPr>
          <p:txBody>
            <a:bodyPr wrap="square" rtlCol="0">
              <a:spAutoFit/>
            </a:bodyPr>
            <a:lstStyle/>
            <a:p>
              <a:pPr marL="285750" indent="-180000">
                <a:lnSpc>
                  <a:spcPct val="120000"/>
                </a:lnSpc>
                <a:buClr>
                  <a:srgbClr val="00FFFF"/>
                </a:buClr>
                <a:buFont typeface="Arial" panose="020B0604020202020204" pitchFamily="34" charset="0"/>
                <a:buChar char="•"/>
              </a:pPr>
              <a:r>
                <a:rPr lang="zh-CN" altLang="en-US" sz="1600" dirty="0">
                  <a:solidFill>
                    <a:schemeClr val="bg1"/>
                  </a:solidFill>
                  <a:latin typeface="源意明体" pitchFamily="2" charset="-122"/>
                  <a:ea typeface="源意明体" pitchFamily="2" charset="-122"/>
                </a:rPr>
                <a:t>请在这里输入你的正文</a:t>
              </a:r>
              <a:endParaRPr lang="en-US" altLang="zh-CN" sz="1600" dirty="0">
                <a:solidFill>
                  <a:schemeClr val="bg1"/>
                </a:solidFill>
                <a:latin typeface="源意明体" pitchFamily="2" charset="-122"/>
                <a:ea typeface="源意明体" pitchFamily="2" charset="-122"/>
              </a:endParaRPr>
            </a:p>
            <a:p>
              <a:pPr marL="285750" indent="-180000">
                <a:lnSpc>
                  <a:spcPct val="120000"/>
                </a:lnSpc>
                <a:buClr>
                  <a:srgbClr val="00FFFF"/>
                </a:buClr>
                <a:buFont typeface="Arial" panose="020B0604020202020204" pitchFamily="34" charset="0"/>
                <a:buChar char="•"/>
              </a:pPr>
              <a:r>
                <a:rPr lang="zh-CN" altLang="en-US" sz="1600" dirty="0">
                  <a:solidFill>
                    <a:schemeClr val="bg1"/>
                  </a:solidFill>
                  <a:latin typeface="源意明体" pitchFamily="2" charset="-122"/>
                  <a:ea typeface="源意明体" pitchFamily="2" charset="-122"/>
                </a:rPr>
                <a:t>请在这里输入你的正文</a:t>
              </a:r>
            </a:p>
          </p:txBody>
        </p:sp>
      </p:grpSp>
      <p:grpSp>
        <p:nvGrpSpPr>
          <p:cNvPr id="188" name="组合 187">
            <a:extLst>
              <a:ext uri="{FF2B5EF4-FFF2-40B4-BE49-F238E27FC236}">
                <a16:creationId xmlns:a16="http://schemas.microsoft.com/office/drawing/2014/main" id="{C5D9E2DE-1CA6-758D-28D7-5B15E1D5A3EA}"/>
              </a:ext>
            </a:extLst>
          </p:cNvPr>
          <p:cNvGrpSpPr/>
          <p:nvPr/>
        </p:nvGrpSpPr>
        <p:grpSpPr>
          <a:xfrm>
            <a:off x="7828973" y="2272593"/>
            <a:ext cx="2588757" cy="1054850"/>
            <a:chOff x="7828973" y="2272593"/>
            <a:chExt cx="2588757" cy="1054850"/>
          </a:xfrm>
        </p:grpSpPr>
        <p:sp>
          <p:nvSpPr>
            <p:cNvPr id="104" name="文本框 103">
              <a:extLst>
                <a:ext uri="{FF2B5EF4-FFF2-40B4-BE49-F238E27FC236}">
                  <a16:creationId xmlns:a16="http://schemas.microsoft.com/office/drawing/2014/main" id="{C69738FA-EE7D-48F2-AD99-A887107888CD}"/>
                </a:ext>
              </a:extLst>
            </p:cNvPr>
            <p:cNvSpPr txBox="1"/>
            <p:nvPr/>
          </p:nvSpPr>
          <p:spPr>
            <a:xfrm>
              <a:off x="7958363" y="2272593"/>
              <a:ext cx="1460500" cy="400110"/>
            </a:xfrm>
            <a:prstGeom prst="rect">
              <a:avLst/>
            </a:prstGeom>
            <a:noFill/>
          </p:spPr>
          <p:txBody>
            <a:bodyPr wrap="square" rtlCol="0">
              <a:spAutoFit/>
            </a:bodyPr>
            <a:lstStyle/>
            <a:p>
              <a:r>
                <a:rPr lang="zh-CN" altLang="en-US" sz="2000" b="1" dirty="0">
                  <a:gradFill>
                    <a:gsLst>
                      <a:gs pos="0">
                        <a:schemeClr val="accent1"/>
                      </a:gs>
                      <a:gs pos="100000">
                        <a:schemeClr val="accent2"/>
                      </a:gs>
                    </a:gsLst>
                    <a:lin ang="5400000" scaled="1"/>
                  </a:gradFill>
                  <a:latin typeface="源意明体" pitchFamily="2" charset="-122"/>
                  <a:ea typeface="源意明体" pitchFamily="2" charset="-122"/>
                </a:rPr>
                <a:t>标题文本</a:t>
              </a:r>
            </a:p>
          </p:txBody>
        </p:sp>
        <p:sp>
          <p:nvSpPr>
            <p:cNvPr id="105" name="文本框 104">
              <a:extLst>
                <a:ext uri="{FF2B5EF4-FFF2-40B4-BE49-F238E27FC236}">
                  <a16:creationId xmlns:a16="http://schemas.microsoft.com/office/drawing/2014/main" id="{70907890-2DA0-400A-B61C-DF2A4052456D}"/>
                </a:ext>
              </a:extLst>
            </p:cNvPr>
            <p:cNvSpPr txBox="1"/>
            <p:nvPr/>
          </p:nvSpPr>
          <p:spPr>
            <a:xfrm>
              <a:off x="7828973" y="2667582"/>
              <a:ext cx="2588757" cy="659861"/>
            </a:xfrm>
            <a:prstGeom prst="rect">
              <a:avLst/>
            </a:prstGeom>
            <a:noFill/>
          </p:spPr>
          <p:txBody>
            <a:bodyPr wrap="square" rtlCol="0">
              <a:spAutoFit/>
            </a:bodyPr>
            <a:lstStyle/>
            <a:p>
              <a:pPr marL="285750" indent="-180000">
                <a:lnSpc>
                  <a:spcPct val="120000"/>
                </a:lnSpc>
                <a:buClr>
                  <a:srgbClr val="00FFFF"/>
                </a:buClr>
                <a:buFont typeface="Arial" panose="020B0604020202020204" pitchFamily="34" charset="0"/>
                <a:buChar char="•"/>
              </a:pPr>
              <a:r>
                <a:rPr lang="zh-CN" altLang="en-US" sz="1600" dirty="0">
                  <a:solidFill>
                    <a:schemeClr val="bg1"/>
                  </a:solidFill>
                  <a:latin typeface="源意明体" pitchFamily="2" charset="-122"/>
                  <a:ea typeface="源意明体" pitchFamily="2" charset="-122"/>
                </a:rPr>
                <a:t>请在这里输入你的正文</a:t>
              </a:r>
              <a:endParaRPr lang="en-US" altLang="zh-CN" sz="1600" dirty="0">
                <a:solidFill>
                  <a:schemeClr val="bg1"/>
                </a:solidFill>
                <a:latin typeface="源意明体" pitchFamily="2" charset="-122"/>
                <a:ea typeface="源意明体" pitchFamily="2" charset="-122"/>
              </a:endParaRPr>
            </a:p>
            <a:p>
              <a:pPr marL="285750" indent="-180000">
                <a:lnSpc>
                  <a:spcPct val="120000"/>
                </a:lnSpc>
                <a:buClr>
                  <a:srgbClr val="00FFFF"/>
                </a:buClr>
                <a:buFont typeface="Arial" panose="020B0604020202020204" pitchFamily="34" charset="0"/>
                <a:buChar char="•"/>
              </a:pPr>
              <a:r>
                <a:rPr lang="zh-CN" altLang="en-US" sz="1600" dirty="0">
                  <a:solidFill>
                    <a:schemeClr val="bg1"/>
                  </a:solidFill>
                  <a:latin typeface="源意明体" pitchFamily="2" charset="-122"/>
                  <a:ea typeface="源意明体" pitchFamily="2" charset="-122"/>
                </a:rPr>
                <a:t>请在这里输入你的正文</a:t>
              </a:r>
            </a:p>
          </p:txBody>
        </p:sp>
      </p:grpSp>
      <p:grpSp>
        <p:nvGrpSpPr>
          <p:cNvPr id="1024" name="组合 1023">
            <a:extLst>
              <a:ext uri="{FF2B5EF4-FFF2-40B4-BE49-F238E27FC236}">
                <a16:creationId xmlns:a16="http://schemas.microsoft.com/office/drawing/2014/main" id="{F1AC6EF9-D418-4BF5-B3AB-C4BF10FC3F95}"/>
              </a:ext>
            </a:extLst>
          </p:cNvPr>
          <p:cNvGrpSpPr/>
          <p:nvPr/>
        </p:nvGrpSpPr>
        <p:grpSpPr>
          <a:xfrm>
            <a:off x="2989950" y="4037893"/>
            <a:ext cx="2588757" cy="1054850"/>
            <a:chOff x="2989950" y="4037893"/>
            <a:chExt cx="2588757" cy="1054850"/>
          </a:xfrm>
        </p:grpSpPr>
        <p:sp>
          <p:nvSpPr>
            <p:cNvPr id="147" name="文本框 146">
              <a:extLst>
                <a:ext uri="{FF2B5EF4-FFF2-40B4-BE49-F238E27FC236}">
                  <a16:creationId xmlns:a16="http://schemas.microsoft.com/office/drawing/2014/main" id="{07073C94-0AAC-4D49-A620-5A90A7896093}"/>
                </a:ext>
              </a:extLst>
            </p:cNvPr>
            <p:cNvSpPr txBox="1"/>
            <p:nvPr/>
          </p:nvSpPr>
          <p:spPr>
            <a:xfrm>
              <a:off x="3119340" y="4037893"/>
              <a:ext cx="1460500" cy="400110"/>
            </a:xfrm>
            <a:prstGeom prst="rect">
              <a:avLst/>
            </a:prstGeom>
            <a:noFill/>
          </p:spPr>
          <p:txBody>
            <a:bodyPr wrap="square" rtlCol="0">
              <a:spAutoFit/>
            </a:bodyPr>
            <a:lstStyle/>
            <a:p>
              <a:r>
                <a:rPr lang="zh-CN" altLang="en-US" sz="2000" b="1" dirty="0">
                  <a:gradFill>
                    <a:gsLst>
                      <a:gs pos="0">
                        <a:schemeClr val="accent1"/>
                      </a:gs>
                      <a:gs pos="100000">
                        <a:schemeClr val="accent2"/>
                      </a:gs>
                    </a:gsLst>
                    <a:lin ang="5400000" scaled="1"/>
                  </a:gradFill>
                  <a:latin typeface="源意明体" pitchFamily="2" charset="-122"/>
                  <a:ea typeface="源意明体" pitchFamily="2" charset="-122"/>
                </a:rPr>
                <a:t>标题文本</a:t>
              </a:r>
            </a:p>
          </p:txBody>
        </p:sp>
        <p:sp>
          <p:nvSpPr>
            <p:cNvPr id="148" name="文本框 147">
              <a:extLst>
                <a:ext uri="{FF2B5EF4-FFF2-40B4-BE49-F238E27FC236}">
                  <a16:creationId xmlns:a16="http://schemas.microsoft.com/office/drawing/2014/main" id="{AA2FF94E-360C-4972-989B-F67C5846FFA9}"/>
                </a:ext>
              </a:extLst>
            </p:cNvPr>
            <p:cNvSpPr txBox="1"/>
            <p:nvPr/>
          </p:nvSpPr>
          <p:spPr>
            <a:xfrm>
              <a:off x="2989950" y="4432882"/>
              <a:ext cx="2588757" cy="659861"/>
            </a:xfrm>
            <a:prstGeom prst="rect">
              <a:avLst/>
            </a:prstGeom>
            <a:noFill/>
          </p:spPr>
          <p:txBody>
            <a:bodyPr wrap="square" rtlCol="0">
              <a:spAutoFit/>
            </a:bodyPr>
            <a:lstStyle/>
            <a:p>
              <a:pPr marL="285750" indent="-180000">
                <a:lnSpc>
                  <a:spcPct val="120000"/>
                </a:lnSpc>
                <a:buClr>
                  <a:srgbClr val="00FFFF"/>
                </a:buClr>
                <a:buFont typeface="Arial" panose="020B0604020202020204" pitchFamily="34" charset="0"/>
                <a:buChar char="•"/>
              </a:pPr>
              <a:r>
                <a:rPr lang="zh-CN" altLang="en-US" sz="1600" dirty="0">
                  <a:solidFill>
                    <a:schemeClr val="bg1"/>
                  </a:solidFill>
                  <a:latin typeface="源意明体" pitchFamily="2" charset="-122"/>
                  <a:ea typeface="源意明体" pitchFamily="2" charset="-122"/>
                </a:rPr>
                <a:t>请在这里输入你的正文</a:t>
              </a:r>
              <a:endParaRPr lang="en-US" altLang="zh-CN" sz="1600" dirty="0">
                <a:solidFill>
                  <a:schemeClr val="bg1"/>
                </a:solidFill>
                <a:latin typeface="源意明体" pitchFamily="2" charset="-122"/>
                <a:ea typeface="源意明体" pitchFamily="2" charset="-122"/>
              </a:endParaRPr>
            </a:p>
            <a:p>
              <a:pPr marL="285750" indent="-180000">
                <a:lnSpc>
                  <a:spcPct val="120000"/>
                </a:lnSpc>
                <a:buClr>
                  <a:srgbClr val="00FFFF"/>
                </a:buClr>
                <a:buFont typeface="Arial" panose="020B0604020202020204" pitchFamily="34" charset="0"/>
                <a:buChar char="•"/>
              </a:pPr>
              <a:r>
                <a:rPr lang="zh-CN" altLang="en-US" sz="1600" dirty="0">
                  <a:solidFill>
                    <a:schemeClr val="bg1"/>
                  </a:solidFill>
                  <a:latin typeface="源意明体" pitchFamily="2" charset="-122"/>
                  <a:ea typeface="源意明体" pitchFamily="2" charset="-122"/>
                </a:rPr>
                <a:t>请在这里输入你的正文</a:t>
              </a:r>
            </a:p>
          </p:txBody>
        </p:sp>
      </p:grpSp>
      <p:grpSp>
        <p:nvGrpSpPr>
          <p:cNvPr id="189" name="组合 188">
            <a:extLst>
              <a:ext uri="{FF2B5EF4-FFF2-40B4-BE49-F238E27FC236}">
                <a16:creationId xmlns:a16="http://schemas.microsoft.com/office/drawing/2014/main" id="{1980CF4E-52B8-A00F-B488-EA6E622D0A84}"/>
              </a:ext>
            </a:extLst>
          </p:cNvPr>
          <p:cNvGrpSpPr/>
          <p:nvPr/>
        </p:nvGrpSpPr>
        <p:grpSpPr>
          <a:xfrm>
            <a:off x="7828973" y="4037893"/>
            <a:ext cx="3288970" cy="1644177"/>
            <a:chOff x="7828973" y="4037893"/>
            <a:chExt cx="3288970" cy="1644177"/>
          </a:xfrm>
        </p:grpSpPr>
        <p:sp>
          <p:nvSpPr>
            <p:cNvPr id="190" name="文本框 189">
              <a:extLst>
                <a:ext uri="{FF2B5EF4-FFF2-40B4-BE49-F238E27FC236}">
                  <a16:creationId xmlns:a16="http://schemas.microsoft.com/office/drawing/2014/main" id="{BA3578DA-37D8-4217-8B7A-5ECC109EA3DA}"/>
                </a:ext>
              </a:extLst>
            </p:cNvPr>
            <p:cNvSpPr txBox="1"/>
            <p:nvPr/>
          </p:nvSpPr>
          <p:spPr>
            <a:xfrm>
              <a:off x="7958363" y="4037893"/>
              <a:ext cx="1460500" cy="400110"/>
            </a:xfrm>
            <a:prstGeom prst="rect">
              <a:avLst/>
            </a:prstGeom>
            <a:noFill/>
          </p:spPr>
          <p:txBody>
            <a:bodyPr wrap="square" rtlCol="0">
              <a:spAutoFit/>
            </a:bodyPr>
            <a:lstStyle/>
            <a:p>
              <a:r>
                <a:rPr lang="zh-CN" altLang="en-US" sz="2000" b="1" dirty="0">
                  <a:gradFill>
                    <a:gsLst>
                      <a:gs pos="0">
                        <a:schemeClr val="accent1"/>
                      </a:gs>
                      <a:gs pos="100000">
                        <a:schemeClr val="accent2"/>
                      </a:gs>
                    </a:gsLst>
                    <a:lin ang="5400000" scaled="1"/>
                  </a:gradFill>
                  <a:latin typeface="源意明体" pitchFamily="2" charset="-122"/>
                  <a:ea typeface="源意明体" pitchFamily="2" charset="-122"/>
                </a:rPr>
                <a:t>标题文本</a:t>
              </a:r>
            </a:p>
          </p:txBody>
        </p:sp>
        <p:sp>
          <p:nvSpPr>
            <p:cNvPr id="191" name="文本框 190">
              <a:extLst>
                <a:ext uri="{FF2B5EF4-FFF2-40B4-BE49-F238E27FC236}">
                  <a16:creationId xmlns:a16="http://schemas.microsoft.com/office/drawing/2014/main" id="{320EA6FD-4CB8-4B57-8F07-F1588ED86AF4}"/>
                </a:ext>
              </a:extLst>
            </p:cNvPr>
            <p:cNvSpPr txBox="1"/>
            <p:nvPr/>
          </p:nvSpPr>
          <p:spPr>
            <a:xfrm>
              <a:off x="7828973" y="4432882"/>
              <a:ext cx="3288970" cy="1249188"/>
            </a:xfrm>
            <a:prstGeom prst="rect">
              <a:avLst/>
            </a:prstGeom>
            <a:noFill/>
          </p:spPr>
          <p:txBody>
            <a:bodyPr wrap="square" rtlCol="0">
              <a:spAutoFit/>
            </a:bodyPr>
            <a:lstStyle/>
            <a:p>
              <a:pPr marL="285750" indent="-180000">
                <a:lnSpc>
                  <a:spcPct val="120000"/>
                </a:lnSpc>
                <a:buClr>
                  <a:srgbClr val="00FFFF"/>
                </a:buClr>
                <a:buFont typeface="Arial" panose="020B0604020202020204" pitchFamily="34" charset="0"/>
                <a:buChar char="•"/>
              </a:pPr>
              <a:r>
                <a:rPr lang="en-US" altLang="zh-CN" sz="1600" dirty="0">
                  <a:solidFill>
                    <a:schemeClr val="bg1"/>
                  </a:solidFill>
                  <a:latin typeface="源意明体" pitchFamily="2" charset="-122"/>
                  <a:ea typeface="源意明体" pitchFamily="2" charset="-122"/>
                </a:rPr>
                <a:t>51PPT</a:t>
              </a:r>
              <a:r>
                <a:rPr lang="zh-CN" altLang="en-US" sz="1600" dirty="0">
                  <a:solidFill>
                    <a:schemeClr val="bg1"/>
                  </a:solidFill>
                  <a:latin typeface="源意明体" pitchFamily="2" charset="-122"/>
                  <a:ea typeface="源意明体" pitchFamily="2" charset="-122"/>
                </a:rPr>
                <a:t>模板网，幻灯片演示模板及素材免费下载！</a:t>
              </a:r>
            </a:p>
            <a:p>
              <a:pPr marL="285750" indent="-180000">
                <a:lnSpc>
                  <a:spcPct val="120000"/>
                </a:lnSpc>
                <a:buClr>
                  <a:srgbClr val="00FFFF"/>
                </a:buClr>
                <a:buFont typeface="Arial" panose="020B0604020202020204" pitchFamily="34" charset="0"/>
                <a:buChar char="•"/>
              </a:pPr>
              <a:r>
                <a:rPr lang="en-US" altLang="zh-CN" sz="1600" dirty="0">
                  <a:solidFill>
                    <a:schemeClr val="bg1"/>
                  </a:solidFill>
                  <a:latin typeface="源意明体" pitchFamily="2" charset="-122"/>
                  <a:ea typeface="源意明体" pitchFamily="2" charset="-122"/>
                </a:rPr>
                <a:t>51PPT</a:t>
              </a:r>
              <a:r>
                <a:rPr lang="zh-CN" altLang="en-US" sz="1600" dirty="0">
                  <a:solidFill>
                    <a:schemeClr val="bg1"/>
                  </a:solidFill>
                  <a:latin typeface="源意明体" pitchFamily="2" charset="-122"/>
                  <a:ea typeface="源意明体" pitchFamily="2" charset="-122"/>
                </a:rPr>
                <a:t>模板网 官网唯一网址：</a:t>
              </a:r>
              <a:r>
                <a:rPr lang="en-US" altLang="zh-CN" sz="1600" dirty="0">
                  <a:solidFill>
                    <a:schemeClr val="bg1"/>
                  </a:solidFill>
                  <a:latin typeface="源意明体" pitchFamily="2" charset="-122"/>
                  <a:ea typeface="源意明体" pitchFamily="2" charset="-122"/>
                </a:rPr>
                <a:t>www.51pptmoban.com</a:t>
              </a:r>
            </a:p>
          </p:txBody>
        </p:sp>
      </p:grpSp>
      <p:grpSp>
        <p:nvGrpSpPr>
          <p:cNvPr id="4" name="组合 3">
            <a:extLst>
              <a:ext uri="{FF2B5EF4-FFF2-40B4-BE49-F238E27FC236}">
                <a16:creationId xmlns:a16="http://schemas.microsoft.com/office/drawing/2014/main" id="{2A9C2697-0EFD-9C7A-4050-4BEA60D0A51C}"/>
              </a:ext>
            </a:extLst>
          </p:cNvPr>
          <p:cNvGrpSpPr/>
          <p:nvPr/>
        </p:nvGrpSpPr>
        <p:grpSpPr>
          <a:xfrm>
            <a:off x="4657020" y="363492"/>
            <a:ext cx="2877960" cy="923330"/>
            <a:chOff x="2530092" y="-1435635"/>
            <a:chExt cx="2877960" cy="923330"/>
          </a:xfrm>
        </p:grpSpPr>
        <p:sp>
          <p:nvSpPr>
            <p:cNvPr id="5" name="平行四边形 4">
              <a:extLst>
                <a:ext uri="{FF2B5EF4-FFF2-40B4-BE49-F238E27FC236}">
                  <a16:creationId xmlns:a16="http://schemas.microsoft.com/office/drawing/2014/main" id="{6252C035-E0F6-63BA-81B1-72DA7E278B81}"/>
                </a:ext>
              </a:extLst>
            </p:cNvPr>
            <p:cNvSpPr>
              <a:spLocks/>
            </p:cNvSpPr>
            <p:nvPr/>
          </p:nvSpPr>
          <p:spPr>
            <a:xfrm>
              <a:off x="4311156" y="-890166"/>
              <a:ext cx="1066423" cy="223406"/>
            </a:xfrm>
            <a:prstGeom prst="parallelogram">
              <a:avLst/>
            </a:prstGeom>
            <a:gradFill flip="none" rotWithShape="1">
              <a:gsLst>
                <a:gs pos="0">
                  <a:schemeClr val="accent1"/>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6" name="平行四边形 5">
              <a:extLst>
                <a:ext uri="{FF2B5EF4-FFF2-40B4-BE49-F238E27FC236}">
                  <a16:creationId xmlns:a16="http://schemas.microsoft.com/office/drawing/2014/main" id="{D642E779-D722-201F-3F1A-FCC8E44E4778}"/>
                </a:ext>
              </a:extLst>
            </p:cNvPr>
            <p:cNvSpPr>
              <a:spLocks/>
            </p:cNvSpPr>
            <p:nvPr/>
          </p:nvSpPr>
          <p:spPr>
            <a:xfrm flipH="1">
              <a:off x="2692905" y="-1077626"/>
              <a:ext cx="1066423" cy="223406"/>
            </a:xfrm>
            <a:prstGeom prst="parallelogram">
              <a:avLst/>
            </a:prstGeom>
            <a:gradFill flip="none" rotWithShape="1">
              <a:gsLst>
                <a:gs pos="0">
                  <a:schemeClr val="accent2"/>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7" name="文本框 6">
              <a:extLst>
                <a:ext uri="{FF2B5EF4-FFF2-40B4-BE49-F238E27FC236}">
                  <a16:creationId xmlns:a16="http://schemas.microsoft.com/office/drawing/2014/main" id="{7E4EF446-9945-80B7-B941-5E814E986A33}"/>
                </a:ext>
              </a:extLst>
            </p:cNvPr>
            <p:cNvSpPr txBox="1"/>
            <p:nvPr/>
          </p:nvSpPr>
          <p:spPr>
            <a:xfrm>
              <a:off x="2692905" y="-1435635"/>
              <a:ext cx="2644363" cy="923330"/>
            </a:xfrm>
            <a:prstGeom prst="rect">
              <a:avLst/>
            </a:prstGeom>
            <a:noFill/>
            <a:scene3d>
              <a:camera prst="orthographicFront"/>
              <a:lightRig rig="threePt" dir="t"/>
            </a:scene3d>
          </p:spPr>
          <p:txBody>
            <a:bodyPr wrap="square" rtlCol="0">
              <a:spAutoFit/>
            </a:bodyPr>
            <a:lstStyle/>
            <a:p>
              <a:pPr lvl="0" algn="ctr">
                <a:defRPr/>
              </a:pPr>
              <a:r>
                <a:rPr lang="zh-CN" altLang="en-US" sz="5400" b="1" spc="-150" dirty="0">
                  <a:gradFill flip="none" rotWithShape="1">
                    <a:gsLst>
                      <a:gs pos="0">
                        <a:schemeClr val="accent1"/>
                      </a:gs>
                      <a:gs pos="100000">
                        <a:schemeClr val="accent2"/>
                      </a:gs>
                    </a:gsLst>
                    <a:lin ang="5400000" scaled="1"/>
                    <a:tileRect/>
                  </a:gradFill>
                  <a:effectLst>
                    <a:outerShdw blurRad="63500" dist="25400" sx="102000" sy="102000" algn="ctr" rotWithShape="0">
                      <a:prstClr val="black">
                        <a:alpha val="40000"/>
                      </a:prstClr>
                    </a:outerShdw>
                  </a:effectLst>
                  <a:latin typeface="字体圈欣意冠黑体" panose="00000500000000000000" pitchFamily="2" charset="-122"/>
                  <a:ea typeface="字体圈欣意冠黑体" panose="00000500000000000000" pitchFamily="2" charset="-122"/>
                  <a:cs typeface="阿里巴巴普惠体 B" panose="00020600040101010101" pitchFamily="18" charset="-122"/>
                </a:rPr>
                <a:t>报道概况</a:t>
              </a:r>
            </a:p>
          </p:txBody>
        </p:sp>
        <p:sp>
          <p:nvSpPr>
            <p:cNvPr id="8" name="平行四边形 7">
              <a:extLst>
                <a:ext uri="{FF2B5EF4-FFF2-40B4-BE49-F238E27FC236}">
                  <a16:creationId xmlns:a16="http://schemas.microsoft.com/office/drawing/2014/main" id="{93C7A1BF-181B-C5D3-34D9-37F0CBB678BE}"/>
                </a:ext>
              </a:extLst>
            </p:cNvPr>
            <p:cNvSpPr>
              <a:spLocks/>
            </p:cNvSpPr>
            <p:nvPr/>
          </p:nvSpPr>
          <p:spPr>
            <a:xfrm flipH="1">
              <a:off x="2530092" y="-770416"/>
              <a:ext cx="1066423" cy="103656"/>
            </a:xfrm>
            <a:prstGeom prst="parallelogram">
              <a:avLst/>
            </a:prstGeom>
            <a:gradFill flip="none" rotWithShape="1">
              <a:gsLst>
                <a:gs pos="0">
                  <a:schemeClr val="accent2">
                    <a:alpha val="63000"/>
                  </a:schemeClr>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9" name="平行四边形 8">
              <a:extLst>
                <a:ext uri="{FF2B5EF4-FFF2-40B4-BE49-F238E27FC236}">
                  <a16:creationId xmlns:a16="http://schemas.microsoft.com/office/drawing/2014/main" id="{D72D25F5-9777-B306-C83B-D41A70547682}"/>
                </a:ext>
              </a:extLst>
            </p:cNvPr>
            <p:cNvSpPr>
              <a:spLocks/>
            </p:cNvSpPr>
            <p:nvPr/>
          </p:nvSpPr>
          <p:spPr>
            <a:xfrm>
              <a:off x="4341629" y="-1077626"/>
              <a:ext cx="1066423" cy="103656"/>
            </a:xfrm>
            <a:prstGeom prst="parallelogram">
              <a:avLst/>
            </a:prstGeom>
            <a:gradFill flip="none" rotWithShape="1">
              <a:gsLst>
                <a:gs pos="0">
                  <a:schemeClr val="accent1">
                    <a:alpha val="37000"/>
                  </a:schemeClr>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grpSp>
        <p:nvGrpSpPr>
          <p:cNvPr id="123" name="组合 122">
            <a:extLst>
              <a:ext uri="{FF2B5EF4-FFF2-40B4-BE49-F238E27FC236}">
                <a16:creationId xmlns:a16="http://schemas.microsoft.com/office/drawing/2014/main" id="{7AA59A54-9E4F-7EF5-0790-B4EBE9F68D7A}"/>
              </a:ext>
            </a:extLst>
          </p:cNvPr>
          <p:cNvGrpSpPr/>
          <p:nvPr/>
        </p:nvGrpSpPr>
        <p:grpSpPr>
          <a:xfrm>
            <a:off x="6623807" y="2170250"/>
            <a:ext cx="1197764" cy="1197764"/>
            <a:chOff x="5874359" y="1612393"/>
            <a:chExt cx="1197764" cy="1197764"/>
          </a:xfrm>
        </p:grpSpPr>
        <p:grpSp>
          <p:nvGrpSpPr>
            <p:cNvPr id="75" name="图形 48">
              <a:extLst>
                <a:ext uri="{FF2B5EF4-FFF2-40B4-BE49-F238E27FC236}">
                  <a16:creationId xmlns:a16="http://schemas.microsoft.com/office/drawing/2014/main" id="{5C649795-E479-4A45-9596-A8E793AE1F50}"/>
                </a:ext>
              </a:extLst>
            </p:cNvPr>
            <p:cNvGrpSpPr>
              <a:grpSpLocks/>
            </p:cNvGrpSpPr>
            <p:nvPr/>
          </p:nvGrpSpPr>
          <p:grpSpPr>
            <a:xfrm>
              <a:off x="6259373" y="1997407"/>
              <a:ext cx="427737" cy="427737"/>
              <a:chOff x="10267297" y="3629132"/>
              <a:chExt cx="987582" cy="987582"/>
            </a:xfrm>
            <a:solidFill>
              <a:schemeClr val="bg1"/>
            </a:solidFill>
          </p:grpSpPr>
          <p:sp>
            <p:nvSpPr>
              <p:cNvPr id="76" name="任意多边形: 形状 75">
                <a:extLst>
                  <a:ext uri="{FF2B5EF4-FFF2-40B4-BE49-F238E27FC236}">
                    <a16:creationId xmlns:a16="http://schemas.microsoft.com/office/drawing/2014/main" id="{9FC9B439-AFBB-4D8F-AB52-18075A15FE65}"/>
                  </a:ext>
                </a:extLst>
              </p:cNvPr>
              <p:cNvSpPr/>
              <p:nvPr/>
            </p:nvSpPr>
            <p:spPr>
              <a:xfrm>
                <a:off x="10282727" y="3644562"/>
                <a:ext cx="956720" cy="956720"/>
              </a:xfrm>
              <a:custGeom>
                <a:avLst/>
                <a:gdLst>
                  <a:gd name="connsiteX0" fmla="*/ 879565 w 956720"/>
                  <a:gd name="connsiteY0" fmla="*/ 822023 h 956720"/>
                  <a:gd name="connsiteX1" fmla="*/ 879565 w 956720"/>
                  <a:gd name="connsiteY1" fmla="*/ 586377 h 956720"/>
                  <a:gd name="connsiteX2" fmla="*/ 709825 w 956720"/>
                  <a:gd name="connsiteY2" fmla="*/ 416636 h 956720"/>
                  <a:gd name="connsiteX3" fmla="*/ 622902 w 956720"/>
                  <a:gd name="connsiteY3" fmla="*/ 440847 h 956720"/>
                  <a:gd name="connsiteX4" fmla="*/ 549574 w 956720"/>
                  <a:gd name="connsiteY4" fmla="*/ 410309 h 956720"/>
                  <a:gd name="connsiteX5" fmla="*/ 540084 w 956720"/>
                  <a:gd name="connsiteY5" fmla="*/ 396067 h 956720"/>
                  <a:gd name="connsiteX6" fmla="*/ 540084 w 956720"/>
                  <a:gd name="connsiteY6" fmla="*/ 385774 h 956720"/>
                  <a:gd name="connsiteX7" fmla="*/ 570946 w 956720"/>
                  <a:gd name="connsiteY7" fmla="*/ 385774 h 956720"/>
                  <a:gd name="connsiteX8" fmla="*/ 570946 w 956720"/>
                  <a:gd name="connsiteY8" fmla="*/ 317214 h 956720"/>
                  <a:gd name="connsiteX9" fmla="*/ 648101 w 956720"/>
                  <a:gd name="connsiteY9" fmla="*/ 169741 h 956720"/>
                  <a:gd name="connsiteX10" fmla="*/ 478360 w 956720"/>
                  <a:gd name="connsiteY10" fmla="*/ 0 h 956720"/>
                  <a:gd name="connsiteX11" fmla="*/ 308619 w 956720"/>
                  <a:gd name="connsiteY11" fmla="*/ 169741 h 956720"/>
                  <a:gd name="connsiteX12" fmla="*/ 385774 w 956720"/>
                  <a:gd name="connsiteY12" fmla="*/ 317214 h 956720"/>
                  <a:gd name="connsiteX13" fmla="*/ 385774 w 956720"/>
                  <a:gd name="connsiteY13" fmla="*/ 385774 h 956720"/>
                  <a:gd name="connsiteX14" fmla="*/ 416636 w 956720"/>
                  <a:gd name="connsiteY14" fmla="*/ 385774 h 956720"/>
                  <a:gd name="connsiteX15" fmla="*/ 416636 w 956720"/>
                  <a:gd name="connsiteY15" fmla="*/ 396067 h 956720"/>
                  <a:gd name="connsiteX16" fmla="*/ 407131 w 956720"/>
                  <a:gd name="connsiteY16" fmla="*/ 410309 h 956720"/>
                  <a:gd name="connsiteX17" fmla="*/ 339173 w 956720"/>
                  <a:gd name="connsiteY17" fmla="*/ 438641 h 956720"/>
                  <a:gd name="connsiteX18" fmla="*/ 259364 w 956720"/>
                  <a:gd name="connsiteY18" fmla="*/ 416636 h 956720"/>
                  <a:gd name="connsiteX19" fmla="*/ 148153 w 956720"/>
                  <a:gd name="connsiteY19" fmla="*/ 462698 h 956720"/>
                  <a:gd name="connsiteX20" fmla="*/ 146286 w 956720"/>
                  <a:gd name="connsiteY20" fmla="*/ 464565 h 956720"/>
                  <a:gd name="connsiteX21" fmla="*/ 77155 w 956720"/>
                  <a:gd name="connsiteY21" fmla="*/ 557413 h 956720"/>
                  <a:gd name="connsiteX22" fmla="*/ 77155 w 956720"/>
                  <a:gd name="connsiteY22" fmla="*/ 617239 h 956720"/>
                  <a:gd name="connsiteX23" fmla="*/ 185172 w 956720"/>
                  <a:gd name="connsiteY23" fmla="*/ 752538 h 956720"/>
                  <a:gd name="connsiteX24" fmla="*/ 185172 w 956720"/>
                  <a:gd name="connsiteY24" fmla="*/ 766410 h 956720"/>
                  <a:gd name="connsiteX25" fmla="*/ 175666 w 956720"/>
                  <a:gd name="connsiteY25" fmla="*/ 780653 h 956720"/>
                  <a:gd name="connsiteX26" fmla="*/ 80719 w 956720"/>
                  <a:gd name="connsiteY26" fmla="*/ 820218 h 956720"/>
                  <a:gd name="connsiteX27" fmla="*/ 0 w 956720"/>
                  <a:gd name="connsiteY27" fmla="*/ 941289 h 956720"/>
                  <a:gd name="connsiteX28" fmla="*/ 0 w 956720"/>
                  <a:gd name="connsiteY28" fmla="*/ 956720 h 956720"/>
                  <a:gd name="connsiteX29" fmla="*/ 462929 w 956720"/>
                  <a:gd name="connsiteY29" fmla="*/ 956720 h 956720"/>
                  <a:gd name="connsiteX30" fmla="*/ 493791 w 956720"/>
                  <a:gd name="connsiteY30" fmla="*/ 956720 h 956720"/>
                  <a:gd name="connsiteX31" fmla="*/ 956720 w 956720"/>
                  <a:gd name="connsiteY31" fmla="*/ 956720 h 956720"/>
                  <a:gd name="connsiteX32" fmla="*/ 956720 w 956720"/>
                  <a:gd name="connsiteY32" fmla="*/ 941289 h 956720"/>
                  <a:gd name="connsiteX33" fmla="*/ 879565 w 956720"/>
                  <a:gd name="connsiteY33" fmla="*/ 822023 h 956720"/>
                  <a:gd name="connsiteX34" fmla="*/ 848703 w 956720"/>
                  <a:gd name="connsiteY34" fmla="*/ 586377 h 956720"/>
                  <a:gd name="connsiteX35" fmla="*/ 848703 w 956720"/>
                  <a:gd name="connsiteY35" fmla="*/ 808845 h 956720"/>
                  <a:gd name="connsiteX36" fmla="*/ 781039 w 956720"/>
                  <a:gd name="connsiteY36" fmla="*/ 780653 h 956720"/>
                  <a:gd name="connsiteX37" fmla="*/ 771548 w 956720"/>
                  <a:gd name="connsiteY37" fmla="*/ 766410 h 956720"/>
                  <a:gd name="connsiteX38" fmla="*/ 771548 w 956720"/>
                  <a:gd name="connsiteY38" fmla="*/ 751735 h 956720"/>
                  <a:gd name="connsiteX39" fmla="*/ 817841 w 956720"/>
                  <a:gd name="connsiteY39" fmla="*/ 643086 h 956720"/>
                  <a:gd name="connsiteX40" fmla="*/ 817841 w 956720"/>
                  <a:gd name="connsiteY40" fmla="*/ 575251 h 956720"/>
                  <a:gd name="connsiteX41" fmla="*/ 709825 w 956720"/>
                  <a:gd name="connsiteY41" fmla="*/ 539251 h 956720"/>
                  <a:gd name="connsiteX42" fmla="*/ 601808 w 956720"/>
                  <a:gd name="connsiteY42" fmla="*/ 575251 h 956720"/>
                  <a:gd name="connsiteX43" fmla="*/ 601808 w 956720"/>
                  <a:gd name="connsiteY43" fmla="*/ 643086 h 956720"/>
                  <a:gd name="connsiteX44" fmla="*/ 648101 w 956720"/>
                  <a:gd name="connsiteY44" fmla="*/ 751735 h 956720"/>
                  <a:gd name="connsiteX45" fmla="*/ 648101 w 956720"/>
                  <a:gd name="connsiteY45" fmla="*/ 766410 h 956720"/>
                  <a:gd name="connsiteX46" fmla="*/ 638595 w 956720"/>
                  <a:gd name="connsiteY46" fmla="*/ 780653 h 956720"/>
                  <a:gd name="connsiteX47" fmla="*/ 570946 w 956720"/>
                  <a:gd name="connsiteY47" fmla="*/ 808845 h 956720"/>
                  <a:gd name="connsiteX48" fmla="*/ 570946 w 956720"/>
                  <a:gd name="connsiteY48" fmla="*/ 586377 h 956720"/>
                  <a:gd name="connsiteX49" fmla="*/ 709825 w 956720"/>
                  <a:gd name="connsiteY49" fmla="*/ 447498 h 956720"/>
                  <a:gd name="connsiteX50" fmla="*/ 848703 w 956720"/>
                  <a:gd name="connsiteY50" fmla="*/ 586377 h 956720"/>
                  <a:gd name="connsiteX51" fmla="*/ 762012 w 956720"/>
                  <a:gd name="connsiteY51" fmla="*/ 833272 h 956720"/>
                  <a:gd name="connsiteX52" fmla="*/ 657637 w 956720"/>
                  <a:gd name="connsiteY52" fmla="*/ 833272 h 956720"/>
                  <a:gd name="connsiteX53" fmla="*/ 646419 w 956720"/>
                  <a:gd name="connsiteY53" fmla="*/ 810820 h 956720"/>
                  <a:gd name="connsiteX54" fmla="*/ 650477 w 956720"/>
                  <a:gd name="connsiteY54" fmla="*/ 809138 h 956720"/>
                  <a:gd name="connsiteX55" fmla="*/ 678268 w 956720"/>
                  <a:gd name="connsiteY55" fmla="*/ 774203 h 956720"/>
                  <a:gd name="connsiteX56" fmla="*/ 704964 w 956720"/>
                  <a:gd name="connsiteY56" fmla="*/ 786192 h 956720"/>
                  <a:gd name="connsiteX57" fmla="*/ 709825 w 956720"/>
                  <a:gd name="connsiteY57" fmla="*/ 787813 h 956720"/>
                  <a:gd name="connsiteX58" fmla="*/ 714701 w 956720"/>
                  <a:gd name="connsiteY58" fmla="*/ 786192 h 956720"/>
                  <a:gd name="connsiteX59" fmla="*/ 741396 w 956720"/>
                  <a:gd name="connsiteY59" fmla="*/ 774203 h 956720"/>
                  <a:gd name="connsiteX60" fmla="*/ 769172 w 956720"/>
                  <a:gd name="connsiteY60" fmla="*/ 809138 h 956720"/>
                  <a:gd name="connsiteX61" fmla="*/ 773230 w 956720"/>
                  <a:gd name="connsiteY61" fmla="*/ 810836 h 956720"/>
                  <a:gd name="connsiteX62" fmla="*/ 746581 w 956720"/>
                  <a:gd name="connsiteY62" fmla="*/ 864134 h 956720"/>
                  <a:gd name="connsiteX63" fmla="*/ 715719 w 956720"/>
                  <a:gd name="connsiteY63" fmla="*/ 925858 h 956720"/>
                  <a:gd name="connsiteX64" fmla="*/ 703930 w 956720"/>
                  <a:gd name="connsiteY64" fmla="*/ 925858 h 956720"/>
                  <a:gd name="connsiteX65" fmla="*/ 673068 w 956720"/>
                  <a:gd name="connsiteY65" fmla="*/ 864134 h 956720"/>
                  <a:gd name="connsiteX66" fmla="*/ 709825 w 956720"/>
                  <a:gd name="connsiteY66" fmla="*/ 755161 h 956720"/>
                  <a:gd name="connsiteX67" fmla="*/ 632670 w 956720"/>
                  <a:gd name="connsiteY67" fmla="*/ 643086 h 956720"/>
                  <a:gd name="connsiteX68" fmla="*/ 632670 w 956720"/>
                  <a:gd name="connsiteY68" fmla="*/ 597487 h 956720"/>
                  <a:gd name="connsiteX69" fmla="*/ 709825 w 956720"/>
                  <a:gd name="connsiteY69" fmla="*/ 571764 h 956720"/>
                  <a:gd name="connsiteX70" fmla="*/ 786979 w 956720"/>
                  <a:gd name="connsiteY70" fmla="*/ 597487 h 956720"/>
                  <a:gd name="connsiteX71" fmla="*/ 786979 w 956720"/>
                  <a:gd name="connsiteY71" fmla="*/ 643086 h 956720"/>
                  <a:gd name="connsiteX72" fmla="*/ 709825 w 956720"/>
                  <a:gd name="connsiteY72" fmla="*/ 755161 h 956720"/>
                  <a:gd name="connsiteX73" fmla="*/ 416636 w 956720"/>
                  <a:gd name="connsiteY73" fmla="*/ 354912 h 956720"/>
                  <a:gd name="connsiteX74" fmla="*/ 416636 w 956720"/>
                  <a:gd name="connsiteY74" fmla="*/ 324050 h 956720"/>
                  <a:gd name="connsiteX75" fmla="*/ 540084 w 956720"/>
                  <a:gd name="connsiteY75" fmla="*/ 324050 h 956720"/>
                  <a:gd name="connsiteX76" fmla="*/ 540084 w 956720"/>
                  <a:gd name="connsiteY76" fmla="*/ 354912 h 956720"/>
                  <a:gd name="connsiteX77" fmla="*/ 469410 w 956720"/>
                  <a:gd name="connsiteY77" fmla="*/ 200603 h 956720"/>
                  <a:gd name="connsiteX78" fmla="*/ 487310 w 956720"/>
                  <a:gd name="connsiteY78" fmla="*/ 200603 h 956720"/>
                  <a:gd name="connsiteX79" fmla="*/ 479595 w 956720"/>
                  <a:gd name="connsiteY79" fmla="*/ 293188 h 956720"/>
                  <a:gd name="connsiteX80" fmla="*/ 477126 w 956720"/>
                  <a:gd name="connsiteY80" fmla="*/ 293188 h 956720"/>
                  <a:gd name="connsiteX81" fmla="*/ 339481 w 956720"/>
                  <a:gd name="connsiteY81" fmla="*/ 169741 h 956720"/>
                  <a:gd name="connsiteX82" fmla="*/ 478360 w 956720"/>
                  <a:gd name="connsiteY82" fmla="*/ 30862 h 956720"/>
                  <a:gd name="connsiteX83" fmla="*/ 617239 w 956720"/>
                  <a:gd name="connsiteY83" fmla="*/ 169741 h 956720"/>
                  <a:gd name="connsiteX84" fmla="*/ 550824 w 956720"/>
                  <a:gd name="connsiteY84" fmla="*/ 293188 h 956720"/>
                  <a:gd name="connsiteX85" fmla="*/ 510565 w 956720"/>
                  <a:gd name="connsiteY85" fmla="*/ 293188 h 956720"/>
                  <a:gd name="connsiteX86" fmla="*/ 518280 w 956720"/>
                  <a:gd name="connsiteY86" fmla="*/ 200603 h 956720"/>
                  <a:gd name="connsiteX87" fmla="*/ 540084 w 956720"/>
                  <a:gd name="connsiteY87" fmla="*/ 200603 h 956720"/>
                  <a:gd name="connsiteX88" fmla="*/ 586377 w 956720"/>
                  <a:gd name="connsiteY88" fmla="*/ 154310 h 956720"/>
                  <a:gd name="connsiteX89" fmla="*/ 540084 w 956720"/>
                  <a:gd name="connsiteY89" fmla="*/ 108017 h 956720"/>
                  <a:gd name="connsiteX90" fmla="*/ 537615 w 956720"/>
                  <a:gd name="connsiteY90" fmla="*/ 108017 h 956720"/>
                  <a:gd name="connsiteX91" fmla="*/ 491476 w 956720"/>
                  <a:gd name="connsiteY91" fmla="*/ 150467 h 956720"/>
                  <a:gd name="connsiteX92" fmla="*/ 489887 w 956720"/>
                  <a:gd name="connsiteY92" fmla="*/ 169741 h 956720"/>
                  <a:gd name="connsiteX93" fmla="*/ 466849 w 956720"/>
                  <a:gd name="connsiteY93" fmla="*/ 169741 h 956720"/>
                  <a:gd name="connsiteX94" fmla="*/ 465244 w 956720"/>
                  <a:gd name="connsiteY94" fmla="*/ 150467 h 956720"/>
                  <a:gd name="connsiteX95" fmla="*/ 419105 w 956720"/>
                  <a:gd name="connsiteY95" fmla="*/ 108017 h 956720"/>
                  <a:gd name="connsiteX96" fmla="*/ 416636 w 956720"/>
                  <a:gd name="connsiteY96" fmla="*/ 108017 h 956720"/>
                  <a:gd name="connsiteX97" fmla="*/ 370343 w 956720"/>
                  <a:gd name="connsiteY97" fmla="*/ 154310 h 956720"/>
                  <a:gd name="connsiteX98" fmla="*/ 416636 w 956720"/>
                  <a:gd name="connsiteY98" fmla="*/ 200603 h 956720"/>
                  <a:gd name="connsiteX99" fmla="*/ 438440 w 956720"/>
                  <a:gd name="connsiteY99" fmla="*/ 200603 h 956720"/>
                  <a:gd name="connsiteX100" fmla="*/ 446156 w 956720"/>
                  <a:gd name="connsiteY100" fmla="*/ 293188 h 956720"/>
                  <a:gd name="connsiteX101" fmla="*/ 405896 w 956720"/>
                  <a:gd name="connsiteY101" fmla="*/ 293188 h 956720"/>
                  <a:gd name="connsiteX102" fmla="*/ 339481 w 956720"/>
                  <a:gd name="connsiteY102" fmla="*/ 169741 h 956720"/>
                  <a:gd name="connsiteX103" fmla="*/ 520841 w 956720"/>
                  <a:gd name="connsiteY103" fmla="*/ 169741 h 956720"/>
                  <a:gd name="connsiteX104" fmla="*/ 522230 w 956720"/>
                  <a:gd name="connsiteY104" fmla="*/ 153029 h 956720"/>
                  <a:gd name="connsiteX105" fmla="*/ 537615 w 956720"/>
                  <a:gd name="connsiteY105" fmla="*/ 138879 h 956720"/>
                  <a:gd name="connsiteX106" fmla="*/ 540084 w 956720"/>
                  <a:gd name="connsiteY106" fmla="*/ 138879 h 956720"/>
                  <a:gd name="connsiteX107" fmla="*/ 555515 w 956720"/>
                  <a:gd name="connsiteY107" fmla="*/ 154310 h 956720"/>
                  <a:gd name="connsiteX108" fmla="*/ 540084 w 956720"/>
                  <a:gd name="connsiteY108" fmla="*/ 169741 h 956720"/>
                  <a:gd name="connsiteX109" fmla="*/ 435879 w 956720"/>
                  <a:gd name="connsiteY109" fmla="*/ 169741 h 956720"/>
                  <a:gd name="connsiteX110" fmla="*/ 416636 w 956720"/>
                  <a:gd name="connsiteY110" fmla="*/ 169741 h 956720"/>
                  <a:gd name="connsiteX111" fmla="*/ 401205 w 956720"/>
                  <a:gd name="connsiteY111" fmla="*/ 154310 h 956720"/>
                  <a:gd name="connsiteX112" fmla="*/ 416636 w 956720"/>
                  <a:gd name="connsiteY112" fmla="*/ 138879 h 956720"/>
                  <a:gd name="connsiteX113" fmla="*/ 419105 w 956720"/>
                  <a:gd name="connsiteY113" fmla="*/ 138879 h 956720"/>
                  <a:gd name="connsiteX114" fmla="*/ 434490 w 956720"/>
                  <a:gd name="connsiteY114" fmla="*/ 153029 h 956720"/>
                  <a:gd name="connsiteX115" fmla="*/ 509222 w 956720"/>
                  <a:gd name="connsiteY115" fmla="*/ 385774 h 956720"/>
                  <a:gd name="connsiteX116" fmla="*/ 509222 w 956720"/>
                  <a:gd name="connsiteY116" fmla="*/ 396067 h 956720"/>
                  <a:gd name="connsiteX117" fmla="*/ 515595 w 956720"/>
                  <a:gd name="connsiteY117" fmla="*/ 419306 h 956720"/>
                  <a:gd name="connsiteX118" fmla="*/ 478360 w 956720"/>
                  <a:gd name="connsiteY118" fmla="*/ 456541 h 956720"/>
                  <a:gd name="connsiteX119" fmla="*/ 441125 w 956720"/>
                  <a:gd name="connsiteY119" fmla="*/ 419306 h 956720"/>
                  <a:gd name="connsiteX120" fmla="*/ 447498 w 956720"/>
                  <a:gd name="connsiteY120" fmla="*/ 396067 h 956720"/>
                  <a:gd name="connsiteX121" fmla="*/ 447498 w 956720"/>
                  <a:gd name="connsiteY121" fmla="*/ 385774 h 956720"/>
                  <a:gd name="connsiteX122" fmla="*/ 417577 w 956720"/>
                  <a:gd name="connsiteY122" fmla="*/ 439381 h 956720"/>
                  <a:gd name="connsiteX123" fmla="*/ 478360 w 956720"/>
                  <a:gd name="connsiteY123" fmla="*/ 500179 h 956720"/>
                  <a:gd name="connsiteX124" fmla="*/ 539143 w 956720"/>
                  <a:gd name="connsiteY124" fmla="*/ 439381 h 956720"/>
                  <a:gd name="connsiteX125" fmla="*/ 594293 w 956720"/>
                  <a:gd name="connsiteY125" fmla="*/ 462358 h 956720"/>
                  <a:gd name="connsiteX126" fmla="*/ 543016 w 956720"/>
                  <a:gd name="connsiteY126" fmla="*/ 555499 h 956720"/>
                  <a:gd name="connsiteX127" fmla="*/ 415448 w 956720"/>
                  <a:gd name="connsiteY127" fmla="*/ 555499 h 956720"/>
                  <a:gd name="connsiteX128" fmla="*/ 367674 w 956720"/>
                  <a:gd name="connsiteY128" fmla="*/ 460167 h 956720"/>
                  <a:gd name="connsiteX129" fmla="*/ 108017 w 956720"/>
                  <a:gd name="connsiteY129" fmla="*/ 617239 h 956720"/>
                  <a:gd name="connsiteX130" fmla="*/ 108017 w 956720"/>
                  <a:gd name="connsiteY130" fmla="*/ 557413 h 956720"/>
                  <a:gd name="connsiteX131" fmla="*/ 158059 w 956720"/>
                  <a:gd name="connsiteY131" fmla="*/ 493328 h 956720"/>
                  <a:gd name="connsiteX132" fmla="*/ 162210 w 956720"/>
                  <a:gd name="connsiteY132" fmla="*/ 492310 h 956720"/>
                  <a:gd name="connsiteX133" fmla="*/ 169972 w 956720"/>
                  <a:gd name="connsiteY133" fmla="*/ 484532 h 956720"/>
                  <a:gd name="connsiteX134" fmla="*/ 259364 w 956720"/>
                  <a:gd name="connsiteY134" fmla="*/ 447498 h 956720"/>
                  <a:gd name="connsiteX135" fmla="*/ 385774 w 956720"/>
                  <a:gd name="connsiteY135" fmla="*/ 573909 h 956720"/>
                  <a:gd name="connsiteX136" fmla="*/ 385774 w 956720"/>
                  <a:gd name="connsiteY136" fmla="*/ 617239 h 956720"/>
                  <a:gd name="connsiteX137" fmla="*/ 342228 w 956720"/>
                  <a:gd name="connsiteY137" fmla="*/ 703529 h 956720"/>
                  <a:gd name="connsiteX138" fmla="*/ 354912 w 956720"/>
                  <a:gd name="connsiteY138" fmla="*/ 643101 h 956720"/>
                  <a:gd name="connsiteX139" fmla="*/ 354912 w 956720"/>
                  <a:gd name="connsiteY139" fmla="*/ 570946 h 956720"/>
                  <a:gd name="connsiteX140" fmla="*/ 321412 w 956720"/>
                  <a:gd name="connsiteY140" fmla="*/ 570946 h 956720"/>
                  <a:gd name="connsiteX141" fmla="*/ 257805 w 956720"/>
                  <a:gd name="connsiteY141" fmla="*/ 544605 h 956720"/>
                  <a:gd name="connsiteX142" fmla="*/ 246896 w 956720"/>
                  <a:gd name="connsiteY142" fmla="*/ 533695 h 956720"/>
                  <a:gd name="connsiteX143" fmla="*/ 235986 w 956720"/>
                  <a:gd name="connsiteY143" fmla="*/ 544605 h 956720"/>
                  <a:gd name="connsiteX144" fmla="*/ 172379 w 956720"/>
                  <a:gd name="connsiteY144" fmla="*/ 570946 h 956720"/>
                  <a:gd name="connsiteX145" fmla="*/ 138879 w 956720"/>
                  <a:gd name="connsiteY145" fmla="*/ 570946 h 956720"/>
                  <a:gd name="connsiteX146" fmla="*/ 138879 w 956720"/>
                  <a:gd name="connsiteY146" fmla="*/ 643101 h 956720"/>
                  <a:gd name="connsiteX147" fmla="*/ 151563 w 956720"/>
                  <a:gd name="connsiteY147" fmla="*/ 703529 h 956720"/>
                  <a:gd name="connsiteX148" fmla="*/ 108017 w 956720"/>
                  <a:gd name="connsiteY148" fmla="*/ 617239 h 956720"/>
                  <a:gd name="connsiteX149" fmla="*/ 307678 w 956720"/>
                  <a:gd name="connsiteY149" fmla="*/ 809725 h 956720"/>
                  <a:gd name="connsiteX150" fmla="*/ 315949 w 956720"/>
                  <a:gd name="connsiteY150" fmla="*/ 813166 h 956720"/>
                  <a:gd name="connsiteX151" fmla="*/ 299947 w 956720"/>
                  <a:gd name="connsiteY151" fmla="*/ 869196 h 956720"/>
                  <a:gd name="connsiteX152" fmla="*/ 270397 w 956720"/>
                  <a:gd name="connsiteY152" fmla="*/ 847021 h 956720"/>
                  <a:gd name="connsiteX153" fmla="*/ 284130 w 956720"/>
                  <a:gd name="connsiteY153" fmla="*/ 789649 h 956720"/>
                  <a:gd name="connsiteX154" fmla="*/ 246896 w 956720"/>
                  <a:gd name="connsiteY154" fmla="*/ 826884 h 956720"/>
                  <a:gd name="connsiteX155" fmla="*/ 209661 w 956720"/>
                  <a:gd name="connsiteY155" fmla="*/ 789649 h 956720"/>
                  <a:gd name="connsiteX156" fmla="*/ 215324 w 956720"/>
                  <a:gd name="connsiteY156" fmla="*/ 774203 h 956720"/>
                  <a:gd name="connsiteX157" fmla="*/ 242019 w 956720"/>
                  <a:gd name="connsiteY157" fmla="*/ 786192 h 956720"/>
                  <a:gd name="connsiteX158" fmla="*/ 246896 w 956720"/>
                  <a:gd name="connsiteY158" fmla="*/ 787813 h 956720"/>
                  <a:gd name="connsiteX159" fmla="*/ 251772 w 956720"/>
                  <a:gd name="connsiteY159" fmla="*/ 786192 h 956720"/>
                  <a:gd name="connsiteX160" fmla="*/ 278467 w 956720"/>
                  <a:gd name="connsiteY160" fmla="*/ 774203 h 956720"/>
                  <a:gd name="connsiteX161" fmla="*/ 284130 w 956720"/>
                  <a:gd name="connsiteY161" fmla="*/ 789649 h 956720"/>
                  <a:gd name="connsiteX162" fmla="*/ 324050 w 956720"/>
                  <a:gd name="connsiteY162" fmla="*/ 643101 h 956720"/>
                  <a:gd name="connsiteX163" fmla="*/ 246896 w 956720"/>
                  <a:gd name="connsiteY163" fmla="*/ 755176 h 956720"/>
                  <a:gd name="connsiteX164" fmla="*/ 169741 w 956720"/>
                  <a:gd name="connsiteY164" fmla="*/ 643101 h 956720"/>
                  <a:gd name="connsiteX165" fmla="*/ 169741 w 956720"/>
                  <a:gd name="connsiteY165" fmla="*/ 601808 h 956720"/>
                  <a:gd name="connsiteX166" fmla="*/ 172379 w 956720"/>
                  <a:gd name="connsiteY166" fmla="*/ 601808 h 956720"/>
                  <a:gd name="connsiteX167" fmla="*/ 246896 w 956720"/>
                  <a:gd name="connsiteY167" fmla="*/ 576115 h 956720"/>
                  <a:gd name="connsiteX168" fmla="*/ 321412 w 956720"/>
                  <a:gd name="connsiteY168" fmla="*/ 601808 h 956720"/>
                  <a:gd name="connsiteX169" fmla="*/ 324050 w 956720"/>
                  <a:gd name="connsiteY169" fmla="*/ 601808 h 956720"/>
                  <a:gd name="connsiteX170" fmla="*/ 223410 w 956720"/>
                  <a:gd name="connsiteY170" fmla="*/ 847037 h 956720"/>
                  <a:gd name="connsiteX171" fmla="*/ 193859 w 956720"/>
                  <a:gd name="connsiteY171" fmla="*/ 869211 h 956720"/>
                  <a:gd name="connsiteX172" fmla="*/ 177842 w 956720"/>
                  <a:gd name="connsiteY172" fmla="*/ 813181 h 956720"/>
                  <a:gd name="connsiteX173" fmla="*/ 186113 w 956720"/>
                  <a:gd name="connsiteY173" fmla="*/ 809740 h 956720"/>
                  <a:gd name="connsiteX174" fmla="*/ 32050 w 956720"/>
                  <a:gd name="connsiteY174" fmla="*/ 925858 h 956720"/>
                  <a:gd name="connsiteX175" fmla="*/ 92586 w 956720"/>
                  <a:gd name="connsiteY175" fmla="*/ 848703 h 956720"/>
                  <a:gd name="connsiteX176" fmla="*/ 149171 w 956720"/>
                  <a:gd name="connsiteY176" fmla="*/ 825125 h 956720"/>
                  <a:gd name="connsiteX177" fmla="*/ 176499 w 956720"/>
                  <a:gd name="connsiteY177" fmla="*/ 920797 h 956720"/>
                  <a:gd name="connsiteX178" fmla="*/ 246896 w 956720"/>
                  <a:gd name="connsiteY178" fmla="*/ 867992 h 956720"/>
                  <a:gd name="connsiteX179" fmla="*/ 317292 w 956720"/>
                  <a:gd name="connsiteY179" fmla="*/ 920797 h 956720"/>
                  <a:gd name="connsiteX180" fmla="*/ 344620 w 956720"/>
                  <a:gd name="connsiteY180" fmla="*/ 825125 h 956720"/>
                  <a:gd name="connsiteX181" fmla="*/ 401205 w 956720"/>
                  <a:gd name="connsiteY181" fmla="*/ 848703 h 956720"/>
                  <a:gd name="connsiteX182" fmla="*/ 461741 w 956720"/>
                  <a:gd name="connsiteY182" fmla="*/ 925858 h 956720"/>
                  <a:gd name="connsiteX183" fmla="*/ 413087 w 956720"/>
                  <a:gd name="connsiteY183" fmla="*/ 820218 h 956720"/>
                  <a:gd name="connsiteX184" fmla="*/ 318125 w 956720"/>
                  <a:gd name="connsiteY184" fmla="*/ 780653 h 956720"/>
                  <a:gd name="connsiteX185" fmla="*/ 308619 w 956720"/>
                  <a:gd name="connsiteY185" fmla="*/ 766410 h 956720"/>
                  <a:gd name="connsiteX186" fmla="*/ 308619 w 956720"/>
                  <a:gd name="connsiteY186" fmla="*/ 752538 h 956720"/>
                  <a:gd name="connsiteX187" fmla="*/ 416636 w 956720"/>
                  <a:gd name="connsiteY187" fmla="*/ 617239 h 956720"/>
                  <a:gd name="connsiteX188" fmla="*/ 416636 w 956720"/>
                  <a:gd name="connsiteY188" fmla="*/ 586377 h 956720"/>
                  <a:gd name="connsiteX189" fmla="*/ 540084 w 956720"/>
                  <a:gd name="connsiteY189" fmla="*/ 586377 h 956720"/>
                  <a:gd name="connsiteX190" fmla="*/ 540084 w 956720"/>
                  <a:gd name="connsiteY190" fmla="*/ 822023 h 956720"/>
                  <a:gd name="connsiteX191" fmla="*/ 478360 w 956720"/>
                  <a:gd name="connsiteY191" fmla="*/ 880044 h 956720"/>
                  <a:gd name="connsiteX192" fmla="*/ 413087 w 956720"/>
                  <a:gd name="connsiteY192" fmla="*/ 820218 h 956720"/>
                  <a:gd name="connsiteX193" fmla="*/ 555515 w 956720"/>
                  <a:gd name="connsiteY193" fmla="*/ 848703 h 956720"/>
                  <a:gd name="connsiteX194" fmla="*/ 617856 w 956720"/>
                  <a:gd name="connsiteY194" fmla="*/ 822718 h 956720"/>
                  <a:gd name="connsiteX195" fmla="*/ 669426 w 956720"/>
                  <a:gd name="connsiteY195" fmla="*/ 925858 h 956720"/>
                  <a:gd name="connsiteX196" fmla="*/ 494979 w 956720"/>
                  <a:gd name="connsiteY196" fmla="*/ 925858 h 956720"/>
                  <a:gd name="connsiteX197" fmla="*/ 555515 w 956720"/>
                  <a:gd name="connsiteY197" fmla="*/ 848703 h 956720"/>
                  <a:gd name="connsiteX198" fmla="*/ 750223 w 956720"/>
                  <a:gd name="connsiteY198" fmla="*/ 925858 h 956720"/>
                  <a:gd name="connsiteX199" fmla="*/ 801793 w 956720"/>
                  <a:gd name="connsiteY199" fmla="*/ 822718 h 956720"/>
                  <a:gd name="connsiteX200" fmla="*/ 864134 w 956720"/>
                  <a:gd name="connsiteY200" fmla="*/ 848703 h 956720"/>
                  <a:gd name="connsiteX201" fmla="*/ 924670 w 956720"/>
                  <a:gd name="connsiteY201" fmla="*/ 925858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956720" h="956720">
                    <a:moveTo>
                      <a:pt x="879565" y="822023"/>
                    </a:moveTo>
                    <a:lnTo>
                      <a:pt x="879565" y="586377"/>
                    </a:lnTo>
                    <a:cubicBezTo>
                      <a:pt x="879565" y="492788"/>
                      <a:pt x="803413" y="416636"/>
                      <a:pt x="709825" y="416636"/>
                    </a:cubicBezTo>
                    <a:cubicBezTo>
                      <a:pt x="678037" y="416636"/>
                      <a:pt x="648363" y="425586"/>
                      <a:pt x="622902" y="440847"/>
                    </a:cubicBezTo>
                    <a:lnTo>
                      <a:pt x="549574" y="410309"/>
                    </a:lnTo>
                    <a:cubicBezTo>
                      <a:pt x="543818" y="407902"/>
                      <a:pt x="540084" y="402301"/>
                      <a:pt x="540084" y="396067"/>
                    </a:cubicBezTo>
                    <a:lnTo>
                      <a:pt x="540084" y="385774"/>
                    </a:lnTo>
                    <a:lnTo>
                      <a:pt x="570946" y="385774"/>
                    </a:lnTo>
                    <a:lnTo>
                      <a:pt x="570946" y="317214"/>
                    </a:lnTo>
                    <a:cubicBezTo>
                      <a:pt x="618087" y="286059"/>
                      <a:pt x="648101" y="229196"/>
                      <a:pt x="648101" y="169741"/>
                    </a:cubicBezTo>
                    <a:cubicBezTo>
                      <a:pt x="648101" y="76152"/>
                      <a:pt x="571949" y="0"/>
                      <a:pt x="478360" y="0"/>
                    </a:cubicBezTo>
                    <a:cubicBezTo>
                      <a:pt x="384771" y="0"/>
                      <a:pt x="308619" y="76152"/>
                      <a:pt x="308619" y="169741"/>
                    </a:cubicBezTo>
                    <a:cubicBezTo>
                      <a:pt x="308619" y="229196"/>
                      <a:pt x="338633" y="286059"/>
                      <a:pt x="385774" y="317214"/>
                    </a:cubicBezTo>
                    <a:lnTo>
                      <a:pt x="385774" y="385774"/>
                    </a:lnTo>
                    <a:lnTo>
                      <a:pt x="416636" y="385774"/>
                    </a:lnTo>
                    <a:lnTo>
                      <a:pt x="416636" y="396067"/>
                    </a:lnTo>
                    <a:cubicBezTo>
                      <a:pt x="416636" y="402301"/>
                      <a:pt x="412902" y="407902"/>
                      <a:pt x="407131" y="410309"/>
                    </a:cubicBezTo>
                    <a:lnTo>
                      <a:pt x="339173" y="438641"/>
                    </a:lnTo>
                    <a:cubicBezTo>
                      <a:pt x="315733" y="424753"/>
                      <a:pt x="288513" y="416636"/>
                      <a:pt x="259364" y="416636"/>
                    </a:cubicBezTo>
                    <a:cubicBezTo>
                      <a:pt x="217361" y="416636"/>
                      <a:pt x="177873" y="433008"/>
                      <a:pt x="148153" y="462698"/>
                    </a:cubicBezTo>
                    <a:lnTo>
                      <a:pt x="146286" y="464565"/>
                    </a:lnTo>
                    <a:cubicBezTo>
                      <a:pt x="105363" y="476786"/>
                      <a:pt x="77155" y="514345"/>
                      <a:pt x="77155" y="557413"/>
                    </a:cubicBezTo>
                    <a:lnTo>
                      <a:pt x="77155" y="617239"/>
                    </a:lnTo>
                    <a:cubicBezTo>
                      <a:pt x="77155" y="682388"/>
                      <a:pt x="122260" y="738264"/>
                      <a:pt x="185172" y="752538"/>
                    </a:cubicBezTo>
                    <a:lnTo>
                      <a:pt x="185172" y="766410"/>
                    </a:lnTo>
                    <a:cubicBezTo>
                      <a:pt x="185172" y="772644"/>
                      <a:pt x="181437" y="778245"/>
                      <a:pt x="175666" y="780653"/>
                    </a:cubicBezTo>
                    <a:lnTo>
                      <a:pt x="80719" y="820218"/>
                    </a:lnTo>
                    <a:cubicBezTo>
                      <a:pt x="31680" y="840648"/>
                      <a:pt x="0" y="888176"/>
                      <a:pt x="0" y="941289"/>
                    </a:cubicBezTo>
                    <a:lnTo>
                      <a:pt x="0" y="956720"/>
                    </a:lnTo>
                    <a:lnTo>
                      <a:pt x="462929" y="956720"/>
                    </a:lnTo>
                    <a:lnTo>
                      <a:pt x="493791" y="956720"/>
                    </a:lnTo>
                    <a:lnTo>
                      <a:pt x="956720" y="956720"/>
                    </a:lnTo>
                    <a:lnTo>
                      <a:pt x="956720" y="941289"/>
                    </a:lnTo>
                    <a:cubicBezTo>
                      <a:pt x="956720" y="889518"/>
                      <a:pt x="926491" y="843256"/>
                      <a:pt x="879565" y="822023"/>
                    </a:cubicBezTo>
                    <a:close/>
                    <a:moveTo>
                      <a:pt x="848703" y="586377"/>
                    </a:moveTo>
                    <a:lnTo>
                      <a:pt x="848703" y="808845"/>
                    </a:lnTo>
                    <a:lnTo>
                      <a:pt x="781039" y="780653"/>
                    </a:lnTo>
                    <a:cubicBezTo>
                      <a:pt x="775283" y="778245"/>
                      <a:pt x="771548" y="772644"/>
                      <a:pt x="771548" y="766410"/>
                    </a:cubicBezTo>
                    <a:lnTo>
                      <a:pt x="771548" y="751735"/>
                    </a:lnTo>
                    <a:cubicBezTo>
                      <a:pt x="800451" y="723944"/>
                      <a:pt x="817841" y="685120"/>
                      <a:pt x="817841" y="643086"/>
                    </a:cubicBezTo>
                    <a:lnTo>
                      <a:pt x="817841" y="575251"/>
                    </a:lnTo>
                    <a:lnTo>
                      <a:pt x="709825" y="539251"/>
                    </a:lnTo>
                    <a:lnTo>
                      <a:pt x="601808" y="575251"/>
                    </a:lnTo>
                    <a:lnTo>
                      <a:pt x="601808" y="643086"/>
                    </a:lnTo>
                    <a:cubicBezTo>
                      <a:pt x="601808" y="685120"/>
                      <a:pt x="619198" y="723929"/>
                      <a:pt x="648101" y="751735"/>
                    </a:cubicBezTo>
                    <a:lnTo>
                      <a:pt x="648101" y="766410"/>
                    </a:lnTo>
                    <a:cubicBezTo>
                      <a:pt x="648101" y="772644"/>
                      <a:pt x="644366" y="778245"/>
                      <a:pt x="638595" y="780653"/>
                    </a:cubicBezTo>
                    <a:lnTo>
                      <a:pt x="570946" y="808845"/>
                    </a:lnTo>
                    <a:lnTo>
                      <a:pt x="570946" y="586377"/>
                    </a:lnTo>
                    <a:cubicBezTo>
                      <a:pt x="570946" y="509793"/>
                      <a:pt x="633256" y="447498"/>
                      <a:pt x="709825" y="447498"/>
                    </a:cubicBezTo>
                    <a:cubicBezTo>
                      <a:pt x="786393" y="447498"/>
                      <a:pt x="848703" y="509793"/>
                      <a:pt x="848703" y="586377"/>
                    </a:cubicBezTo>
                    <a:close/>
                    <a:moveTo>
                      <a:pt x="762012" y="833272"/>
                    </a:moveTo>
                    <a:lnTo>
                      <a:pt x="657637" y="833272"/>
                    </a:lnTo>
                    <a:lnTo>
                      <a:pt x="646419" y="810820"/>
                    </a:lnTo>
                    <a:lnTo>
                      <a:pt x="650477" y="809138"/>
                    </a:lnTo>
                    <a:cubicBezTo>
                      <a:pt x="665353" y="802950"/>
                      <a:pt x="675630" y="789695"/>
                      <a:pt x="678268" y="774203"/>
                    </a:cubicBezTo>
                    <a:cubicBezTo>
                      <a:pt x="686663" y="778955"/>
                      <a:pt x="695536" y="783045"/>
                      <a:pt x="704964" y="786192"/>
                    </a:cubicBezTo>
                    <a:lnTo>
                      <a:pt x="709825" y="787813"/>
                    </a:lnTo>
                    <a:lnTo>
                      <a:pt x="714701" y="786192"/>
                    </a:lnTo>
                    <a:cubicBezTo>
                      <a:pt x="724114" y="783060"/>
                      <a:pt x="732986" y="778955"/>
                      <a:pt x="741396" y="774203"/>
                    </a:cubicBezTo>
                    <a:cubicBezTo>
                      <a:pt x="744020" y="789695"/>
                      <a:pt x="754312" y="802950"/>
                      <a:pt x="769172" y="809138"/>
                    </a:cubicBezTo>
                    <a:lnTo>
                      <a:pt x="773230" y="810836"/>
                    </a:lnTo>
                    <a:close/>
                    <a:moveTo>
                      <a:pt x="746581" y="864134"/>
                    </a:moveTo>
                    <a:lnTo>
                      <a:pt x="715719" y="925858"/>
                    </a:lnTo>
                    <a:lnTo>
                      <a:pt x="703930" y="925858"/>
                    </a:lnTo>
                    <a:lnTo>
                      <a:pt x="673068" y="864134"/>
                    </a:lnTo>
                    <a:close/>
                    <a:moveTo>
                      <a:pt x="709825" y="755161"/>
                    </a:moveTo>
                    <a:cubicBezTo>
                      <a:pt x="663470" y="737477"/>
                      <a:pt x="632670" y="693082"/>
                      <a:pt x="632670" y="643086"/>
                    </a:cubicBezTo>
                    <a:lnTo>
                      <a:pt x="632670" y="597487"/>
                    </a:lnTo>
                    <a:lnTo>
                      <a:pt x="709825" y="571764"/>
                    </a:lnTo>
                    <a:lnTo>
                      <a:pt x="786979" y="597487"/>
                    </a:lnTo>
                    <a:lnTo>
                      <a:pt x="786979" y="643086"/>
                    </a:lnTo>
                    <a:cubicBezTo>
                      <a:pt x="786979" y="693082"/>
                      <a:pt x="756179" y="737477"/>
                      <a:pt x="709825" y="755161"/>
                    </a:cubicBezTo>
                    <a:close/>
                    <a:moveTo>
                      <a:pt x="416636" y="354912"/>
                    </a:moveTo>
                    <a:lnTo>
                      <a:pt x="416636" y="324050"/>
                    </a:lnTo>
                    <a:lnTo>
                      <a:pt x="540084" y="324050"/>
                    </a:lnTo>
                    <a:lnTo>
                      <a:pt x="540084" y="354912"/>
                    </a:lnTo>
                    <a:close/>
                    <a:moveTo>
                      <a:pt x="469410" y="200603"/>
                    </a:moveTo>
                    <a:lnTo>
                      <a:pt x="487310" y="200603"/>
                    </a:lnTo>
                    <a:lnTo>
                      <a:pt x="479595" y="293188"/>
                    </a:lnTo>
                    <a:lnTo>
                      <a:pt x="477126" y="293188"/>
                    </a:lnTo>
                    <a:close/>
                    <a:moveTo>
                      <a:pt x="339481" y="169741"/>
                    </a:moveTo>
                    <a:cubicBezTo>
                      <a:pt x="339481" y="93157"/>
                      <a:pt x="401792" y="30862"/>
                      <a:pt x="478360" y="30862"/>
                    </a:cubicBezTo>
                    <a:cubicBezTo>
                      <a:pt x="554929" y="30862"/>
                      <a:pt x="617239" y="93157"/>
                      <a:pt x="617239" y="169741"/>
                    </a:cubicBezTo>
                    <a:cubicBezTo>
                      <a:pt x="617239" y="219459"/>
                      <a:pt x="590620" y="268437"/>
                      <a:pt x="550824" y="293188"/>
                    </a:cubicBezTo>
                    <a:lnTo>
                      <a:pt x="510565" y="293188"/>
                    </a:lnTo>
                    <a:lnTo>
                      <a:pt x="518280" y="200603"/>
                    </a:lnTo>
                    <a:lnTo>
                      <a:pt x="540084" y="200603"/>
                    </a:lnTo>
                    <a:cubicBezTo>
                      <a:pt x="565607" y="200603"/>
                      <a:pt x="586377" y="179833"/>
                      <a:pt x="586377" y="154310"/>
                    </a:cubicBezTo>
                    <a:cubicBezTo>
                      <a:pt x="586377" y="128787"/>
                      <a:pt x="565607" y="108017"/>
                      <a:pt x="540084" y="108017"/>
                    </a:cubicBezTo>
                    <a:lnTo>
                      <a:pt x="537615" y="108017"/>
                    </a:lnTo>
                    <a:cubicBezTo>
                      <a:pt x="513728" y="108017"/>
                      <a:pt x="493467" y="126657"/>
                      <a:pt x="491476" y="150467"/>
                    </a:cubicBezTo>
                    <a:lnTo>
                      <a:pt x="489887" y="169741"/>
                    </a:lnTo>
                    <a:lnTo>
                      <a:pt x="466849" y="169741"/>
                    </a:lnTo>
                    <a:lnTo>
                      <a:pt x="465244" y="150467"/>
                    </a:lnTo>
                    <a:cubicBezTo>
                      <a:pt x="463253" y="126657"/>
                      <a:pt x="442992" y="108017"/>
                      <a:pt x="419105" y="108017"/>
                    </a:cubicBezTo>
                    <a:lnTo>
                      <a:pt x="416636" y="108017"/>
                    </a:lnTo>
                    <a:cubicBezTo>
                      <a:pt x="391113" y="108017"/>
                      <a:pt x="370343" y="128787"/>
                      <a:pt x="370343" y="154310"/>
                    </a:cubicBezTo>
                    <a:cubicBezTo>
                      <a:pt x="370343" y="179833"/>
                      <a:pt x="391113" y="200603"/>
                      <a:pt x="416636" y="200603"/>
                    </a:cubicBezTo>
                    <a:lnTo>
                      <a:pt x="438440" y="200603"/>
                    </a:lnTo>
                    <a:lnTo>
                      <a:pt x="446156" y="293188"/>
                    </a:lnTo>
                    <a:lnTo>
                      <a:pt x="405896" y="293188"/>
                    </a:lnTo>
                    <a:cubicBezTo>
                      <a:pt x="366100" y="268437"/>
                      <a:pt x="339481" y="219459"/>
                      <a:pt x="339481" y="169741"/>
                    </a:cubicBezTo>
                    <a:close/>
                    <a:moveTo>
                      <a:pt x="520841" y="169741"/>
                    </a:moveTo>
                    <a:lnTo>
                      <a:pt x="522230" y="153029"/>
                    </a:lnTo>
                    <a:cubicBezTo>
                      <a:pt x="522909" y="145082"/>
                      <a:pt x="529653" y="138879"/>
                      <a:pt x="537615" y="138879"/>
                    </a:cubicBezTo>
                    <a:lnTo>
                      <a:pt x="540084" y="138879"/>
                    </a:lnTo>
                    <a:cubicBezTo>
                      <a:pt x="548586" y="138879"/>
                      <a:pt x="555515" y="145792"/>
                      <a:pt x="555515" y="154310"/>
                    </a:cubicBezTo>
                    <a:cubicBezTo>
                      <a:pt x="555515" y="162828"/>
                      <a:pt x="548586" y="169741"/>
                      <a:pt x="540084" y="169741"/>
                    </a:cubicBezTo>
                    <a:close/>
                    <a:moveTo>
                      <a:pt x="435879" y="169741"/>
                    </a:moveTo>
                    <a:lnTo>
                      <a:pt x="416636" y="169741"/>
                    </a:lnTo>
                    <a:cubicBezTo>
                      <a:pt x="408134" y="169741"/>
                      <a:pt x="401205" y="162828"/>
                      <a:pt x="401205" y="154310"/>
                    </a:cubicBezTo>
                    <a:cubicBezTo>
                      <a:pt x="401205" y="145792"/>
                      <a:pt x="408134" y="138879"/>
                      <a:pt x="416636" y="138879"/>
                    </a:cubicBezTo>
                    <a:lnTo>
                      <a:pt x="419105" y="138879"/>
                    </a:lnTo>
                    <a:cubicBezTo>
                      <a:pt x="427068" y="138879"/>
                      <a:pt x="433826" y="145082"/>
                      <a:pt x="434490" y="153029"/>
                    </a:cubicBezTo>
                    <a:close/>
                    <a:moveTo>
                      <a:pt x="509222" y="385774"/>
                    </a:moveTo>
                    <a:lnTo>
                      <a:pt x="509222" y="396067"/>
                    </a:lnTo>
                    <a:cubicBezTo>
                      <a:pt x="509222" y="404461"/>
                      <a:pt x="511567" y="412393"/>
                      <a:pt x="515595" y="419306"/>
                    </a:cubicBezTo>
                    <a:lnTo>
                      <a:pt x="478360" y="456541"/>
                    </a:lnTo>
                    <a:lnTo>
                      <a:pt x="441125" y="419306"/>
                    </a:lnTo>
                    <a:cubicBezTo>
                      <a:pt x="445153" y="412393"/>
                      <a:pt x="447498" y="404461"/>
                      <a:pt x="447498" y="396067"/>
                    </a:cubicBezTo>
                    <a:lnTo>
                      <a:pt x="447498" y="385774"/>
                    </a:lnTo>
                    <a:close/>
                    <a:moveTo>
                      <a:pt x="417577" y="439381"/>
                    </a:moveTo>
                    <a:lnTo>
                      <a:pt x="478360" y="500179"/>
                    </a:lnTo>
                    <a:lnTo>
                      <a:pt x="539143" y="439381"/>
                    </a:lnTo>
                    <a:lnTo>
                      <a:pt x="594293" y="462358"/>
                    </a:lnTo>
                    <a:cubicBezTo>
                      <a:pt x="568199" y="486677"/>
                      <a:pt x="549759" y="519021"/>
                      <a:pt x="543016" y="555499"/>
                    </a:cubicBezTo>
                    <a:lnTo>
                      <a:pt x="415448" y="555499"/>
                    </a:lnTo>
                    <a:cubicBezTo>
                      <a:pt x="411066" y="518156"/>
                      <a:pt x="393567" y="484841"/>
                      <a:pt x="367674" y="460167"/>
                    </a:cubicBezTo>
                    <a:close/>
                    <a:moveTo>
                      <a:pt x="108017" y="617239"/>
                    </a:moveTo>
                    <a:lnTo>
                      <a:pt x="108017" y="557413"/>
                    </a:lnTo>
                    <a:cubicBezTo>
                      <a:pt x="108017" y="527045"/>
                      <a:pt x="128586" y="500689"/>
                      <a:pt x="158059" y="493328"/>
                    </a:cubicBezTo>
                    <a:lnTo>
                      <a:pt x="162210" y="492310"/>
                    </a:lnTo>
                    <a:lnTo>
                      <a:pt x="169972" y="484532"/>
                    </a:lnTo>
                    <a:cubicBezTo>
                      <a:pt x="193844" y="460661"/>
                      <a:pt x="225601" y="447498"/>
                      <a:pt x="259364" y="447498"/>
                    </a:cubicBezTo>
                    <a:cubicBezTo>
                      <a:pt x="329065" y="447498"/>
                      <a:pt x="385774" y="504207"/>
                      <a:pt x="385774" y="573909"/>
                    </a:cubicBezTo>
                    <a:lnTo>
                      <a:pt x="385774" y="617239"/>
                    </a:lnTo>
                    <a:cubicBezTo>
                      <a:pt x="385774" y="652298"/>
                      <a:pt x="368769" y="683669"/>
                      <a:pt x="342228" y="703529"/>
                    </a:cubicBezTo>
                    <a:cubicBezTo>
                      <a:pt x="350391" y="684873"/>
                      <a:pt x="354912" y="664411"/>
                      <a:pt x="354912" y="643101"/>
                    </a:cubicBezTo>
                    <a:lnTo>
                      <a:pt x="354912" y="570946"/>
                    </a:lnTo>
                    <a:lnTo>
                      <a:pt x="321412" y="570946"/>
                    </a:lnTo>
                    <a:cubicBezTo>
                      <a:pt x="297386" y="570946"/>
                      <a:pt x="274795" y="561595"/>
                      <a:pt x="257805" y="544605"/>
                    </a:cubicBezTo>
                    <a:lnTo>
                      <a:pt x="246896" y="533695"/>
                    </a:lnTo>
                    <a:lnTo>
                      <a:pt x="235986" y="544605"/>
                    </a:lnTo>
                    <a:cubicBezTo>
                      <a:pt x="218996" y="561595"/>
                      <a:pt x="196405" y="570946"/>
                      <a:pt x="172379" y="570946"/>
                    </a:cubicBezTo>
                    <a:lnTo>
                      <a:pt x="138879" y="570946"/>
                    </a:lnTo>
                    <a:lnTo>
                      <a:pt x="138879" y="643101"/>
                    </a:lnTo>
                    <a:cubicBezTo>
                      <a:pt x="138879" y="664411"/>
                      <a:pt x="143400" y="684873"/>
                      <a:pt x="151563" y="703529"/>
                    </a:cubicBezTo>
                    <a:cubicBezTo>
                      <a:pt x="125022" y="683685"/>
                      <a:pt x="108017" y="652313"/>
                      <a:pt x="108017" y="617239"/>
                    </a:cubicBezTo>
                    <a:close/>
                    <a:moveTo>
                      <a:pt x="307678" y="809725"/>
                    </a:moveTo>
                    <a:lnTo>
                      <a:pt x="315949" y="813166"/>
                    </a:lnTo>
                    <a:lnTo>
                      <a:pt x="299947" y="869196"/>
                    </a:lnTo>
                    <a:lnTo>
                      <a:pt x="270397" y="847021"/>
                    </a:lnTo>
                    <a:close/>
                    <a:moveTo>
                      <a:pt x="284130" y="789649"/>
                    </a:moveTo>
                    <a:lnTo>
                      <a:pt x="246896" y="826884"/>
                    </a:lnTo>
                    <a:lnTo>
                      <a:pt x="209661" y="789649"/>
                    </a:lnTo>
                    <a:cubicBezTo>
                      <a:pt x="212423" y="784912"/>
                      <a:pt x="214382" y="779727"/>
                      <a:pt x="215324" y="774203"/>
                    </a:cubicBezTo>
                    <a:cubicBezTo>
                      <a:pt x="223718" y="778955"/>
                      <a:pt x="232591" y="783045"/>
                      <a:pt x="242019" y="786192"/>
                    </a:cubicBezTo>
                    <a:lnTo>
                      <a:pt x="246896" y="787813"/>
                    </a:lnTo>
                    <a:lnTo>
                      <a:pt x="251772" y="786192"/>
                    </a:lnTo>
                    <a:cubicBezTo>
                      <a:pt x="261185" y="783060"/>
                      <a:pt x="270057" y="778955"/>
                      <a:pt x="278467" y="774203"/>
                    </a:cubicBezTo>
                    <a:cubicBezTo>
                      <a:pt x="279409" y="779727"/>
                      <a:pt x="281368" y="784912"/>
                      <a:pt x="284130" y="789649"/>
                    </a:cubicBezTo>
                    <a:close/>
                    <a:moveTo>
                      <a:pt x="324050" y="643101"/>
                    </a:moveTo>
                    <a:cubicBezTo>
                      <a:pt x="324050" y="693082"/>
                      <a:pt x="293250" y="737477"/>
                      <a:pt x="246896" y="755176"/>
                    </a:cubicBezTo>
                    <a:cubicBezTo>
                      <a:pt x="200541" y="737492"/>
                      <a:pt x="169741" y="693097"/>
                      <a:pt x="169741" y="643101"/>
                    </a:cubicBezTo>
                    <a:lnTo>
                      <a:pt x="169741" y="601808"/>
                    </a:lnTo>
                    <a:lnTo>
                      <a:pt x="172379" y="601808"/>
                    </a:lnTo>
                    <a:cubicBezTo>
                      <a:pt x="199738" y="601808"/>
                      <a:pt x="225709" y="592765"/>
                      <a:pt x="246896" y="576115"/>
                    </a:cubicBezTo>
                    <a:cubicBezTo>
                      <a:pt x="268082" y="592765"/>
                      <a:pt x="294053" y="601808"/>
                      <a:pt x="321412" y="601808"/>
                    </a:cubicBezTo>
                    <a:lnTo>
                      <a:pt x="324050" y="601808"/>
                    </a:lnTo>
                    <a:close/>
                    <a:moveTo>
                      <a:pt x="223410" y="847037"/>
                    </a:moveTo>
                    <a:lnTo>
                      <a:pt x="193859" y="869211"/>
                    </a:lnTo>
                    <a:lnTo>
                      <a:pt x="177842" y="813181"/>
                    </a:lnTo>
                    <a:lnTo>
                      <a:pt x="186113" y="809740"/>
                    </a:lnTo>
                    <a:close/>
                    <a:moveTo>
                      <a:pt x="32050" y="925858"/>
                    </a:moveTo>
                    <a:cubicBezTo>
                      <a:pt x="37312" y="891648"/>
                      <a:pt x="59918" y="862313"/>
                      <a:pt x="92586" y="848703"/>
                    </a:cubicBezTo>
                    <a:lnTo>
                      <a:pt x="149171" y="825125"/>
                    </a:lnTo>
                    <a:lnTo>
                      <a:pt x="176499" y="920797"/>
                    </a:lnTo>
                    <a:lnTo>
                      <a:pt x="246896" y="867992"/>
                    </a:lnTo>
                    <a:lnTo>
                      <a:pt x="317292" y="920797"/>
                    </a:lnTo>
                    <a:lnTo>
                      <a:pt x="344620" y="825125"/>
                    </a:lnTo>
                    <a:lnTo>
                      <a:pt x="401205" y="848703"/>
                    </a:lnTo>
                    <a:cubicBezTo>
                      <a:pt x="433873" y="862313"/>
                      <a:pt x="456479" y="891648"/>
                      <a:pt x="461741" y="925858"/>
                    </a:cubicBezTo>
                    <a:close/>
                    <a:moveTo>
                      <a:pt x="413087" y="820218"/>
                    </a:moveTo>
                    <a:lnTo>
                      <a:pt x="318125" y="780653"/>
                    </a:lnTo>
                    <a:cubicBezTo>
                      <a:pt x="312354" y="778245"/>
                      <a:pt x="308619" y="772644"/>
                      <a:pt x="308619" y="766410"/>
                    </a:cubicBezTo>
                    <a:lnTo>
                      <a:pt x="308619" y="752538"/>
                    </a:lnTo>
                    <a:cubicBezTo>
                      <a:pt x="371531" y="738264"/>
                      <a:pt x="416636" y="682373"/>
                      <a:pt x="416636" y="617239"/>
                    </a:cubicBezTo>
                    <a:lnTo>
                      <a:pt x="416636" y="586377"/>
                    </a:lnTo>
                    <a:lnTo>
                      <a:pt x="540084" y="586377"/>
                    </a:lnTo>
                    <a:lnTo>
                      <a:pt x="540084" y="822023"/>
                    </a:lnTo>
                    <a:cubicBezTo>
                      <a:pt x="513033" y="834260"/>
                      <a:pt x="491677" y="854845"/>
                      <a:pt x="478360" y="880044"/>
                    </a:cubicBezTo>
                    <a:cubicBezTo>
                      <a:pt x="464441" y="853703"/>
                      <a:pt x="441881" y="832208"/>
                      <a:pt x="413087" y="820218"/>
                    </a:cubicBezTo>
                    <a:close/>
                    <a:moveTo>
                      <a:pt x="555515" y="848703"/>
                    </a:moveTo>
                    <a:lnTo>
                      <a:pt x="617856" y="822718"/>
                    </a:lnTo>
                    <a:lnTo>
                      <a:pt x="669426" y="925858"/>
                    </a:lnTo>
                    <a:lnTo>
                      <a:pt x="494979" y="925858"/>
                    </a:lnTo>
                    <a:cubicBezTo>
                      <a:pt x="500241" y="891648"/>
                      <a:pt x="522848" y="862313"/>
                      <a:pt x="555515" y="848703"/>
                    </a:cubicBezTo>
                    <a:close/>
                    <a:moveTo>
                      <a:pt x="750223" y="925858"/>
                    </a:moveTo>
                    <a:lnTo>
                      <a:pt x="801793" y="822718"/>
                    </a:lnTo>
                    <a:lnTo>
                      <a:pt x="864134" y="848703"/>
                    </a:lnTo>
                    <a:cubicBezTo>
                      <a:pt x="896802" y="862313"/>
                      <a:pt x="919408" y="891648"/>
                      <a:pt x="924670" y="925858"/>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7" name="任意多边形: 形状 76">
                <a:extLst>
                  <a:ext uri="{FF2B5EF4-FFF2-40B4-BE49-F238E27FC236}">
                    <a16:creationId xmlns:a16="http://schemas.microsoft.com/office/drawing/2014/main" id="{D82E6F25-65BD-48B4-BAB4-568064861D3A}"/>
                  </a:ext>
                </a:extLst>
              </p:cNvPr>
              <p:cNvSpPr/>
              <p:nvPr/>
            </p:nvSpPr>
            <p:spPr>
              <a:xfrm>
                <a:off x="10961690" y="3798872"/>
                <a:ext cx="92585" cy="30861"/>
              </a:xfrm>
              <a:custGeom>
                <a:avLst/>
                <a:gdLst>
                  <a:gd name="connsiteX0" fmla="*/ 0 w 92585"/>
                  <a:gd name="connsiteY0" fmla="*/ 0 h 30861"/>
                  <a:gd name="connsiteX1" fmla="*/ 92586 w 92585"/>
                  <a:gd name="connsiteY1" fmla="*/ 0 h 30861"/>
                  <a:gd name="connsiteX2" fmla="*/ 92586 w 92585"/>
                  <a:gd name="connsiteY2" fmla="*/ 30862 h 30861"/>
                  <a:gd name="connsiteX3" fmla="*/ 0 w 9258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92585" h="30861">
                    <a:moveTo>
                      <a:pt x="0" y="0"/>
                    </a:moveTo>
                    <a:lnTo>
                      <a:pt x="92586" y="0"/>
                    </a:lnTo>
                    <a:lnTo>
                      <a:pt x="92586"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8" name="任意多边形: 形状 77">
                <a:extLst>
                  <a:ext uri="{FF2B5EF4-FFF2-40B4-BE49-F238E27FC236}">
                    <a16:creationId xmlns:a16="http://schemas.microsoft.com/office/drawing/2014/main" id="{86140AD1-09FF-4286-BDD8-B3952562BE77}"/>
                  </a:ext>
                </a:extLst>
              </p:cNvPr>
              <p:cNvSpPr/>
              <p:nvPr/>
            </p:nvSpPr>
            <p:spPr>
              <a:xfrm rot="-1800044">
                <a:off x="10928565" y="3675363"/>
                <a:ext cx="92583" cy="30861"/>
              </a:xfrm>
              <a:custGeom>
                <a:avLst/>
                <a:gdLst>
                  <a:gd name="connsiteX0" fmla="*/ 0 w 92583"/>
                  <a:gd name="connsiteY0" fmla="*/ 0 h 30861"/>
                  <a:gd name="connsiteX1" fmla="*/ 92584 w 92583"/>
                  <a:gd name="connsiteY1" fmla="*/ 0 h 30861"/>
                  <a:gd name="connsiteX2" fmla="*/ 92584 w 92583"/>
                  <a:gd name="connsiteY2" fmla="*/ 30861 h 30861"/>
                  <a:gd name="connsiteX3" fmla="*/ 0 w 92583"/>
                  <a:gd name="connsiteY3" fmla="*/ 30861 h 30861"/>
                </a:gdLst>
                <a:ahLst/>
                <a:cxnLst>
                  <a:cxn ang="0">
                    <a:pos x="connsiteX0" y="connsiteY0"/>
                  </a:cxn>
                  <a:cxn ang="0">
                    <a:pos x="connsiteX1" y="connsiteY1"/>
                  </a:cxn>
                  <a:cxn ang="0">
                    <a:pos x="connsiteX2" y="connsiteY2"/>
                  </a:cxn>
                  <a:cxn ang="0">
                    <a:pos x="connsiteX3" y="connsiteY3"/>
                  </a:cxn>
                </a:cxnLst>
                <a:rect l="l" t="t" r="r" b="b"/>
                <a:pathLst>
                  <a:path w="92583" h="30861">
                    <a:moveTo>
                      <a:pt x="0" y="0"/>
                    </a:moveTo>
                    <a:lnTo>
                      <a:pt x="92584" y="0"/>
                    </a:lnTo>
                    <a:lnTo>
                      <a:pt x="92584" y="30861"/>
                    </a:lnTo>
                    <a:lnTo>
                      <a:pt x="0" y="30861"/>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79" name="任意多边形: 形状 78">
                <a:extLst>
                  <a:ext uri="{FF2B5EF4-FFF2-40B4-BE49-F238E27FC236}">
                    <a16:creationId xmlns:a16="http://schemas.microsoft.com/office/drawing/2014/main" id="{5D9C7A88-E5E5-433F-8D33-9E51AB2D8B4A}"/>
                  </a:ext>
                </a:extLst>
              </p:cNvPr>
              <p:cNvSpPr/>
              <p:nvPr/>
            </p:nvSpPr>
            <p:spPr>
              <a:xfrm rot="-3599956">
                <a:off x="10531838" y="3644581"/>
                <a:ext cx="30861" cy="92583"/>
              </a:xfrm>
              <a:custGeom>
                <a:avLst/>
                <a:gdLst>
                  <a:gd name="connsiteX0" fmla="*/ 0 w 30861"/>
                  <a:gd name="connsiteY0" fmla="*/ 0 h 92583"/>
                  <a:gd name="connsiteX1" fmla="*/ 30861 w 30861"/>
                  <a:gd name="connsiteY1" fmla="*/ 0 h 92583"/>
                  <a:gd name="connsiteX2" fmla="*/ 30861 w 30861"/>
                  <a:gd name="connsiteY2" fmla="*/ 92584 h 92583"/>
                  <a:gd name="connsiteX3" fmla="*/ 0 w 30861"/>
                  <a:gd name="connsiteY3" fmla="*/ 92584 h 92583"/>
                </a:gdLst>
                <a:ahLst/>
                <a:cxnLst>
                  <a:cxn ang="0">
                    <a:pos x="connsiteX0" y="connsiteY0"/>
                  </a:cxn>
                  <a:cxn ang="0">
                    <a:pos x="connsiteX1" y="connsiteY1"/>
                  </a:cxn>
                  <a:cxn ang="0">
                    <a:pos x="connsiteX2" y="connsiteY2"/>
                  </a:cxn>
                  <a:cxn ang="0">
                    <a:pos x="connsiteX3" y="connsiteY3"/>
                  </a:cxn>
                </a:cxnLst>
                <a:rect l="l" t="t" r="r" b="b"/>
                <a:pathLst>
                  <a:path w="30861" h="92583">
                    <a:moveTo>
                      <a:pt x="0" y="0"/>
                    </a:moveTo>
                    <a:lnTo>
                      <a:pt x="30861" y="0"/>
                    </a:lnTo>
                    <a:lnTo>
                      <a:pt x="30861" y="92584"/>
                    </a:lnTo>
                    <a:lnTo>
                      <a:pt x="0" y="92584"/>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80" name="任意多边形: 形状 79">
                <a:extLst>
                  <a:ext uri="{FF2B5EF4-FFF2-40B4-BE49-F238E27FC236}">
                    <a16:creationId xmlns:a16="http://schemas.microsoft.com/office/drawing/2014/main" id="{5B76C3FB-178C-4D7F-854C-9D43933A7B55}"/>
                  </a:ext>
                </a:extLst>
              </p:cNvPr>
              <p:cNvSpPr/>
              <p:nvPr/>
            </p:nvSpPr>
            <p:spPr>
              <a:xfrm>
                <a:off x="10467899" y="3798872"/>
                <a:ext cx="92585" cy="30861"/>
              </a:xfrm>
              <a:custGeom>
                <a:avLst/>
                <a:gdLst>
                  <a:gd name="connsiteX0" fmla="*/ 0 w 92585"/>
                  <a:gd name="connsiteY0" fmla="*/ 0 h 30861"/>
                  <a:gd name="connsiteX1" fmla="*/ 92586 w 92585"/>
                  <a:gd name="connsiteY1" fmla="*/ 0 h 30861"/>
                  <a:gd name="connsiteX2" fmla="*/ 92586 w 92585"/>
                  <a:gd name="connsiteY2" fmla="*/ 30862 h 30861"/>
                  <a:gd name="connsiteX3" fmla="*/ 0 w 9258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92585" h="30861">
                    <a:moveTo>
                      <a:pt x="0" y="0"/>
                    </a:moveTo>
                    <a:lnTo>
                      <a:pt x="92586" y="0"/>
                    </a:lnTo>
                    <a:lnTo>
                      <a:pt x="92586"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81" name="任意多边形: 形状 80">
                <a:extLst>
                  <a:ext uri="{FF2B5EF4-FFF2-40B4-BE49-F238E27FC236}">
                    <a16:creationId xmlns:a16="http://schemas.microsoft.com/office/drawing/2014/main" id="{B3B25384-5A7E-4D16-AB74-285559C60650}"/>
                  </a:ext>
                </a:extLst>
              </p:cNvPr>
              <p:cNvSpPr/>
              <p:nvPr/>
            </p:nvSpPr>
            <p:spPr>
              <a:xfrm rot="-1800044">
                <a:off x="10500966" y="3922313"/>
                <a:ext cx="92583" cy="30861"/>
              </a:xfrm>
              <a:custGeom>
                <a:avLst/>
                <a:gdLst>
                  <a:gd name="connsiteX0" fmla="*/ 0 w 92583"/>
                  <a:gd name="connsiteY0" fmla="*/ 0 h 30861"/>
                  <a:gd name="connsiteX1" fmla="*/ 92584 w 92583"/>
                  <a:gd name="connsiteY1" fmla="*/ 0 h 30861"/>
                  <a:gd name="connsiteX2" fmla="*/ 92584 w 92583"/>
                  <a:gd name="connsiteY2" fmla="*/ 30861 h 30861"/>
                  <a:gd name="connsiteX3" fmla="*/ 0 w 92583"/>
                  <a:gd name="connsiteY3" fmla="*/ 30861 h 30861"/>
                </a:gdLst>
                <a:ahLst/>
                <a:cxnLst>
                  <a:cxn ang="0">
                    <a:pos x="connsiteX0" y="connsiteY0"/>
                  </a:cxn>
                  <a:cxn ang="0">
                    <a:pos x="connsiteX1" y="connsiteY1"/>
                  </a:cxn>
                  <a:cxn ang="0">
                    <a:pos x="connsiteX2" y="connsiteY2"/>
                  </a:cxn>
                  <a:cxn ang="0">
                    <a:pos x="connsiteX3" y="connsiteY3"/>
                  </a:cxn>
                </a:cxnLst>
                <a:rect l="l" t="t" r="r" b="b"/>
                <a:pathLst>
                  <a:path w="92583" h="30861">
                    <a:moveTo>
                      <a:pt x="0" y="0"/>
                    </a:moveTo>
                    <a:lnTo>
                      <a:pt x="92584" y="0"/>
                    </a:lnTo>
                    <a:lnTo>
                      <a:pt x="92584" y="30861"/>
                    </a:lnTo>
                    <a:lnTo>
                      <a:pt x="0" y="30861"/>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82" name="任意多边形: 形状 81">
                <a:extLst>
                  <a:ext uri="{FF2B5EF4-FFF2-40B4-BE49-F238E27FC236}">
                    <a16:creationId xmlns:a16="http://schemas.microsoft.com/office/drawing/2014/main" id="{81965FD1-4D71-4E66-8D1F-8BD83FA82909}"/>
                  </a:ext>
                </a:extLst>
              </p:cNvPr>
              <p:cNvSpPr/>
              <p:nvPr/>
            </p:nvSpPr>
            <p:spPr>
              <a:xfrm rot="-3599956">
                <a:off x="10959468" y="3891485"/>
                <a:ext cx="30861" cy="92583"/>
              </a:xfrm>
              <a:custGeom>
                <a:avLst/>
                <a:gdLst>
                  <a:gd name="connsiteX0" fmla="*/ 0 w 30861"/>
                  <a:gd name="connsiteY0" fmla="*/ 0 h 92583"/>
                  <a:gd name="connsiteX1" fmla="*/ 30861 w 30861"/>
                  <a:gd name="connsiteY1" fmla="*/ 0 h 92583"/>
                  <a:gd name="connsiteX2" fmla="*/ 30861 w 30861"/>
                  <a:gd name="connsiteY2" fmla="*/ 92584 h 92583"/>
                  <a:gd name="connsiteX3" fmla="*/ 0 w 30861"/>
                  <a:gd name="connsiteY3" fmla="*/ 92584 h 92583"/>
                </a:gdLst>
                <a:ahLst/>
                <a:cxnLst>
                  <a:cxn ang="0">
                    <a:pos x="connsiteX0" y="connsiteY0"/>
                  </a:cxn>
                  <a:cxn ang="0">
                    <a:pos x="connsiteX1" y="connsiteY1"/>
                  </a:cxn>
                  <a:cxn ang="0">
                    <a:pos x="connsiteX2" y="connsiteY2"/>
                  </a:cxn>
                  <a:cxn ang="0">
                    <a:pos x="connsiteX3" y="connsiteY3"/>
                  </a:cxn>
                </a:cxnLst>
                <a:rect l="l" t="t" r="r" b="b"/>
                <a:pathLst>
                  <a:path w="30861" h="92583">
                    <a:moveTo>
                      <a:pt x="0" y="0"/>
                    </a:moveTo>
                    <a:lnTo>
                      <a:pt x="30861" y="0"/>
                    </a:lnTo>
                    <a:lnTo>
                      <a:pt x="30861" y="92584"/>
                    </a:lnTo>
                    <a:lnTo>
                      <a:pt x="0" y="92584"/>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grpSp>
        <p:grpSp>
          <p:nvGrpSpPr>
            <p:cNvPr id="114" name="组合 113">
              <a:extLst>
                <a:ext uri="{FF2B5EF4-FFF2-40B4-BE49-F238E27FC236}">
                  <a16:creationId xmlns:a16="http://schemas.microsoft.com/office/drawing/2014/main" id="{20556D11-5034-0EFD-A4BC-2BD35B6ACCC3}"/>
                </a:ext>
              </a:extLst>
            </p:cNvPr>
            <p:cNvGrpSpPr/>
            <p:nvPr/>
          </p:nvGrpSpPr>
          <p:grpSpPr>
            <a:xfrm>
              <a:off x="5874359" y="1612393"/>
              <a:ext cx="1197764" cy="1197764"/>
              <a:chOff x="730730" y="1791102"/>
              <a:chExt cx="557680" cy="557680"/>
            </a:xfrm>
          </p:grpSpPr>
          <p:sp>
            <p:nvSpPr>
              <p:cNvPr id="115" name="空心弧 114">
                <a:extLst>
                  <a:ext uri="{FF2B5EF4-FFF2-40B4-BE49-F238E27FC236}">
                    <a16:creationId xmlns:a16="http://schemas.microsoft.com/office/drawing/2014/main" id="{8CB70457-9349-EE21-58DD-89A4336B1094}"/>
                  </a:ext>
                </a:extLst>
              </p:cNvPr>
              <p:cNvSpPr>
                <a:spLocks/>
              </p:cNvSpPr>
              <p:nvPr/>
            </p:nvSpPr>
            <p:spPr>
              <a:xfrm>
                <a:off x="730730" y="1791102"/>
                <a:ext cx="557680" cy="557680"/>
              </a:xfrm>
              <a:prstGeom prst="blockArc">
                <a:avLst>
                  <a:gd name="adj1" fmla="val 11807540"/>
                  <a:gd name="adj2" fmla="val 20664334"/>
                  <a:gd name="adj3" fmla="val 0"/>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16" name="空心弧 115">
                <a:extLst>
                  <a:ext uri="{FF2B5EF4-FFF2-40B4-BE49-F238E27FC236}">
                    <a16:creationId xmlns:a16="http://schemas.microsoft.com/office/drawing/2014/main" id="{78DC6F50-7A8F-6229-94E1-0270120E6882}"/>
                  </a:ext>
                </a:extLst>
              </p:cNvPr>
              <p:cNvSpPr>
                <a:spLocks/>
              </p:cNvSpPr>
              <p:nvPr/>
            </p:nvSpPr>
            <p:spPr>
              <a:xfrm flipV="1">
                <a:off x="730730" y="1791102"/>
                <a:ext cx="557680" cy="557680"/>
              </a:xfrm>
              <a:prstGeom prst="blockArc">
                <a:avLst>
                  <a:gd name="adj1" fmla="val 11807540"/>
                  <a:gd name="adj2" fmla="val 20664334"/>
                  <a:gd name="adj3" fmla="val 0"/>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17" name="椭圆 116">
                <a:extLst>
                  <a:ext uri="{FF2B5EF4-FFF2-40B4-BE49-F238E27FC236}">
                    <a16:creationId xmlns:a16="http://schemas.microsoft.com/office/drawing/2014/main" id="{B56DF91F-234D-4834-5A90-3169286C50C1}"/>
                  </a:ext>
                </a:extLst>
              </p:cNvPr>
              <p:cNvSpPr>
                <a:spLocks/>
              </p:cNvSpPr>
              <p:nvPr/>
            </p:nvSpPr>
            <p:spPr>
              <a:xfrm>
                <a:off x="770648" y="1831020"/>
                <a:ext cx="477844" cy="477844"/>
              </a:xfrm>
              <a:prstGeom prst="ellipse">
                <a:avLst/>
              </a:prstGeom>
              <a:gradFill flip="none" rotWithShape="1">
                <a:gsLst>
                  <a:gs pos="49000">
                    <a:schemeClr val="accent1">
                      <a:alpha val="0"/>
                    </a:schemeClr>
                  </a:gs>
                  <a:gs pos="100000">
                    <a:schemeClr val="accent2"/>
                  </a:gs>
                </a:gsLst>
                <a:path path="circle">
                  <a:fillToRect l="50000" t="50000" r="50000" b="50000"/>
                </a:path>
                <a:tileRect/>
              </a:gradFill>
              <a:ln w="10927">
                <a:no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sp>
            <p:nvSpPr>
              <p:cNvPr id="118" name="椭圆 117">
                <a:extLst>
                  <a:ext uri="{FF2B5EF4-FFF2-40B4-BE49-F238E27FC236}">
                    <a16:creationId xmlns:a16="http://schemas.microsoft.com/office/drawing/2014/main" id="{220D7E86-B03B-1982-F2E0-13080F629E7F}"/>
                  </a:ext>
                </a:extLst>
              </p:cNvPr>
              <p:cNvSpPr/>
              <p:nvPr/>
            </p:nvSpPr>
            <p:spPr>
              <a:xfrm>
                <a:off x="788771" y="1849143"/>
                <a:ext cx="441598" cy="441598"/>
              </a:xfrm>
              <a:prstGeom prst="ellipse">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sp>
            <p:nvSpPr>
              <p:cNvPr id="119" name="空心弧 118">
                <a:extLst>
                  <a:ext uri="{FF2B5EF4-FFF2-40B4-BE49-F238E27FC236}">
                    <a16:creationId xmlns:a16="http://schemas.microsoft.com/office/drawing/2014/main" id="{7C3C35FD-2B93-6351-80D7-93D8ED7CC19C}"/>
                  </a:ext>
                </a:extLst>
              </p:cNvPr>
              <p:cNvSpPr>
                <a:spLocks/>
              </p:cNvSpPr>
              <p:nvPr/>
            </p:nvSpPr>
            <p:spPr>
              <a:xfrm flipH="1">
                <a:off x="730730" y="1791102"/>
                <a:ext cx="557680" cy="557680"/>
              </a:xfrm>
              <a:prstGeom prst="blockArc">
                <a:avLst>
                  <a:gd name="adj1" fmla="val 10607852"/>
                  <a:gd name="adj2" fmla="val 11291799"/>
                  <a:gd name="adj3" fmla="val 0"/>
                </a:avLst>
              </a:prstGeom>
              <a:noFill/>
              <a:ln w="1524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20" name="空心弧 119">
                <a:extLst>
                  <a:ext uri="{FF2B5EF4-FFF2-40B4-BE49-F238E27FC236}">
                    <a16:creationId xmlns:a16="http://schemas.microsoft.com/office/drawing/2014/main" id="{9534E4A1-D5FC-DAC3-2F7B-95FB996DC967}"/>
                  </a:ext>
                </a:extLst>
              </p:cNvPr>
              <p:cNvSpPr>
                <a:spLocks/>
              </p:cNvSpPr>
              <p:nvPr/>
            </p:nvSpPr>
            <p:spPr>
              <a:xfrm>
                <a:off x="730730" y="1791102"/>
                <a:ext cx="557680" cy="557680"/>
              </a:xfrm>
              <a:prstGeom prst="blockArc">
                <a:avLst>
                  <a:gd name="adj1" fmla="val 10607852"/>
                  <a:gd name="adj2" fmla="val 11291799"/>
                  <a:gd name="adj3" fmla="val 0"/>
                </a:avLst>
              </a:prstGeom>
              <a:noFill/>
              <a:ln w="1524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21" name="空心弧 120">
                <a:extLst>
                  <a:ext uri="{FF2B5EF4-FFF2-40B4-BE49-F238E27FC236}">
                    <a16:creationId xmlns:a16="http://schemas.microsoft.com/office/drawing/2014/main" id="{69FA0CD2-F979-98CB-ABBC-B498A6F09B4A}"/>
                  </a:ext>
                </a:extLst>
              </p:cNvPr>
              <p:cNvSpPr>
                <a:spLocks/>
              </p:cNvSpPr>
              <p:nvPr/>
            </p:nvSpPr>
            <p:spPr>
              <a:xfrm>
                <a:off x="846080" y="1906452"/>
                <a:ext cx="326980" cy="326980"/>
              </a:xfrm>
              <a:prstGeom prst="blockArc">
                <a:avLst>
                  <a:gd name="adj1" fmla="val 11807540"/>
                  <a:gd name="adj2" fmla="val 20664334"/>
                  <a:gd name="adj3" fmla="val 0"/>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22" name="空心弧 121">
                <a:extLst>
                  <a:ext uri="{FF2B5EF4-FFF2-40B4-BE49-F238E27FC236}">
                    <a16:creationId xmlns:a16="http://schemas.microsoft.com/office/drawing/2014/main" id="{619A11AA-EF4B-EDF5-FFAE-D60891B6EE29}"/>
                  </a:ext>
                </a:extLst>
              </p:cNvPr>
              <p:cNvSpPr>
                <a:spLocks/>
              </p:cNvSpPr>
              <p:nvPr/>
            </p:nvSpPr>
            <p:spPr>
              <a:xfrm flipV="1">
                <a:off x="823873" y="1884245"/>
                <a:ext cx="371394" cy="371394"/>
              </a:xfrm>
              <a:prstGeom prst="blockArc">
                <a:avLst>
                  <a:gd name="adj1" fmla="val 8027543"/>
                  <a:gd name="adj2" fmla="val 2782980"/>
                  <a:gd name="adj3" fmla="val 389"/>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grpSp>
      </p:grpSp>
      <p:grpSp>
        <p:nvGrpSpPr>
          <p:cNvPr id="130" name="组合 129">
            <a:extLst>
              <a:ext uri="{FF2B5EF4-FFF2-40B4-BE49-F238E27FC236}">
                <a16:creationId xmlns:a16="http://schemas.microsoft.com/office/drawing/2014/main" id="{1E56349E-3304-E6E0-7D12-C3C31940118D}"/>
              </a:ext>
            </a:extLst>
          </p:cNvPr>
          <p:cNvGrpSpPr/>
          <p:nvPr/>
        </p:nvGrpSpPr>
        <p:grpSpPr>
          <a:xfrm>
            <a:off x="1735147" y="4011171"/>
            <a:ext cx="1197764" cy="1197764"/>
            <a:chOff x="426130" y="3942928"/>
            <a:chExt cx="1197764" cy="1197764"/>
          </a:xfrm>
        </p:grpSpPr>
        <p:grpSp>
          <p:nvGrpSpPr>
            <p:cNvPr id="131" name="组合 130">
              <a:extLst>
                <a:ext uri="{FF2B5EF4-FFF2-40B4-BE49-F238E27FC236}">
                  <a16:creationId xmlns:a16="http://schemas.microsoft.com/office/drawing/2014/main" id="{75B8A4D1-8C01-FD8F-5E58-12D3EB3A8BF9}"/>
                </a:ext>
              </a:extLst>
            </p:cNvPr>
            <p:cNvGrpSpPr/>
            <p:nvPr/>
          </p:nvGrpSpPr>
          <p:grpSpPr>
            <a:xfrm>
              <a:off x="426130" y="3942928"/>
              <a:ext cx="1197764" cy="1197764"/>
              <a:chOff x="730730" y="1791102"/>
              <a:chExt cx="557680" cy="557680"/>
            </a:xfrm>
          </p:grpSpPr>
          <p:sp>
            <p:nvSpPr>
              <p:cNvPr id="155" name="空心弧 154">
                <a:extLst>
                  <a:ext uri="{FF2B5EF4-FFF2-40B4-BE49-F238E27FC236}">
                    <a16:creationId xmlns:a16="http://schemas.microsoft.com/office/drawing/2014/main" id="{5CF70AEA-654B-C72F-93BA-F7F4EBFA5E36}"/>
                  </a:ext>
                </a:extLst>
              </p:cNvPr>
              <p:cNvSpPr>
                <a:spLocks/>
              </p:cNvSpPr>
              <p:nvPr/>
            </p:nvSpPr>
            <p:spPr>
              <a:xfrm>
                <a:off x="730730" y="1791102"/>
                <a:ext cx="557680" cy="557680"/>
              </a:xfrm>
              <a:prstGeom prst="blockArc">
                <a:avLst>
                  <a:gd name="adj1" fmla="val 11807540"/>
                  <a:gd name="adj2" fmla="val 20664334"/>
                  <a:gd name="adj3" fmla="val 0"/>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56" name="空心弧 155">
                <a:extLst>
                  <a:ext uri="{FF2B5EF4-FFF2-40B4-BE49-F238E27FC236}">
                    <a16:creationId xmlns:a16="http://schemas.microsoft.com/office/drawing/2014/main" id="{B1C3FADE-334A-AA06-6DFA-DBF7ACEA6019}"/>
                  </a:ext>
                </a:extLst>
              </p:cNvPr>
              <p:cNvSpPr>
                <a:spLocks/>
              </p:cNvSpPr>
              <p:nvPr/>
            </p:nvSpPr>
            <p:spPr>
              <a:xfrm flipV="1">
                <a:off x="730730" y="1791102"/>
                <a:ext cx="557680" cy="557680"/>
              </a:xfrm>
              <a:prstGeom prst="blockArc">
                <a:avLst>
                  <a:gd name="adj1" fmla="val 11807540"/>
                  <a:gd name="adj2" fmla="val 20664334"/>
                  <a:gd name="adj3" fmla="val 0"/>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57" name="椭圆 156">
                <a:extLst>
                  <a:ext uri="{FF2B5EF4-FFF2-40B4-BE49-F238E27FC236}">
                    <a16:creationId xmlns:a16="http://schemas.microsoft.com/office/drawing/2014/main" id="{97683DC8-A5B6-2E32-66A0-133A04545EB6}"/>
                  </a:ext>
                </a:extLst>
              </p:cNvPr>
              <p:cNvSpPr>
                <a:spLocks/>
              </p:cNvSpPr>
              <p:nvPr/>
            </p:nvSpPr>
            <p:spPr>
              <a:xfrm>
                <a:off x="770648" y="1831020"/>
                <a:ext cx="477844" cy="477844"/>
              </a:xfrm>
              <a:prstGeom prst="ellipse">
                <a:avLst/>
              </a:prstGeom>
              <a:gradFill flip="none" rotWithShape="1">
                <a:gsLst>
                  <a:gs pos="49000">
                    <a:schemeClr val="accent1">
                      <a:alpha val="0"/>
                    </a:schemeClr>
                  </a:gs>
                  <a:gs pos="100000">
                    <a:schemeClr val="accent2"/>
                  </a:gs>
                </a:gsLst>
                <a:path path="circle">
                  <a:fillToRect l="50000" t="50000" r="50000" b="50000"/>
                </a:path>
                <a:tileRect/>
              </a:gradFill>
              <a:ln w="10927">
                <a:no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sp>
            <p:nvSpPr>
              <p:cNvPr id="158" name="椭圆 157">
                <a:extLst>
                  <a:ext uri="{FF2B5EF4-FFF2-40B4-BE49-F238E27FC236}">
                    <a16:creationId xmlns:a16="http://schemas.microsoft.com/office/drawing/2014/main" id="{1F6B582A-2D2E-CF12-3F95-0B7DD0C58A3C}"/>
                  </a:ext>
                </a:extLst>
              </p:cNvPr>
              <p:cNvSpPr/>
              <p:nvPr/>
            </p:nvSpPr>
            <p:spPr>
              <a:xfrm>
                <a:off x="788771" y="1849143"/>
                <a:ext cx="441598" cy="441598"/>
              </a:xfrm>
              <a:prstGeom prst="ellipse">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sp>
            <p:nvSpPr>
              <p:cNvPr id="159" name="空心弧 158">
                <a:extLst>
                  <a:ext uri="{FF2B5EF4-FFF2-40B4-BE49-F238E27FC236}">
                    <a16:creationId xmlns:a16="http://schemas.microsoft.com/office/drawing/2014/main" id="{9EA074A8-9917-AC1B-148E-8CD38E9EE84A}"/>
                  </a:ext>
                </a:extLst>
              </p:cNvPr>
              <p:cNvSpPr>
                <a:spLocks/>
              </p:cNvSpPr>
              <p:nvPr/>
            </p:nvSpPr>
            <p:spPr>
              <a:xfrm flipH="1">
                <a:off x="730730" y="1791102"/>
                <a:ext cx="557680" cy="557680"/>
              </a:xfrm>
              <a:prstGeom prst="blockArc">
                <a:avLst>
                  <a:gd name="adj1" fmla="val 10607852"/>
                  <a:gd name="adj2" fmla="val 11291799"/>
                  <a:gd name="adj3" fmla="val 0"/>
                </a:avLst>
              </a:prstGeom>
              <a:noFill/>
              <a:ln w="1524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60" name="空心弧 159">
                <a:extLst>
                  <a:ext uri="{FF2B5EF4-FFF2-40B4-BE49-F238E27FC236}">
                    <a16:creationId xmlns:a16="http://schemas.microsoft.com/office/drawing/2014/main" id="{4059E50A-BB8A-C0DB-3D88-1D790D44B39C}"/>
                  </a:ext>
                </a:extLst>
              </p:cNvPr>
              <p:cNvSpPr>
                <a:spLocks/>
              </p:cNvSpPr>
              <p:nvPr/>
            </p:nvSpPr>
            <p:spPr>
              <a:xfrm>
                <a:off x="730730" y="1791102"/>
                <a:ext cx="557680" cy="557680"/>
              </a:xfrm>
              <a:prstGeom prst="blockArc">
                <a:avLst>
                  <a:gd name="adj1" fmla="val 10607852"/>
                  <a:gd name="adj2" fmla="val 11291799"/>
                  <a:gd name="adj3" fmla="val 0"/>
                </a:avLst>
              </a:prstGeom>
              <a:noFill/>
              <a:ln w="1524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61" name="空心弧 160">
                <a:extLst>
                  <a:ext uri="{FF2B5EF4-FFF2-40B4-BE49-F238E27FC236}">
                    <a16:creationId xmlns:a16="http://schemas.microsoft.com/office/drawing/2014/main" id="{F93C9D53-A6D0-5623-3074-EF13847171C9}"/>
                  </a:ext>
                </a:extLst>
              </p:cNvPr>
              <p:cNvSpPr>
                <a:spLocks/>
              </p:cNvSpPr>
              <p:nvPr/>
            </p:nvSpPr>
            <p:spPr>
              <a:xfrm>
                <a:off x="846080" y="1906452"/>
                <a:ext cx="326980" cy="326980"/>
              </a:xfrm>
              <a:prstGeom prst="blockArc">
                <a:avLst>
                  <a:gd name="adj1" fmla="val 11807540"/>
                  <a:gd name="adj2" fmla="val 20664334"/>
                  <a:gd name="adj3" fmla="val 0"/>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62" name="空心弧 161">
                <a:extLst>
                  <a:ext uri="{FF2B5EF4-FFF2-40B4-BE49-F238E27FC236}">
                    <a16:creationId xmlns:a16="http://schemas.microsoft.com/office/drawing/2014/main" id="{BFE2D6B3-7E26-F067-FF53-4E79D14A29FA}"/>
                  </a:ext>
                </a:extLst>
              </p:cNvPr>
              <p:cNvSpPr>
                <a:spLocks/>
              </p:cNvSpPr>
              <p:nvPr/>
            </p:nvSpPr>
            <p:spPr>
              <a:xfrm flipV="1">
                <a:off x="823873" y="1884245"/>
                <a:ext cx="371394" cy="371394"/>
              </a:xfrm>
              <a:prstGeom prst="blockArc">
                <a:avLst>
                  <a:gd name="adj1" fmla="val 8027543"/>
                  <a:gd name="adj2" fmla="val 2782980"/>
                  <a:gd name="adj3" fmla="val 389"/>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grpSp>
        <p:sp>
          <p:nvSpPr>
            <p:cNvPr id="154" name="任意多边形: 形状 153">
              <a:extLst>
                <a:ext uri="{FF2B5EF4-FFF2-40B4-BE49-F238E27FC236}">
                  <a16:creationId xmlns:a16="http://schemas.microsoft.com/office/drawing/2014/main" id="{DCDA5B3B-FB8C-B518-0874-61B452C737FC}"/>
                </a:ext>
              </a:extLst>
            </p:cNvPr>
            <p:cNvSpPr>
              <a:spLocks/>
            </p:cNvSpPr>
            <p:nvPr/>
          </p:nvSpPr>
          <p:spPr>
            <a:xfrm>
              <a:off x="811144" y="4327940"/>
              <a:ext cx="427737" cy="427737"/>
            </a:xfrm>
            <a:custGeom>
              <a:avLst/>
              <a:gdLst>
                <a:gd name="connsiteX0" fmla="*/ 771548 w 956720"/>
                <a:gd name="connsiteY0" fmla="*/ 586377 h 956720"/>
                <a:gd name="connsiteX1" fmla="*/ 587164 w 956720"/>
                <a:gd name="connsiteY1" fmla="*/ 756118 h 956720"/>
                <a:gd name="connsiteX2" fmla="*/ 462929 w 956720"/>
                <a:gd name="connsiteY2" fmla="*/ 756118 h 956720"/>
                <a:gd name="connsiteX3" fmla="*/ 462929 w 956720"/>
                <a:gd name="connsiteY3" fmla="*/ 713034 h 956720"/>
                <a:gd name="connsiteX4" fmla="*/ 422268 w 956720"/>
                <a:gd name="connsiteY4" fmla="*/ 703467 h 956720"/>
                <a:gd name="connsiteX5" fmla="*/ 400958 w 956720"/>
                <a:gd name="connsiteY5" fmla="*/ 652051 h 956720"/>
                <a:gd name="connsiteX6" fmla="*/ 422947 w 956720"/>
                <a:gd name="connsiteY6" fmla="*/ 616529 h 956720"/>
                <a:gd name="connsiteX7" fmla="*/ 392487 w 956720"/>
                <a:gd name="connsiteY7" fmla="*/ 586068 h 956720"/>
                <a:gd name="connsiteX8" fmla="*/ 652113 w 956720"/>
                <a:gd name="connsiteY8" fmla="*/ 326442 h 956720"/>
                <a:gd name="connsiteX9" fmla="*/ 771548 w 956720"/>
                <a:gd name="connsiteY9" fmla="*/ 370343 h 956720"/>
                <a:gd name="connsiteX10" fmla="*/ 956720 w 956720"/>
                <a:gd name="connsiteY10" fmla="*/ 185172 h 956720"/>
                <a:gd name="connsiteX11" fmla="*/ 771548 w 956720"/>
                <a:gd name="connsiteY11" fmla="*/ 0 h 956720"/>
                <a:gd name="connsiteX12" fmla="*/ 586377 w 956720"/>
                <a:gd name="connsiteY12" fmla="*/ 185172 h 956720"/>
                <a:gd name="connsiteX13" fmla="*/ 630278 w 956720"/>
                <a:gd name="connsiteY13" fmla="*/ 304623 h 956720"/>
                <a:gd name="connsiteX14" fmla="*/ 370667 w 956720"/>
                <a:gd name="connsiteY14" fmla="*/ 564233 h 956720"/>
                <a:gd name="connsiteX15" fmla="*/ 340207 w 956720"/>
                <a:gd name="connsiteY15" fmla="*/ 533773 h 956720"/>
                <a:gd name="connsiteX16" fmla="*/ 304685 w 956720"/>
                <a:gd name="connsiteY16" fmla="*/ 555762 h 956720"/>
                <a:gd name="connsiteX17" fmla="*/ 253268 w 956720"/>
                <a:gd name="connsiteY17" fmla="*/ 534436 h 956720"/>
                <a:gd name="connsiteX18" fmla="*/ 243686 w 956720"/>
                <a:gd name="connsiteY18" fmla="*/ 493791 h 956720"/>
                <a:gd name="connsiteX19" fmla="*/ 200603 w 956720"/>
                <a:gd name="connsiteY19" fmla="*/ 493791 h 956720"/>
                <a:gd name="connsiteX20" fmla="*/ 200603 w 956720"/>
                <a:gd name="connsiteY20" fmla="*/ 369556 h 956720"/>
                <a:gd name="connsiteX21" fmla="*/ 370343 w 956720"/>
                <a:gd name="connsiteY21" fmla="*/ 185172 h 956720"/>
                <a:gd name="connsiteX22" fmla="*/ 185172 w 956720"/>
                <a:gd name="connsiteY22" fmla="*/ 0 h 956720"/>
                <a:gd name="connsiteX23" fmla="*/ 0 w 956720"/>
                <a:gd name="connsiteY23" fmla="*/ 185172 h 956720"/>
                <a:gd name="connsiteX24" fmla="*/ 169741 w 956720"/>
                <a:gd name="connsiteY24" fmla="*/ 369556 h 956720"/>
                <a:gd name="connsiteX25" fmla="*/ 169741 w 956720"/>
                <a:gd name="connsiteY25" fmla="*/ 493791 h 956720"/>
                <a:gd name="connsiteX26" fmla="*/ 126657 w 956720"/>
                <a:gd name="connsiteY26" fmla="*/ 493791 h 956720"/>
                <a:gd name="connsiteX27" fmla="*/ 117090 w 956720"/>
                <a:gd name="connsiteY27" fmla="*/ 534436 h 956720"/>
                <a:gd name="connsiteX28" fmla="*/ 65042 w 956720"/>
                <a:gd name="connsiteY28" fmla="*/ 556101 h 956720"/>
                <a:gd name="connsiteX29" fmla="*/ 34689 w 956720"/>
                <a:gd name="connsiteY29" fmla="*/ 540084 h 956720"/>
                <a:gd name="connsiteX30" fmla="*/ 0 w 956720"/>
                <a:gd name="connsiteY30" fmla="*/ 540084 h 956720"/>
                <a:gd name="connsiteX31" fmla="*/ 0 w 956720"/>
                <a:gd name="connsiteY31" fmla="*/ 956720 h 956720"/>
                <a:gd name="connsiteX32" fmla="*/ 416636 w 956720"/>
                <a:gd name="connsiteY32" fmla="*/ 956720 h 956720"/>
                <a:gd name="connsiteX33" fmla="*/ 416636 w 956720"/>
                <a:gd name="connsiteY33" fmla="*/ 922031 h 956720"/>
                <a:gd name="connsiteX34" fmla="*/ 400603 w 956720"/>
                <a:gd name="connsiteY34" fmla="*/ 891663 h 956720"/>
                <a:gd name="connsiteX35" fmla="*/ 422268 w 956720"/>
                <a:gd name="connsiteY35" fmla="*/ 839614 h 956720"/>
                <a:gd name="connsiteX36" fmla="*/ 462929 w 956720"/>
                <a:gd name="connsiteY36" fmla="*/ 830063 h 956720"/>
                <a:gd name="connsiteX37" fmla="*/ 462929 w 956720"/>
                <a:gd name="connsiteY37" fmla="*/ 786979 h 956720"/>
                <a:gd name="connsiteX38" fmla="*/ 587164 w 956720"/>
                <a:gd name="connsiteY38" fmla="*/ 786979 h 956720"/>
                <a:gd name="connsiteX39" fmla="*/ 771548 w 956720"/>
                <a:gd name="connsiteY39" fmla="*/ 956720 h 956720"/>
                <a:gd name="connsiteX40" fmla="*/ 956720 w 956720"/>
                <a:gd name="connsiteY40" fmla="*/ 771548 h 956720"/>
                <a:gd name="connsiteX41" fmla="*/ 771548 w 956720"/>
                <a:gd name="connsiteY41" fmla="*/ 586377 h 956720"/>
                <a:gd name="connsiteX42" fmla="*/ 678978 w 956720"/>
                <a:gd name="connsiteY42" fmla="*/ 308342 h 956720"/>
                <a:gd name="connsiteX43" fmla="*/ 771548 w 956720"/>
                <a:gd name="connsiteY43" fmla="*/ 216034 h 956720"/>
                <a:gd name="connsiteX44" fmla="*/ 864119 w 956720"/>
                <a:gd name="connsiteY44" fmla="*/ 308342 h 956720"/>
                <a:gd name="connsiteX45" fmla="*/ 771548 w 956720"/>
                <a:gd name="connsiteY45" fmla="*/ 339481 h 956720"/>
                <a:gd name="connsiteX46" fmla="*/ 678978 w 956720"/>
                <a:gd name="connsiteY46" fmla="*/ 308342 h 956720"/>
                <a:gd name="connsiteX47" fmla="*/ 725256 w 956720"/>
                <a:gd name="connsiteY47" fmla="*/ 138879 h 956720"/>
                <a:gd name="connsiteX48" fmla="*/ 771548 w 956720"/>
                <a:gd name="connsiteY48" fmla="*/ 92586 h 956720"/>
                <a:gd name="connsiteX49" fmla="*/ 817841 w 956720"/>
                <a:gd name="connsiteY49" fmla="*/ 138879 h 956720"/>
                <a:gd name="connsiteX50" fmla="*/ 771548 w 956720"/>
                <a:gd name="connsiteY50" fmla="*/ 185172 h 956720"/>
                <a:gd name="connsiteX51" fmla="*/ 725256 w 956720"/>
                <a:gd name="connsiteY51" fmla="*/ 138879 h 956720"/>
                <a:gd name="connsiteX52" fmla="*/ 771548 w 956720"/>
                <a:gd name="connsiteY52" fmla="*/ 30862 h 956720"/>
                <a:gd name="connsiteX53" fmla="*/ 925858 w 956720"/>
                <a:gd name="connsiteY53" fmla="*/ 185172 h 956720"/>
                <a:gd name="connsiteX54" fmla="*/ 891895 w 956720"/>
                <a:gd name="connsiteY54" fmla="*/ 281507 h 956720"/>
                <a:gd name="connsiteX55" fmla="*/ 822532 w 956720"/>
                <a:gd name="connsiteY55" fmla="*/ 196328 h 956720"/>
                <a:gd name="connsiteX56" fmla="*/ 848703 w 956720"/>
                <a:gd name="connsiteY56" fmla="*/ 138879 h 956720"/>
                <a:gd name="connsiteX57" fmla="*/ 771548 w 956720"/>
                <a:gd name="connsiteY57" fmla="*/ 61724 h 956720"/>
                <a:gd name="connsiteX58" fmla="*/ 694394 w 956720"/>
                <a:gd name="connsiteY58" fmla="*/ 138879 h 956720"/>
                <a:gd name="connsiteX59" fmla="*/ 720549 w 956720"/>
                <a:gd name="connsiteY59" fmla="*/ 196328 h 956720"/>
                <a:gd name="connsiteX60" fmla="*/ 651187 w 956720"/>
                <a:gd name="connsiteY60" fmla="*/ 281507 h 956720"/>
                <a:gd name="connsiteX61" fmla="*/ 617239 w 956720"/>
                <a:gd name="connsiteY61" fmla="*/ 185172 h 956720"/>
                <a:gd name="connsiteX62" fmla="*/ 771548 w 956720"/>
                <a:gd name="connsiteY62" fmla="*/ 30862 h 956720"/>
                <a:gd name="connsiteX63" fmla="*/ 138879 w 956720"/>
                <a:gd name="connsiteY63" fmla="*/ 138879 h 956720"/>
                <a:gd name="connsiteX64" fmla="*/ 185172 w 956720"/>
                <a:gd name="connsiteY64" fmla="*/ 92586 h 956720"/>
                <a:gd name="connsiteX65" fmla="*/ 231465 w 956720"/>
                <a:gd name="connsiteY65" fmla="*/ 138879 h 956720"/>
                <a:gd name="connsiteX66" fmla="*/ 185172 w 956720"/>
                <a:gd name="connsiteY66" fmla="*/ 185172 h 956720"/>
                <a:gd name="connsiteX67" fmla="*/ 138879 w 956720"/>
                <a:gd name="connsiteY67" fmla="*/ 138879 h 956720"/>
                <a:gd name="connsiteX68" fmla="*/ 185172 w 956720"/>
                <a:gd name="connsiteY68" fmla="*/ 339481 h 956720"/>
                <a:gd name="connsiteX69" fmla="*/ 92601 w 956720"/>
                <a:gd name="connsiteY69" fmla="*/ 308342 h 956720"/>
                <a:gd name="connsiteX70" fmla="*/ 185172 w 956720"/>
                <a:gd name="connsiteY70" fmla="*/ 216034 h 956720"/>
                <a:gd name="connsiteX71" fmla="*/ 277742 w 956720"/>
                <a:gd name="connsiteY71" fmla="*/ 308342 h 956720"/>
                <a:gd name="connsiteX72" fmla="*/ 185172 w 956720"/>
                <a:gd name="connsiteY72" fmla="*/ 339481 h 956720"/>
                <a:gd name="connsiteX73" fmla="*/ 30862 w 956720"/>
                <a:gd name="connsiteY73" fmla="*/ 185172 h 956720"/>
                <a:gd name="connsiteX74" fmla="*/ 185172 w 956720"/>
                <a:gd name="connsiteY74" fmla="*/ 30862 h 956720"/>
                <a:gd name="connsiteX75" fmla="*/ 339481 w 956720"/>
                <a:gd name="connsiteY75" fmla="*/ 185172 h 956720"/>
                <a:gd name="connsiteX76" fmla="*/ 305518 w 956720"/>
                <a:gd name="connsiteY76" fmla="*/ 281507 h 956720"/>
                <a:gd name="connsiteX77" fmla="*/ 236156 w 956720"/>
                <a:gd name="connsiteY77" fmla="*/ 196328 h 956720"/>
                <a:gd name="connsiteX78" fmla="*/ 262326 w 956720"/>
                <a:gd name="connsiteY78" fmla="*/ 138879 h 956720"/>
                <a:gd name="connsiteX79" fmla="*/ 185172 w 956720"/>
                <a:gd name="connsiteY79" fmla="*/ 61724 h 956720"/>
                <a:gd name="connsiteX80" fmla="*/ 108017 w 956720"/>
                <a:gd name="connsiteY80" fmla="*/ 138879 h 956720"/>
                <a:gd name="connsiteX81" fmla="*/ 134172 w 956720"/>
                <a:gd name="connsiteY81" fmla="*/ 196328 h 956720"/>
                <a:gd name="connsiteX82" fmla="*/ 64810 w 956720"/>
                <a:gd name="connsiteY82" fmla="*/ 281507 h 956720"/>
                <a:gd name="connsiteX83" fmla="*/ 30862 w 956720"/>
                <a:gd name="connsiteY83" fmla="*/ 185172 h 956720"/>
                <a:gd name="connsiteX84" fmla="*/ 30862 w 956720"/>
                <a:gd name="connsiteY84" fmla="*/ 925858 h 956720"/>
                <a:gd name="connsiteX85" fmla="*/ 30862 w 956720"/>
                <a:gd name="connsiteY85" fmla="*/ 771548 h 956720"/>
                <a:gd name="connsiteX86" fmla="*/ 185172 w 956720"/>
                <a:gd name="connsiteY86" fmla="*/ 617239 h 956720"/>
                <a:gd name="connsiteX87" fmla="*/ 339481 w 956720"/>
                <a:gd name="connsiteY87" fmla="*/ 771548 h 956720"/>
                <a:gd name="connsiteX88" fmla="*/ 185172 w 956720"/>
                <a:gd name="connsiteY88" fmla="*/ 925858 h 956720"/>
                <a:gd name="connsiteX89" fmla="*/ 432067 w 956720"/>
                <a:gd name="connsiteY89" fmla="*/ 805620 h 956720"/>
                <a:gd name="connsiteX90" fmla="*/ 397008 w 956720"/>
                <a:gd name="connsiteY90" fmla="*/ 813876 h 956720"/>
                <a:gd name="connsiteX91" fmla="*/ 394755 w 956720"/>
                <a:gd name="connsiteY91" fmla="*/ 823057 h 956720"/>
                <a:gd name="connsiteX92" fmla="*/ 369772 w 956720"/>
                <a:gd name="connsiteY92" fmla="*/ 883300 h 956720"/>
                <a:gd name="connsiteX93" fmla="*/ 365236 w 956720"/>
                <a:gd name="connsiteY93" fmla="*/ 890768 h 956720"/>
                <a:gd name="connsiteX94" fmla="*/ 383753 w 956720"/>
                <a:gd name="connsiteY94" fmla="*/ 925843 h 956720"/>
                <a:gd name="connsiteX95" fmla="*/ 287309 w 956720"/>
                <a:gd name="connsiteY95" fmla="*/ 925843 h 956720"/>
                <a:gd name="connsiteX96" fmla="*/ 370343 w 956720"/>
                <a:gd name="connsiteY96" fmla="*/ 771548 h 956720"/>
                <a:gd name="connsiteX97" fmla="*/ 185172 w 956720"/>
                <a:gd name="connsiteY97" fmla="*/ 586377 h 956720"/>
                <a:gd name="connsiteX98" fmla="*/ 30862 w 956720"/>
                <a:gd name="connsiteY98" fmla="*/ 669411 h 956720"/>
                <a:gd name="connsiteX99" fmla="*/ 30862 w 956720"/>
                <a:gd name="connsiteY99" fmla="*/ 572967 h 956720"/>
                <a:gd name="connsiteX100" fmla="*/ 65937 w 956720"/>
                <a:gd name="connsiteY100" fmla="*/ 591485 h 956720"/>
                <a:gd name="connsiteX101" fmla="*/ 73405 w 956720"/>
                <a:gd name="connsiteY101" fmla="*/ 586948 h 956720"/>
                <a:gd name="connsiteX102" fmla="*/ 133648 w 956720"/>
                <a:gd name="connsiteY102" fmla="*/ 561965 h 956720"/>
                <a:gd name="connsiteX103" fmla="*/ 142829 w 956720"/>
                <a:gd name="connsiteY103" fmla="*/ 559712 h 956720"/>
                <a:gd name="connsiteX104" fmla="*/ 151100 w 956720"/>
                <a:gd name="connsiteY104" fmla="*/ 524653 h 956720"/>
                <a:gd name="connsiteX105" fmla="*/ 219243 w 956720"/>
                <a:gd name="connsiteY105" fmla="*/ 524653 h 956720"/>
                <a:gd name="connsiteX106" fmla="*/ 227499 w 956720"/>
                <a:gd name="connsiteY106" fmla="*/ 559712 h 956720"/>
                <a:gd name="connsiteX107" fmla="*/ 236680 w 956720"/>
                <a:gd name="connsiteY107" fmla="*/ 561965 h 956720"/>
                <a:gd name="connsiteX108" fmla="*/ 296923 w 956720"/>
                <a:gd name="connsiteY108" fmla="*/ 586948 h 956720"/>
                <a:gd name="connsiteX109" fmla="*/ 305009 w 956720"/>
                <a:gd name="connsiteY109" fmla="*/ 591855 h 956720"/>
                <a:gd name="connsiteX110" fmla="*/ 335654 w 956720"/>
                <a:gd name="connsiteY110" fmla="*/ 572890 h 956720"/>
                <a:gd name="connsiteX111" fmla="*/ 383845 w 956720"/>
                <a:gd name="connsiteY111" fmla="*/ 621081 h 956720"/>
                <a:gd name="connsiteX112" fmla="*/ 364881 w 956720"/>
                <a:gd name="connsiteY112" fmla="*/ 651727 h 956720"/>
                <a:gd name="connsiteX113" fmla="*/ 369788 w 956720"/>
                <a:gd name="connsiteY113" fmla="*/ 659813 h 956720"/>
                <a:gd name="connsiteX114" fmla="*/ 394770 w 956720"/>
                <a:gd name="connsiteY114" fmla="*/ 720055 h 956720"/>
                <a:gd name="connsiteX115" fmla="*/ 397023 w 956720"/>
                <a:gd name="connsiteY115" fmla="*/ 729237 h 956720"/>
                <a:gd name="connsiteX116" fmla="*/ 432067 w 956720"/>
                <a:gd name="connsiteY116" fmla="*/ 737477 h 956720"/>
                <a:gd name="connsiteX117" fmla="*/ 678978 w 956720"/>
                <a:gd name="connsiteY117" fmla="*/ 894718 h 956720"/>
                <a:gd name="connsiteX118" fmla="*/ 771548 w 956720"/>
                <a:gd name="connsiteY118" fmla="*/ 802410 h 956720"/>
                <a:gd name="connsiteX119" fmla="*/ 864119 w 956720"/>
                <a:gd name="connsiteY119" fmla="*/ 894718 h 956720"/>
                <a:gd name="connsiteX120" fmla="*/ 771548 w 956720"/>
                <a:gd name="connsiteY120" fmla="*/ 925858 h 956720"/>
                <a:gd name="connsiteX121" fmla="*/ 678978 w 956720"/>
                <a:gd name="connsiteY121" fmla="*/ 894718 h 956720"/>
                <a:gd name="connsiteX122" fmla="*/ 725256 w 956720"/>
                <a:gd name="connsiteY122" fmla="*/ 725256 h 956720"/>
                <a:gd name="connsiteX123" fmla="*/ 771548 w 956720"/>
                <a:gd name="connsiteY123" fmla="*/ 678963 h 956720"/>
                <a:gd name="connsiteX124" fmla="*/ 817841 w 956720"/>
                <a:gd name="connsiteY124" fmla="*/ 725256 h 956720"/>
                <a:gd name="connsiteX125" fmla="*/ 771548 w 956720"/>
                <a:gd name="connsiteY125" fmla="*/ 771548 h 956720"/>
                <a:gd name="connsiteX126" fmla="*/ 725256 w 956720"/>
                <a:gd name="connsiteY126" fmla="*/ 725256 h 956720"/>
                <a:gd name="connsiteX127" fmla="*/ 891895 w 956720"/>
                <a:gd name="connsiteY127" fmla="*/ 867884 h 956720"/>
                <a:gd name="connsiteX128" fmla="*/ 822532 w 956720"/>
                <a:gd name="connsiteY128" fmla="*/ 782705 h 956720"/>
                <a:gd name="connsiteX129" fmla="*/ 848703 w 956720"/>
                <a:gd name="connsiteY129" fmla="*/ 725256 h 956720"/>
                <a:gd name="connsiteX130" fmla="*/ 771548 w 956720"/>
                <a:gd name="connsiteY130" fmla="*/ 648101 h 956720"/>
                <a:gd name="connsiteX131" fmla="*/ 694394 w 956720"/>
                <a:gd name="connsiteY131" fmla="*/ 725256 h 956720"/>
                <a:gd name="connsiteX132" fmla="*/ 720549 w 956720"/>
                <a:gd name="connsiteY132" fmla="*/ 782705 h 956720"/>
                <a:gd name="connsiteX133" fmla="*/ 651187 w 956720"/>
                <a:gd name="connsiteY133" fmla="*/ 867884 h 956720"/>
                <a:gd name="connsiteX134" fmla="*/ 617239 w 956720"/>
                <a:gd name="connsiteY134" fmla="*/ 771548 h 956720"/>
                <a:gd name="connsiteX135" fmla="*/ 771548 w 956720"/>
                <a:gd name="connsiteY135" fmla="*/ 617239 h 956720"/>
                <a:gd name="connsiteX136" fmla="*/ 925858 w 956720"/>
                <a:gd name="connsiteY136" fmla="*/ 771548 h 956720"/>
                <a:gd name="connsiteX137" fmla="*/ 891895 w 956720"/>
                <a:gd name="connsiteY137" fmla="*/ 867884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956720" h="956720">
                  <a:moveTo>
                    <a:pt x="771548" y="586377"/>
                  </a:moveTo>
                  <a:cubicBezTo>
                    <a:pt x="674657" y="586377"/>
                    <a:pt x="595049" y="661232"/>
                    <a:pt x="587164" y="756118"/>
                  </a:cubicBezTo>
                  <a:lnTo>
                    <a:pt x="462929" y="756118"/>
                  </a:lnTo>
                  <a:lnTo>
                    <a:pt x="462929" y="713034"/>
                  </a:lnTo>
                  <a:lnTo>
                    <a:pt x="422268" y="703467"/>
                  </a:lnTo>
                  <a:cubicBezTo>
                    <a:pt x="417130" y="685567"/>
                    <a:pt x="410001" y="668346"/>
                    <a:pt x="400958" y="652051"/>
                  </a:cubicBezTo>
                  <a:lnTo>
                    <a:pt x="422947" y="616529"/>
                  </a:lnTo>
                  <a:lnTo>
                    <a:pt x="392487" y="586068"/>
                  </a:lnTo>
                  <a:lnTo>
                    <a:pt x="652113" y="326442"/>
                  </a:lnTo>
                  <a:cubicBezTo>
                    <a:pt x="684379" y="353770"/>
                    <a:pt x="726043" y="370343"/>
                    <a:pt x="771548" y="370343"/>
                  </a:cubicBezTo>
                  <a:cubicBezTo>
                    <a:pt x="873655" y="370343"/>
                    <a:pt x="956720" y="287278"/>
                    <a:pt x="956720" y="185172"/>
                  </a:cubicBezTo>
                  <a:cubicBezTo>
                    <a:pt x="956720" y="83065"/>
                    <a:pt x="873655" y="0"/>
                    <a:pt x="771548" y="0"/>
                  </a:cubicBezTo>
                  <a:cubicBezTo>
                    <a:pt x="669442" y="0"/>
                    <a:pt x="586377" y="83065"/>
                    <a:pt x="586377" y="185172"/>
                  </a:cubicBezTo>
                  <a:cubicBezTo>
                    <a:pt x="586377" y="230678"/>
                    <a:pt x="602950" y="272341"/>
                    <a:pt x="630278" y="304623"/>
                  </a:cubicBezTo>
                  <a:lnTo>
                    <a:pt x="370667" y="564233"/>
                  </a:lnTo>
                  <a:lnTo>
                    <a:pt x="340207" y="533773"/>
                  </a:lnTo>
                  <a:lnTo>
                    <a:pt x="304685" y="555762"/>
                  </a:lnTo>
                  <a:cubicBezTo>
                    <a:pt x="288389" y="546719"/>
                    <a:pt x="271168" y="539575"/>
                    <a:pt x="253268" y="534436"/>
                  </a:cubicBezTo>
                  <a:lnTo>
                    <a:pt x="243686" y="493791"/>
                  </a:lnTo>
                  <a:lnTo>
                    <a:pt x="200603" y="493791"/>
                  </a:lnTo>
                  <a:lnTo>
                    <a:pt x="200603" y="369556"/>
                  </a:lnTo>
                  <a:cubicBezTo>
                    <a:pt x="295488" y="361671"/>
                    <a:pt x="370343" y="282063"/>
                    <a:pt x="370343" y="185172"/>
                  </a:cubicBezTo>
                  <a:cubicBezTo>
                    <a:pt x="370343" y="83065"/>
                    <a:pt x="287278" y="0"/>
                    <a:pt x="185172" y="0"/>
                  </a:cubicBezTo>
                  <a:cubicBezTo>
                    <a:pt x="83065" y="0"/>
                    <a:pt x="0" y="83065"/>
                    <a:pt x="0" y="185172"/>
                  </a:cubicBezTo>
                  <a:cubicBezTo>
                    <a:pt x="0" y="282063"/>
                    <a:pt x="74856" y="361671"/>
                    <a:pt x="169741" y="369556"/>
                  </a:cubicBezTo>
                  <a:lnTo>
                    <a:pt x="169741" y="493791"/>
                  </a:lnTo>
                  <a:lnTo>
                    <a:pt x="126657" y="493791"/>
                  </a:lnTo>
                  <a:lnTo>
                    <a:pt x="117090" y="534436"/>
                  </a:lnTo>
                  <a:cubicBezTo>
                    <a:pt x="98974" y="539636"/>
                    <a:pt x="81537" y="546889"/>
                    <a:pt x="65042" y="556101"/>
                  </a:cubicBezTo>
                  <a:lnTo>
                    <a:pt x="34689" y="540084"/>
                  </a:lnTo>
                  <a:lnTo>
                    <a:pt x="0" y="540084"/>
                  </a:lnTo>
                  <a:lnTo>
                    <a:pt x="0" y="956720"/>
                  </a:lnTo>
                  <a:lnTo>
                    <a:pt x="416636" y="956720"/>
                  </a:lnTo>
                  <a:lnTo>
                    <a:pt x="416636" y="922031"/>
                  </a:lnTo>
                  <a:lnTo>
                    <a:pt x="400603" y="891663"/>
                  </a:lnTo>
                  <a:cubicBezTo>
                    <a:pt x="409816" y="875183"/>
                    <a:pt x="417068" y="857746"/>
                    <a:pt x="422268" y="839614"/>
                  </a:cubicBezTo>
                  <a:lnTo>
                    <a:pt x="462929" y="830063"/>
                  </a:lnTo>
                  <a:lnTo>
                    <a:pt x="462929" y="786979"/>
                  </a:lnTo>
                  <a:lnTo>
                    <a:pt x="587164" y="786979"/>
                  </a:lnTo>
                  <a:cubicBezTo>
                    <a:pt x="595049" y="881864"/>
                    <a:pt x="674657" y="956720"/>
                    <a:pt x="771548" y="956720"/>
                  </a:cubicBezTo>
                  <a:cubicBezTo>
                    <a:pt x="873655" y="956720"/>
                    <a:pt x="956720" y="873655"/>
                    <a:pt x="956720" y="771548"/>
                  </a:cubicBezTo>
                  <a:cubicBezTo>
                    <a:pt x="956720" y="669442"/>
                    <a:pt x="873655" y="586377"/>
                    <a:pt x="771548" y="586377"/>
                  </a:cubicBezTo>
                  <a:close/>
                  <a:moveTo>
                    <a:pt x="678978" y="308342"/>
                  </a:moveTo>
                  <a:cubicBezTo>
                    <a:pt x="679132" y="257419"/>
                    <a:pt x="720595" y="216034"/>
                    <a:pt x="771548" y="216034"/>
                  </a:cubicBezTo>
                  <a:cubicBezTo>
                    <a:pt x="822501" y="216034"/>
                    <a:pt x="863965" y="257419"/>
                    <a:pt x="864119" y="308342"/>
                  </a:cubicBezTo>
                  <a:cubicBezTo>
                    <a:pt x="838303" y="327800"/>
                    <a:pt x="806299" y="339481"/>
                    <a:pt x="771548" y="339481"/>
                  </a:cubicBezTo>
                  <a:cubicBezTo>
                    <a:pt x="736798" y="339481"/>
                    <a:pt x="704794" y="327800"/>
                    <a:pt x="678978" y="308342"/>
                  </a:cubicBezTo>
                  <a:close/>
                  <a:moveTo>
                    <a:pt x="725256" y="138879"/>
                  </a:moveTo>
                  <a:cubicBezTo>
                    <a:pt x="725256" y="113356"/>
                    <a:pt x="746026" y="92586"/>
                    <a:pt x="771548" y="92586"/>
                  </a:cubicBezTo>
                  <a:cubicBezTo>
                    <a:pt x="797071" y="92586"/>
                    <a:pt x="817841" y="113356"/>
                    <a:pt x="817841" y="138879"/>
                  </a:cubicBezTo>
                  <a:cubicBezTo>
                    <a:pt x="817841" y="164402"/>
                    <a:pt x="797071" y="185172"/>
                    <a:pt x="771548" y="185172"/>
                  </a:cubicBezTo>
                  <a:cubicBezTo>
                    <a:pt x="746026" y="185172"/>
                    <a:pt x="725256" y="164402"/>
                    <a:pt x="725256" y="138879"/>
                  </a:cubicBezTo>
                  <a:close/>
                  <a:moveTo>
                    <a:pt x="771548" y="30862"/>
                  </a:moveTo>
                  <a:cubicBezTo>
                    <a:pt x="856635" y="30862"/>
                    <a:pt x="925858" y="100085"/>
                    <a:pt x="925858" y="185172"/>
                  </a:cubicBezTo>
                  <a:cubicBezTo>
                    <a:pt x="925858" y="221604"/>
                    <a:pt x="913097" y="255074"/>
                    <a:pt x="891895" y="281507"/>
                  </a:cubicBezTo>
                  <a:cubicBezTo>
                    <a:pt x="883330" y="243501"/>
                    <a:pt x="857221" y="212145"/>
                    <a:pt x="822532" y="196328"/>
                  </a:cubicBezTo>
                  <a:cubicBezTo>
                    <a:pt x="838457" y="182178"/>
                    <a:pt x="848703" y="161794"/>
                    <a:pt x="848703" y="138879"/>
                  </a:cubicBezTo>
                  <a:cubicBezTo>
                    <a:pt x="848703" y="96336"/>
                    <a:pt x="814092" y="61724"/>
                    <a:pt x="771548" y="61724"/>
                  </a:cubicBezTo>
                  <a:cubicBezTo>
                    <a:pt x="729005" y="61724"/>
                    <a:pt x="694394" y="96336"/>
                    <a:pt x="694394" y="138879"/>
                  </a:cubicBezTo>
                  <a:cubicBezTo>
                    <a:pt x="694394" y="161794"/>
                    <a:pt x="704640" y="182178"/>
                    <a:pt x="720549" y="196328"/>
                  </a:cubicBezTo>
                  <a:cubicBezTo>
                    <a:pt x="685860" y="212145"/>
                    <a:pt x="659751" y="243501"/>
                    <a:pt x="651187" y="281507"/>
                  </a:cubicBezTo>
                  <a:cubicBezTo>
                    <a:pt x="630000" y="255074"/>
                    <a:pt x="617239" y="221604"/>
                    <a:pt x="617239" y="185172"/>
                  </a:cubicBezTo>
                  <a:cubicBezTo>
                    <a:pt x="617239" y="100085"/>
                    <a:pt x="686462" y="30862"/>
                    <a:pt x="771548" y="30862"/>
                  </a:cubicBezTo>
                  <a:close/>
                  <a:moveTo>
                    <a:pt x="138879" y="138879"/>
                  </a:moveTo>
                  <a:cubicBezTo>
                    <a:pt x="138879" y="113356"/>
                    <a:pt x="159649" y="92586"/>
                    <a:pt x="185172" y="92586"/>
                  </a:cubicBezTo>
                  <a:cubicBezTo>
                    <a:pt x="210694" y="92586"/>
                    <a:pt x="231465" y="113356"/>
                    <a:pt x="231465" y="138879"/>
                  </a:cubicBezTo>
                  <a:cubicBezTo>
                    <a:pt x="231465" y="164402"/>
                    <a:pt x="210694" y="185172"/>
                    <a:pt x="185172" y="185172"/>
                  </a:cubicBezTo>
                  <a:cubicBezTo>
                    <a:pt x="159649" y="185172"/>
                    <a:pt x="138879" y="164402"/>
                    <a:pt x="138879" y="138879"/>
                  </a:cubicBezTo>
                  <a:close/>
                  <a:moveTo>
                    <a:pt x="185172" y="339481"/>
                  </a:moveTo>
                  <a:cubicBezTo>
                    <a:pt x="150421" y="339481"/>
                    <a:pt x="118417" y="327800"/>
                    <a:pt x="92601" y="308342"/>
                  </a:cubicBezTo>
                  <a:cubicBezTo>
                    <a:pt x="92756" y="257419"/>
                    <a:pt x="134219" y="216034"/>
                    <a:pt x="185172" y="216034"/>
                  </a:cubicBezTo>
                  <a:cubicBezTo>
                    <a:pt x="236125" y="216034"/>
                    <a:pt x="277588" y="257419"/>
                    <a:pt x="277742" y="308342"/>
                  </a:cubicBezTo>
                  <a:cubicBezTo>
                    <a:pt x="251926" y="327800"/>
                    <a:pt x="219922" y="339481"/>
                    <a:pt x="185172" y="339481"/>
                  </a:cubicBezTo>
                  <a:close/>
                  <a:moveTo>
                    <a:pt x="30862" y="185172"/>
                  </a:moveTo>
                  <a:cubicBezTo>
                    <a:pt x="30862" y="100085"/>
                    <a:pt x="100085" y="30862"/>
                    <a:pt x="185172" y="30862"/>
                  </a:cubicBezTo>
                  <a:cubicBezTo>
                    <a:pt x="270258" y="30862"/>
                    <a:pt x="339481" y="100085"/>
                    <a:pt x="339481" y="185172"/>
                  </a:cubicBezTo>
                  <a:cubicBezTo>
                    <a:pt x="339481" y="221604"/>
                    <a:pt x="326720" y="255074"/>
                    <a:pt x="305518" y="281507"/>
                  </a:cubicBezTo>
                  <a:cubicBezTo>
                    <a:pt x="296954" y="243501"/>
                    <a:pt x="270844" y="212145"/>
                    <a:pt x="236156" y="196328"/>
                  </a:cubicBezTo>
                  <a:cubicBezTo>
                    <a:pt x="252080" y="182178"/>
                    <a:pt x="262326" y="161794"/>
                    <a:pt x="262326" y="138879"/>
                  </a:cubicBezTo>
                  <a:cubicBezTo>
                    <a:pt x="262326" y="96336"/>
                    <a:pt x="227715" y="61724"/>
                    <a:pt x="185172" y="61724"/>
                  </a:cubicBezTo>
                  <a:cubicBezTo>
                    <a:pt x="142628" y="61724"/>
                    <a:pt x="108017" y="96336"/>
                    <a:pt x="108017" y="138879"/>
                  </a:cubicBezTo>
                  <a:cubicBezTo>
                    <a:pt x="108017" y="161794"/>
                    <a:pt x="118263" y="182178"/>
                    <a:pt x="134172" y="196328"/>
                  </a:cubicBezTo>
                  <a:cubicBezTo>
                    <a:pt x="99483" y="212145"/>
                    <a:pt x="73374" y="243501"/>
                    <a:pt x="64810" y="281507"/>
                  </a:cubicBezTo>
                  <a:cubicBezTo>
                    <a:pt x="43623" y="255074"/>
                    <a:pt x="30862" y="221604"/>
                    <a:pt x="30862" y="185172"/>
                  </a:cubicBezTo>
                  <a:close/>
                  <a:moveTo>
                    <a:pt x="30862" y="925858"/>
                  </a:moveTo>
                  <a:lnTo>
                    <a:pt x="30862" y="771548"/>
                  </a:lnTo>
                  <a:cubicBezTo>
                    <a:pt x="30862" y="686462"/>
                    <a:pt x="100085" y="617239"/>
                    <a:pt x="185172" y="617239"/>
                  </a:cubicBezTo>
                  <a:cubicBezTo>
                    <a:pt x="270258" y="617239"/>
                    <a:pt x="339481" y="686462"/>
                    <a:pt x="339481" y="771548"/>
                  </a:cubicBezTo>
                  <a:cubicBezTo>
                    <a:pt x="339481" y="856635"/>
                    <a:pt x="270258" y="925858"/>
                    <a:pt x="185172" y="925858"/>
                  </a:cubicBezTo>
                  <a:close/>
                  <a:moveTo>
                    <a:pt x="432067" y="805620"/>
                  </a:moveTo>
                  <a:lnTo>
                    <a:pt x="397008" y="813876"/>
                  </a:lnTo>
                  <a:lnTo>
                    <a:pt x="394755" y="823057"/>
                  </a:lnTo>
                  <a:cubicBezTo>
                    <a:pt x="389555" y="844290"/>
                    <a:pt x="381145" y="864551"/>
                    <a:pt x="369772" y="883300"/>
                  </a:cubicBezTo>
                  <a:lnTo>
                    <a:pt x="365236" y="890768"/>
                  </a:lnTo>
                  <a:lnTo>
                    <a:pt x="383753" y="925843"/>
                  </a:lnTo>
                  <a:lnTo>
                    <a:pt x="287309" y="925843"/>
                  </a:lnTo>
                  <a:cubicBezTo>
                    <a:pt x="337290" y="892666"/>
                    <a:pt x="370343" y="835911"/>
                    <a:pt x="370343" y="771548"/>
                  </a:cubicBezTo>
                  <a:cubicBezTo>
                    <a:pt x="370343" y="669442"/>
                    <a:pt x="287278" y="586377"/>
                    <a:pt x="185172" y="586377"/>
                  </a:cubicBezTo>
                  <a:cubicBezTo>
                    <a:pt x="120809" y="586377"/>
                    <a:pt x="64054" y="619430"/>
                    <a:pt x="30862" y="669411"/>
                  </a:cubicBezTo>
                  <a:lnTo>
                    <a:pt x="30862" y="572967"/>
                  </a:lnTo>
                  <a:lnTo>
                    <a:pt x="65937" y="591485"/>
                  </a:lnTo>
                  <a:lnTo>
                    <a:pt x="73405" y="586948"/>
                  </a:lnTo>
                  <a:cubicBezTo>
                    <a:pt x="92138" y="575575"/>
                    <a:pt x="112415" y="567181"/>
                    <a:pt x="133648" y="561965"/>
                  </a:cubicBezTo>
                  <a:lnTo>
                    <a:pt x="142829" y="559712"/>
                  </a:lnTo>
                  <a:lnTo>
                    <a:pt x="151100" y="524653"/>
                  </a:lnTo>
                  <a:lnTo>
                    <a:pt x="219243" y="524653"/>
                  </a:lnTo>
                  <a:lnTo>
                    <a:pt x="227499" y="559712"/>
                  </a:lnTo>
                  <a:lnTo>
                    <a:pt x="236680" y="561965"/>
                  </a:lnTo>
                  <a:cubicBezTo>
                    <a:pt x="257913" y="567165"/>
                    <a:pt x="278174" y="575575"/>
                    <a:pt x="296923" y="586948"/>
                  </a:cubicBezTo>
                  <a:lnTo>
                    <a:pt x="305009" y="591855"/>
                  </a:lnTo>
                  <a:lnTo>
                    <a:pt x="335654" y="572890"/>
                  </a:lnTo>
                  <a:lnTo>
                    <a:pt x="383845" y="621081"/>
                  </a:lnTo>
                  <a:lnTo>
                    <a:pt x="364881" y="651727"/>
                  </a:lnTo>
                  <a:lnTo>
                    <a:pt x="369788" y="659813"/>
                  </a:lnTo>
                  <a:cubicBezTo>
                    <a:pt x="381145" y="678531"/>
                    <a:pt x="389555" y="698807"/>
                    <a:pt x="394770" y="720055"/>
                  </a:cubicBezTo>
                  <a:lnTo>
                    <a:pt x="397023" y="729237"/>
                  </a:lnTo>
                  <a:lnTo>
                    <a:pt x="432067" y="737477"/>
                  </a:lnTo>
                  <a:close/>
                  <a:moveTo>
                    <a:pt x="678978" y="894718"/>
                  </a:moveTo>
                  <a:cubicBezTo>
                    <a:pt x="679132" y="843796"/>
                    <a:pt x="720595" y="802410"/>
                    <a:pt x="771548" y="802410"/>
                  </a:cubicBezTo>
                  <a:cubicBezTo>
                    <a:pt x="822501" y="802410"/>
                    <a:pt x="863965" y="843796"/>
                    <a:pt x="864119" y="894718"/>
                  </a:cubicBezTo>
                  <a:cubicBezTo>
                    <a:pt x="838303" y="914177"/>
                    <a:pt x="806299" y="925858"/>
                    <a:pt x="771548" y="925858"/>
                  </a:cubicBezTo>
                  <a:cubicBezTo>
                    <a:pt x="736798" y="925858"/>
                    <a:pt x="704794" y="914177"/>
                    <a:pt x="678978" y="894718"/>
                  </a:cubicBezTo>
                  <a:close/>
                  <a:moveTo>
                    <a:pt x="725256" y="725256"/>
                  </a:moveTo>
                  <a:cubicBezTo>
                    <a:pt x="725256" y="699733"/>
                    <a:pt x="746026" y="678963"/>
                    <a:pt x="771548" y="678963"/>
                  </a:cubicBezTo>
                  <a:cubicBezTo>
                    <a:pt x="797071" y="678963"/>
                    <a:pt x="817841" y="699733"/>
                    <a:pt x="817841" y="725256"/>
                  </a:cubicBezTo>
                  <a:cubicBezTo>
                    <a:pt x="817841" y="750778"/>
                    <a:pt x="797071" y="771548"/>
                    <a:pt x="771548" y="771548"/>
                  </a:cubicBezTo>
                  <a:cubicBezTo>
                    <a:pt x="746026" y="771548"/>
                    <a:pt x="725256" y="750778"/>
                    <a:pt x="725256" y="725256"/>
                  </a:cubicBezTo>
                  <a:close/>
                  <a:moveTo>
                    <a:pt x="891895" y="867884"/>
                  </a:moveTo>
                  <a:cubicBezTo>
                    <a:pt x="883330" y="829878"/>
                    <a:pt x="857221" y="798522"/>
                    <a:pt x="822532" y="782705"/>
                  </a:cubicBezTo>
                  <a:cubicBezTo>
                    <a:pt x="838457" y="768555"/>
                    <a:pt x="848703" y="748171"/>
                    <a:pt x="848703" y="725256"/>
                  </a:cubicBezTo>
                  <a:cubicBezTo>
                    <a:pt x="848703" y="682712"/>
                    <a:pt x="814092" y="648101"/>
                    <a:pt x="771548" y="648101"/>
                  </a:cubicBezTo>
                  <a:cubicBezTo>
                    <a:pt x="729005" y="648101"/>
                    <a:pt x="694394" y="682712"/>
                    <a:pt x="694394" y="725256"/>
                  </a:cubicBezTo>
                  <a:cubicBezTo>
                    <a:pt x="694394" y="748171"/>
                    <a:pt x="704640" y="768555"/>
                    <a:pt x="720549" y="782705"/>
                  </a:cubicBezTo>
                  <a:cubicBezTo>
                    <a:pt x="685860" y="798522"/>
                    <a:pt x="659751" y="829878"/>
                    <a:pt x="651187" y="867884"/>
                  </a:cubicBezTo>
                  <a:cubicBezTo>
                    <a:pt x="630000" y="841451"/>
                    <a:pt x="617239" y="807981"/>
                    <a:pt x="617239" y="771548"/>
                  </a:cubicBezTo>
                  <a:cubicBezTo>
                    <a:pt x="617239" y="686462"/>
                    <a:pt x="686462" y="617239"/>
                    <a:pt x="771548" y="617239"/>
                  </a:cubicBezTo>
                  <a:cubicBezTo>
                    <a:pt x="856635" y="617239"/>
                    <a:pt x="925858" y="686462"/>
                    <a:pt x="925858" y="771548"/>
                  </a:cubicBezTo>
                  <a:cubicBezTo>
                    <a:pt x="925858" y="807981"/>
                    <a:pt x="913097" y="841451"/>
                    <a:pt x="891895" y="867884"/>
                  </a:cubicBezTo>
                  <a:close/>
                </a:path>
              </a:pathLst>
            </a:custGeom>
            <a:solidFill>
              <a:schemeClr val="bg1"/>
            </a:solid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grpSp>
      <p:grpSp>
        <p:nvGrpSpPr>
          <p:cNvPr id="174" name="组合 173">
            <a:extLst>
              <a:ext uri="{FF2B5EF4-FFF2-40B4-BE49-F238E27FC236}">
                <a16:creationId xmlns:a16="http://schemas.microsoft.com/office/drawing/2014/main" id="{E89B28BD-B823-3878-563A-5EA054A33F5A}"/>
              </a:ext>
            </a:extLst>
          </p:cNvPr>
          <p:cNvGrpSpPr/>
          <p:nvPr/>
        </p:nvGrpSpPr>
        <p:grpSpPr>
          <a:xfrm>
            <a:off x="6604391" y="4011171"/>
            <a:ext cx="1197764" cy="1197764"/>
            <a:chOff x="6980277" y="5491134"/>
            <a:chExt cx="1197764" cy="1197764"/>
          </a:xfrm>
        </p:grpSpPr>
        <p:grpSp>
          <p:nvGrpSpPr>
            <p:cNvPr id="24" name="图形 30">
              <a:extLst>
                <a:ext uri="{FF2B5EF4-FFF2-40B4-BE49-F238E27FC236}">
                  <a16:creationId xmlns:a16="http://schemas.microsoft.com/office/drawing/2014/main" id="{ADC8AD0D-41AF-4A21-AA10-C160385015F5}"/>
                </a:ext>
              </a:extLst>
            </p:cNvPr>
            <p:cNvGrpSpPr>
              <a:grpSpLocks/>
            </p:cNvGrpSpPr>
            <p:nvPr/>
          </p:nvGrpSpPr>
          <p:grpSpPr>
            <a:xfrm>
              <a:off x="7365291" y="5876148"/>
              <a:ext cx="427737" cy="427737"/>
              <a:chOff x="8934414" y="2241286"/>
              <a:chExt cx="987582" cy="987582"/>
            </a:xfrm>
            <a:solidFill>
              <a:schemeClr val="bg1"/>
            </a:solidFill>
          </p:grpSpPr>
          <p:sp>
            <p:nvSpPr>
              <p:cNvPr id="25" name="任意多边形: 形状 24">
                <a:extLst>
                  <a:ext uri="{FF2B5EF4-FFF2-40B4-BE49-F238E27FC236}">
                    <a16:creationId xmlns:a16="http://schemas.microsoft.com/office/drawing/2014/main" id="{CDCE6261-C15D-4319-8A67-21D305EDD1F9}"/>
                  </a:ext>
                </a:extLst>
              </p:cNvPr>
              <p:cNvSpPr/>
              <p:nvPr/>
            </p:nvSpPr>
            <p:spPr>
              <a:xfrm>
                <a:off x="8955739" y="2256716"/>
                <a:ext cx="944930" cy="956720"/>
              </a:xfrm>
              <a:custGeom>
                <a:avLst/>
                <a:gdLst>
                  <a:gd name="connsiteX0" fmla="*/ 867776 w 944930"/>
                  <a:gd name="connsiteY0" fmla="*/ 555515 h 956720"/>
                  <a:gd name="connsiteX1" fmla="*/ 750223 w 944930"/>
                  <a:gd name="connsiteY1" fmla="*/ 555515 h 956720"/>
                  <a:gd name="connsiteX2" fmla="*/ 750223 w 944930"/>
                  <a:gd name="connsiteY2" fmla="*/ 466139 h 956720"/>
                  <a:gd name="connsiteX3" fmla="*/ 709562 w 944930"/>
                  <a:gd name="connsiteY3" fmla="*/ 456572 h 956720"/>
                  <a:gd name="connsiteX4" fmla="*/ 688252 w 944930"/>
                  <a:gd name="connsiteY4" fmla="*/ 405156 h 956720"/>
                  <a:gd name="connsiteX5" fmla="*/ 710241 w 944930"/>
                  <a:gd name="connsiteY5" fmla="*/ 369633 h 956720"/>
                  <a:gd name="connsiteX6" fmla="*/ 675167 w 944930"/>
                  <a:gd name="connsiteY6" fmla="*/ 334559 h 956720"/>
                  <a:gd name="connsiteX7" fmla="*/ 757290 w 944930"/>
                  <a:gd name="connsiteY7" fmla="*/ 231897 h 956720"/>
                  <a:gd name="connsiteX8" fmla="*/ 811947 w 944930"/>
                  <a:gd name="connsiteY8" fmla="*/ 246896 h 956720"/>
                  <a:gd name="connsiteX9" fmla="*/ 919964 w 944930"/>
                  <a:gd name="connsiteY9" fmla="*/ 138879 h 956720"/>
                  <a:gd name="connsiteX10" fmla="*/ 811947 w 944930"/>
                  <a:gd name="connsiteY10" fmla="*/ 30862 h 956720"/>
                  <a:gd name="connsiteX11" fmla="*/ 706275 w 944930"/>
                  <a:gd name="connsiteY11" fmla="*/ 116596 h 956720"/>
                  <a:gd name="connsiteX12" fmla="*/ 441171 w 944930"/>
                  <a:gd name="connsiteY12" fmla="*/ 99499 h 956720"/>
                  <a:gd name="connsiteX13" fmla="*/ 333587 w 944930"/>
                  <a:gd name="connsiteY13" fmla="*/ 0 h 956720"/>
                  <a:gd name="connsiteX14" fmla="*/ 225570 w 944930"/>
                  <a:gd name="connsiteY14" fmla="*/ 108017 h 956720"/>
                  <a:gd name="connsiteX15" fmla="*/ 333587 w 944930"/>
                  <a:gd name="connsiteY15" fmla="*/ 216034 h 956720"/>
                  <a:gd name="connsiteX16" fmla="*/ 439258 w 944930"/>
                  <a:gd name="connsiteY16" fmla="*/ 130299 h 956720"/>
                  <a:gd name="connsiteX17" fmla="*/ 704362 w 944930"/>
                  <a:gd name="connsiteY17" fmla="*/ 147397 h 956720"/>
                  <a:gd name="connsiteX18" fmla="*/ 733218 w 944930"/>
                  <a:gd name="connsiteY18" fmla="*/ 212592 h 956720"/>
                  <a:gd name="connsiteX19" fmla="*/ 653224 w 944930"/>
                  <a:gd name="connsiteY19" fmla="*/ 312601 h 956720"/>
                  <a:gd name="connsiteX20" fmla="*/ 627500 w 944930"/>
                  <a:gd name="connsiteY20" fmla="*/ 286877 h 956720"/>
                  <a:gd name="connsiteX21" fmla="*/ 591978 w 944930"/>
                  <a:gd name="connsiteY21" fmla="*/ 308866 h 956720"/>
                  <a:gd name="connsiteX22" fmla="*/ 540562 w 944930"/>
                  <a:gd name="connsiteY22" fmla="*/ 287541 h 956720"/>
                  <a:gd name="connsiteX23" fmla="*/ 530980 w 944930"/>
                  <a:gd name="connsiteY23" fmla="*/ 246896 h 956720"/>
                  <a:gd name="connsiteX24" fmla="*/ 413951 w 944930"/>
                  <a:gd name="connsiteY24" fmla="*/ 246896 h 956720"/>
                  <a:gd name="connsiteX25" fmla="*/ 404384 w 944930"/>
                  <a:gd name="connsiteY25" fmla="*/ 287541 h 956720"/>
                  <a:gd name="connsiteX26" fmla="*/ 352968 w 944930"/>
                  <a:gd name="connsiteY26" fmla="*/ 308866 h 956720"/>
                  <a:gd name="connsiteX27" fmla="*/ 317446 w 944930"/>
                  <a:gd name="connsiteY27" fmla="*/ 286877 h 956720"/>
                  <a:gd name="connsiteX28" fmla="*/ 234690 w 944930"/>
                  <a:gd name="connsiteY28" fmla="*/ 369633 h 956720"/>
                  <a:gd name="connsiteX29" fmla="*/ 256679 w 944930"/>
                  <a:gd name="connsiteY29" fmla="*/ 405156 h 956720"/>
                  <a:gd name="connsiteX30" fmla="*/ 235353 w 944930"/>
                  <a:gd name="connsiteY30" fmla="*/ 456572 h 956720"/>
                  <a:gd name="connsiteX31" fmla="*/ 194708 w 944930"/>
                  <a:gd name="connsiteY31" fmla="*/ 466139 h 956720"/>
                  <a:gd name="connsiteX32" fmla="*/ 194708 w 944930"/>
                  <a:gd name="connsiteY32" fmla="*/ 555515 h 956720"/>
                  <a:gd name="connsiteX33" fmla="*/ 77155 w 944930"/>
                  <a:gd name="connsiteY33" fmla="*/ 555515 h 956720"/>
                  <a:gd name="connsiteX34" fmla="*/ 0 w 944930"/>
                  <a:gd name="connsiteY34" fmla="*/ 709825 h 956720"/>
                  <a:gd name="connsiteX35" fmla="*/ 71260 w 944930"/>
                  <a:gd name="connsiteY35" fmla="*/ 709825 h 956720"/>
                  <a:gd name="connsiteX36" fmla="*/ 71260 w 944930"/>
                  <a:gd name="connsiteY36" fmla="*/ 956720 h 956720"/>
                  <a:gd name="connsiteX37" fmla="*/ 873671 w 944930"/>
                  <a:gd name="connsiteY37" fmla="*/ 956720 h 956720"/>
                  <a:gd name="connsiteX38" fmla="*/ 873671 w 944930"/>
                  <a:gd name="connsiteY38" fmla="*/ 709825 h 956720"/>
                  <a:gd name="connsiteX39" fmla="*/ 944931 w 944930"/>
                  <a:gd name="connsiteY39" fmla="*/ 709825 h 956720"/>
                  <a:gd name="connsiteX40" fmla="*/ 811947 w 944930"/>
                  <a:gd name="connsiteY40" fmla="*/ 61724 h 956720"/>
                  <a:gd name="connsiteX41" fmla="*/ 889102 w 944930"/>
                  <a:gd name="connsiteY41" fmla="*/ 138879 h 956720"/>
                  <a:gd name="connsiteX42" fmla="*/ 811947 w 944930"/>
                  <a:gd name="connsiteY42" fmla="*/ 216034 h 956720"/>
                  <a:gd name="connsiteX43" fmla="*/ 734792 w 944930"/>
                  <a:gd name="connsiteY43" fmla="*/ 138879 h 956720"/>
                  <a:gd name="connsiteX44" fmla="*/ 811947 w 944930"/>
                  <a:gd name="connsiteY44" fmla="*/ 61724 h 956720"/>
                  <a:gd name="connsiteX45" fmla="*/ 333587 w 944930"/>
                  <a:gd name="connsiteY45" fmla="*/ 185172 h 956720"/>
                  <a:gd name="connsiteX46" fmla="*/ 256432 w 944930"/>
                  <a:gd name="connsiteY46" fmla="*/ 108017 h 956720"/>
                  <a:gd name="connsiteX47" fmla="*/ 333587 w 944930"/>
                  <a:gd name="connsiteY47" fmla="*/ 30862 h 956720"/>
                  <a:gd name="connsiteX48" fmla="*/ 410742 w 944930"/>
                  <a:gd name="connsiteY48" fmla="*/ 108017 h 956720"/>
                  <a:gd name="connsiteX49" fmla="*/ 333587 w 944930"/>
                  <a:gd name="connsiteY49" fmla="*/ 185172 h 956720"/>
                  <a:gd name="connsiteX50" fmla="*/ 894996 w 944930"/>
                  <a:gd name="connsiteY50" fmla="*/ 678963 h 956720"/>
                  <a:gd name="connsiteX51" fmla="*/ 574588 w 944930"/>
                  <a:gd name="connsiteY51" fmla="*/ 678963 h 956720"/>
                  <a:gd name="connsiteX52" fmla="*/ 528295 w 944930"/>
                  <a:gd name="connsiteY52" fmla="*/ 586377 h 956720"/>
                  <a:gd name="connsiteX53" fmla="*/ 848703 w 944930"/>
                  <a:gd name="connsiteY53" fmla="*/ 586377 h 956720"/>
                  <a:gd name="connsiteX54" fmla="*/ 419182 w 944930"/>
                  <a:gd name="connsiteY54" fmla="*/ 555515 h 956720"/>
                  <a:gd name="connsiteX55" fmla="*/ 410742 w 944930"/>
                  <a:gd name="connsiteY55" fmla="*/ 524653 h 956720"/>
                  <a:gd name="connsiteX56" fmla="*/ 472465 w 944930"/>
                  <a:gd name="connsiteY56" fmla="*/ 462929 h 956720"/>
                  <a:gd name="connsiteX57" fmla="*/ 534189 w 944930"/>
                  <a:gd name="connsiteY57" fmla="*/ 524653 h 956720"/>
                  <a:gd name="connsiteX58" fmla="*/ 525764 w 944930"/>
                  <a:gd name="connsiteY58" fmla="*/ 555515 h 956720"/>
                  <a:gd name="connsiteX59" fmla="*/ 321612 w 944930"/>
                  <a:gd name="connsiteY59" fmla="*/ 555515 h 956720"/>
                  <a:gd name="connsiteX60" fmla="*/ 318156 w 944930"/>
                  <a:gd name="connsiteY60" fmla="*/ 524653 h 956720"/>
                  <a:gd name="connsiteX61" fmla="*/ 472465 w 944930"/>
                  <a:gd name="connsiteY61" fmla="*/ 370343 h 956720"/>
                  <a:gd name="connsiteX62" fmla="*/ 626775 w 944930"/>
                  <a:gd name="connsiteY62" fmla="*/ 524653 h 956720"/>
                  <a:gd name="connsiteX63" fmla="*/ 623319 w 944930"/>
                  <a:gd name="connsiteY63" fmla="*/ 555515 h 956720"/>
                  <a:gd name="connsiteX64" fmla="*/ 559681 w 944930"/>
                  <a:gd name="connsiteY64" fmla="*/ 555515 h 956720"/>
                  <a:gd name="connsiteX65" fmla="*/ 565051 w 944930"/>
                  <a:gd name="connsiteY65" fmla="*/ 524653 h 956720"/>
                  <a:gd name="connsiteX66" fmla="*/ 472465 w 944930"/>
                  <a:gd name="connsiteY66" fmla="*/ 432067 h 956720"/>
                  <a:gd name="connsiteX67" fmla="*/ 379880 w 944930"/>
                  <a:gd name="connsiteY67" fmla="*/ 524653 h 956720"/>
                  <a:gd name="connsiteX68" fmla="*/ 385265 w 944930"/>
                  <a:gd name="connsiteY68" fmla="*/ 555515 h 956720"/>
                  <a:gd name="connsiteX69" fmla="*/ 225570 w 944930"/>
                  <a:gd name="connsiteY69" fmla="*/ 490581 h 956720"/>
                  <a:gd name="connsiteX70" fmla="*/ 260629 w 944930"/>
                  <a:gd name="connsiteY70" fmla="*/ 482326 h 956720"/>
                  <a:gd name="connsiteX71" fmla="*/ 262882 w 944930"/>
                  <a:gd name="connsiteY71" fmla="*/ 473144 h 956720"/>
                  <a:gd name="connsiteX72" fmla="*/ 287865 w 944930"/>
                  <a:gd name="connsiteY72" fmla="*/ 412902 h 956720"/>
                  <a:gd name="connsiteX73" fmla="*/ 292772 w 944930"/>
                  <a:gd name="connsiteY73" fmla="*/ 404816 h 956720"/>
                  <a:gd name="connsiteX74" fmla="*/ 273807 w 944930"/>
                  <a:gd name="connsiteY74" fmla="*/ 374170 h 956720"/>
                  <a:gd name="connsiteX75" fmla="*/ 321998 w 944930"/>
                  <a:gd name="connsiteY75" fmla="*/ 325979 h 956720"/>
                  <a:gd name="connsiteX76" fmla="*/ 352644 w 944930"/>
                  <a:gd name="connsiteY76" fmla="*/ 344944 h 956720"/>
                  <a:gd name="connsiteX77" fmla="*/ 360730 w 944930"/>
                  <a:gd name="connsiteY77" fmla="*/ 340037 h 956720"/>
                  <a:gd name="connsiteX78" fmla="*/ 420972 w 944930"/>
                  <a:gd name="connsiteY78" fmla="*/ 315054 h 956720"/>
                  <a:gd name="connsiteX79" fmla="*/ 430154 w 944930"/>
                  <a:gd name="connsiteY79" fmla="*/ 312801 h 956720"/>
                  <a:gd name="connsiteX80" fmla="*/ 438394 w 944930"/>
                  <a:gd name="connsiteY80" fmla="*/ 277757 h 956720"/>
                  <a:gd name="connsiteX81" fmla="*/ 506537 w 944930"/>
                  <a:gd name="connsiteY81" fmla="*/ 277757 h 956720"/>
                  <a:gd name="connsiteX82" fmla="*/ 514793 w 944930"/>
                  <a:gd name="connsiteY82" fmla="*/ 312817 h 956720"/>
                  <a:gd name="connsiteX83" fmla="*/ 523974 w 944930"/>
                  <a:gd name="connsiteY83" fmla="*/ 315070 h 956720"/>
                  <a:gd name="connsiteX84" fmla="*/ 584217 w 944930"/>
                  <a:gd name="connsiteY84" fmla="*/ 340052 h 956720"/>
                  <a:gd name="connsiteX85" fmla="*/ 592302 w 944930"/>
                  <a:gd name="connsiteY85" fmla="*/ 344959 h 956720"/>
                  <a:gd name="connsiteX86" fmla="*/ 622948 w 944930"/>
                  <a:gd name="connsiteY86" fmla="*/ 325995 h 956720"/>
                  <a:gd name="connsiteX87" fmla="*/ 671139 w 944930"/>
                  <a:gd name="connsiteY87" fmla="*/ 374186 h 956720"/>
                  <a:gd name="connsiteX88" fmla="*/ 652174 w 944930"/>
                  <a:gd name="connsiteY88" fmla="*/ 404831 h 956720"/>
                  <a:gd name="connsiteX89" fmla="*/ 657082 w 944930"/>
                  <a:gd name="connsiteY89" fmla="*/ 412917 h 956720"/>
                  <a:gd name="connsiteX90" fmla="*/ 682064 w 944930"/>
                  <a:gd name="connsiteY90" fmla="*/ 473160 h 956720"/>
                  <a:gd name="connsiteX91" fmla="*/ 684317 w 944930"/>
                  <a:gd name="connsiteY91" fmla="*/ 482341 h 956720"/>
                  <a:gd name="connsiteX92" fmla="*/ 719361 w 944930"/>
                  <a:gd name="connsiteY92" fmla="*/ 490581 h 956720"/>
                  <a:gd name="connsiteX93" fmla="*/ 719361 w 944930"/>
                  <a:gd name="connsiteY93" fmla="*/ 555515 h 956720"/>
                  <a:gd name="connsiteX94" fmla="*/ 654967 w 944930"/>
                  <a:gd name="connsiteY94" fmla="*/ 555515 h 956720"/>
                  <a:gd name="connsiteX95" fmla="*/ 657637 w 944930"/>
                  <a:gd name="connsiteY95" fmla="*/ 524653 h 956720"/>
                  <a:gd name="connsiteX96" fmla="*/ 472465 w 944930"/>
                  <a:gd name="connsiteY96" fmla="*/ 339481 h 956720"/>
                  <a:gd name="connsiteX97" fmla="*/ 287294 w 944930"/>
                  <a:gd name="connsiteY97" fmla="*/ 524653 h 956720"/>
                  <a:gd name="connsiteX98" fmla="*/ 289963 w 944930"/>
                  <a:gd name="connsiteY98" fmla="*/ 555515 h 956720"/>
                  <a:gd name="connsiteX99" fmla="*/ 225570 w 944930"/>
                  <a:gd name="connsiteY99" fmla="*/ 555515 h 956720"/>
                  <a:gd name="connsiteX100" fmla="*/ 96228 w 944930"/>
                  <a:gd name="connsiteY100" fmla="*/ 586377 h 956720"/>
                  <a:gd name="connsiteX101" fmla="*/ 447498 w 944930"/>
                  <a:gd name="connsiteY101" fmla="*/ 586377 h 956720"/>
                  <a:gd name="connsiteX102" fmla="*/ 401205 w 944930"/>
                  <a:gd name="connsiteY102" fmla="*/ 678963 h 956720"/>
                  <a:gd name="connsiteX103" fmla="*/ 49935 w 944930"/>
                  <a:gd name="connsiteY103" fmla="*/ 678963 h 956720"/>
                  <a:gd name="connsiteX104" fmla="*/ 102122 w 944930"/>
                  <a:gd name="connsiteY104" fmla="*/ 709825 h 956720"/>
                  <a:gd name="connsiteX105" fmla="*/ 420278 w 944930"/>
                  <a:gd name="connsiteY105" fmla="*/ 709825 h 956720"/>
                  <a:gd name="connsiteX106" fmla="*/ 472465 w 944930"/>
                  <a:gd name="connsiteY106" fmla="*/ 605450 h 956720"/>
                  <a:gd name="connsiteX107" fmla="*/ 472465 w 944930"/>
                  <a:gd name="connsiteY107" fmla="*/ 925858 h 956720"/>
                  <a:gd name="connsiteX108" fmla="*/ 102122 w 944930"/>
                  <a:gd name="connsiteY108" fmla="*/ 925858 h 956720"/>
                  <a:gd name="connsiteX109" fmla="*/ 842809 w 944930"/>
                  <a:gd name="connsiteY109" fmla="*/ 925858 h 956720"/>
                  <a:gd name="connsiteX110" fmla="*/ 503327 w 944930"/>
                  <a:gd name="connsiteY110" fmla="*/ 925858 h 956720"/>
                  <a:gd name="connsiteX111" fmla="*/ 503327 w 944930"/>
                  <a:gd name="connsiteY111" fmla="*/ 605450 h 956720"/>
                  <a:gd name="connsiteX112" fmla="*/ 555515 w 944930"/>
                  <a:gd name="connsiteY112" fmla="*/ 709825 h 956720"/>
                  <a:gd name="connsiteX113" fmla="*/ 842809 w 944930"/>
                  <a:gd name="connsiteY113" fmla="*/ 709825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4930" h="956720">
                    <a:moveTo>
                      <a:pt x="867776" y="555515"/>
                    </a:moveTo>
                    <a:lnTo>
                      <a:pt x="750223" y="555515"/>
                    </a:lnTo>
                    <a:lnTo>
                      <a:pt x="750223" y="466139"/>
                    </a:lnTo>
                    <a:lnTo>
                      <a:pt x="709562" y="456572"/>
                    </a:lnTo>
                    <a:cubicBezTo>
                      <a:pt x="704424" y="438672"/>
                      <a:pt x="697295" y="421451"/>
                      <a:pt x="688252" y="405156"/>
                    </a:cubicBezTo>
                    <a:lnTo>
                      <a:pt x="710241" y="369633"/>
                    </a:lnTo>
                    <a:lnTo>
                      <a:pt x="675167" y="334559"/>
                    </a:lnTo>
                    <a:lnTo>
                      <a:pt x="757290" y="231897"/>
                    </a:lnTo>
                    <a:cubicBezTo>
                      <a:pt x="773354" y="241356"/>
                      <a:pt x="791995" y="246896"/>
                      <a:pt x="811947" y="246896"/>
                    </a:cubicBezTo>
                    <a:cubicBezTo>
                      <a:pt x="871510" y="246896"/>
                      <a:pt x="919964" y="198442"/>
                      <a:pt x="919964" y="138879"/>
                    </a:cubicBezTo>
                    <a:cubicBezTo>
                      <a:pt x="919964" y="79315"/>
                      <a:pt x="871510" y="30862"/>
                      <a:pt x="811947" y="30862"/>
                    </a:cubicBezTo>
                    <a:cubicBezTo>
                      <a:pt x="760022" y="30862"/>
                      <a:pt x="716568" y="67696"/>
                      <a:pt x="706275" y="116596"/>
                    </a:cubicBezTo>
                    <a:lnTo>
                      <a:pt x="441171" y="99499"/>
                    </a:lnTo>
                    <a:cubicBezTo>
                      <a:pt x="436804" y="43917"/>
                      <a:pt x="390265" y="0"/>
                      <a:pt x="333587" y="0"/>
                    </a:cubicBezTo>
                    <a:cubicBezTo>
                      <a:pt x="274023" y="0"/>
                      <a:pt x="225570" y="48453"/>
                      <a:pt x="225570" y="108017"/>
                    </a:cubicBezTo>
                    <a:cubicBezTo>
                      <a:pt x="225570" y="167580"/>
                      <a:pt x="274023" y="216034"/>
                      <a:pt x="333587" y="216034"/>
                    </a:cubicBezTo>
                    <a:cubicBezTo>
                      <a:pt x="385512" y="216034"/>
                      <a:pt x="428966" y="179200"/>
                      <a:pt x="439258" y="130299"/>
                    </a:cubicBezTo>
                    <a:lnTo>
                      <a:pt x="704362" y="147397"/>
                    </a:lnTo>
                    <a:cubicBezTo>
                      <a:pt x="706337" y="172534"/>
                      <a:pt x="716938" y="195217"/>
                      <a:pt x="733218" y="212592"/>
                    </a:cubicBezTo>
                    <a:lnTo>
                      <a:pt x="653224" y="312601"/>
                    </a:lnTo>
                    <a:lnTo>
                      <a:pt x="627500" y="286877"/>
                    </a:lnTo>
                    <a:lnTo>
                      <a:pt x="591978" y="308866"/>
                    </a:lnTo>
                    <a:cubicBezTo>
                      <a:pt x="575683" y="299824"/>
                      <a:pt x="558462" y="292679"/>
                      <a:pt x="540562" y="287541"/>
                    </a:cubicBezTo>
                    <a:lnTo>
                      <a:pt x="530980" y="246896"/>
                    </a:lnTo>
                    <a:lnTo>
                      <a:pt x="413951" y="246896"/>
                    </a:lnTo>
                    <a:lnTo>
                      <a:pt x="404384" y="287541"/>
                    </a:lnTo>
                    <a:cubicBezTo>
                      <a:pt x="386484" y="292679"/>
                      <a:pt x="369263" y="299808"/>
                      <a:pt x="352968" y="308866"/>
                    </a:cubicBezTo>
                    <a:lnTo>
                      <a:pt x="317446" y="286877"/>
                    </a:lnTo>
                    <a:lnTo>
                      <a:pt x="234690" y="369633"/>
                    </a:lnTo>
                    <a:lnTo>
                      <a:pt x="256679" y="405156"/>
                    </a:lnTo>
                    <a:cubicBezTo>
                      <a:pt x="247636" y="421451"/>
                      <a:pt x="240492" y="438672"/>
                      <a:pt x="235353" y="456572"/>
                    </a:cubicBezTo>
                    <a:lnTo>
                      <a:pt x="194708" y="466139"/>
                    </a:lnTo>
                    <a:lnTo>
                      <a:pt x="194708" y="555515"/>
                    </a:lnTo>
                    <a:lnTo>
                      <a:pt x="77155" y="555515"/>
                    </a:lnTo>
                    <a:lnTo>
                      <a:pt x="0" y="709825"/>
                    </a:lnTo>
                    <a:lnTo>
                      <a:pt x="71260" y="709825"/>
                    </a:lnTo>
                    <a:lnTo>
                      <a:pt x="71260" y="956720"/>
                    </a:lnTo>
                    <a:lnTo>
                      <a:pt x="873671" y="956720"/>
                    </a:lnTo>
                    <a:lnTo>
                      <a:pt x="873671" y="709825"/>
                    </a:lnTo>
                    <a:lnTo>
                      <a:pt x="944931" y="709825"/>
                    </a:lnTo>
                    <a:close/>
                    <a:moveTo>
                      <a:pt x="811947" y="61724"/>
                    </a:moveTo>
                    <a:cubicBezTo>
                      <a:pt x="854490" y="61724"/>
                      <a:pt x="889102" y="96336"/>
                      <a:pt x="889102" y="138879"/>
                    </a:cubicBezTo>
                    <a:cubicBezTo>
                      <a:pt x="889102" y="181422"/>
                      <a:pt x="854490" y="216034"/>
                      <a:pt x="811947" y="216034"/>
                    </a:cubicBezTo>
                    <a:cubicBezTo>
                      <a:pt x="769404" y="216034"/>
                      <a:pt x="734792" y="181422"/>
                      <a:pt x="734792" y="138879"/>
                    </a:cubicBezTo>
                    <a:cubicBezTo>
                      <a:pt x="734792" y="96336"/>
                      <a:pt x="769404" y="61724"/>
                      <a:pt x="811947" y="61724"/>
                    </a:cubicBezTo>
                    <a:close/>
                    <a:moveTo>
                      <a:pt x="333587" y="185172"/>
                    </a:moveTo>
                    <a:cubicBezTo>
                      <a:pt x="291044" y="185172"/>
                      <a:pt x="256432" y="150560"/>
                      <a:pt x="256432" y="108017"/>
                    </a:cubicBezTo>
                    <a:cubicBezTo>
                      <a:pt x="256432" y="65474"/>
                      <a:pt x="291044" y="30862"/>
                      <a:pt x="333587" y="30862"/>
                    </a:cubicBezTo>
                    <a:cubicBezTo>
                      <a:pt x="376130" y="30862"/>
                      <a:pt x="410742" y="65474"/>
                      <a:pt x="410742" y="108017"/>
                    </a:cubicBezTo>
                    <a:cubicBezTo>
                      <a:pt x="410742" y="150560"/>
                      <a:pt x="376130" y="185172"/>
                      <a:pt x="333587" y="185172"/>
                    </a:cubicBezTo>
                    <a:close/>
                    <a:moveTo>
                      <a:pt x="894996" y="678963"/>
                    </a:moveTo>
                    <a:lnTo>
                      <a:pt x="574588" y="678963"/>
                    </a:lnTo>
                    <a:lnTo>
                      <a:pt x="528295" y="586377"/>
                    </a:lnTo>
                    <a:lnTo>
                      <a:pt x="848703" y="586377"/>
                    </a:lnTo>
                    <a:close/>
                    <a:moveTo>
                      <a:pt x="419182" y="555515"/>
                    </a:moveTo>
                    <a:cubicBezTo>
                      <a:pt x="413735" y="546164"/>
                      <a:pt x="410742" y="535655"/>
                      <a:pt x="410742" y="524653"/>
                    </a:cubicBezTo>
                    <a:cubicBezTo>
                      <a:pt x="410742" y="490612"/>
                      <a:pt x="438425" y="462929"/>
                      <a:pt x="472465" y="462929"/>
                    </a:cubicBezTo>
                    <a:cubicBezTo>
                      <a:pt x="506506" y="462929"/>
                      <a:pt x="534189" y="490612"/>
                      <a:pt x="534189" y="524653"/>
                    </a:cubicBezTo>
                    <a:cubicBezTo>
                      <a:pt x="534189" y="535671"/>
                      <a:pt x="531196" y="546148"/>
                      <a:pt x="525764" y="555515"/>
                    </a:cubicBezTo>
                    <a:close/>
                    <a:moveTo>
                      <a:pt x="321612" y="555515"/>
                    </a:moveTo>
                    <a:cubicBezTo>
                      <a:pt x="319560" y="545377"/>
                      <a:pt x="318156" y="535084"/>
                      <a:pt x="318156" y="524653"/>
                    </a:cubicBezTo>
                    <a:cubicBezTo>
                      <a:pt x="318156" y="439567"/>
                      <a:pt x="387379" y="370343"/>
                      <a:pt x="472465" y="370343"/>
                    </a:cubicBezTo>
                    <a:cubicBezTo>
                      <a:pt x="557552" y="370343"/>
                      <a:pt x="626775" y="439567"/>
                      <a:pt x="626775" y="524653"/>
                    </a:cubicBezTo>
                    <a:cubicBezTo>
                      <a:pt x="626775" y="535100"/>
                      <a:pt x="625371" y="545377"/>
                      <a:pt x="623319" y="555515"/>
                    </a:cubicBezTo>
                    <a:lnTo>
                      <a:pt x="559681" y="555515"/>
                    </a:lnTo>
                    <a:cubicBezTo>
                      <a:pt x="563153" y="545701"/>
                      <a:pt x="565051" y="535331"/>
                      <a:pt x="565051" y="524653"/>
                    </a:cubicBezTo>
                    <a:cubicBezTo>
                      <a:pt x="565051" y="473592"/>
                      <a:pt x="523526" y="432067"/>
                      <a:pt x="472465" y="432067"/>
                    </a:cubicBezTo>
                    <a:cubicBezTo>
                      <a:pt x="421404" y="432067"/>
                      <a:pt x="379880" y="473592"/>
                      <a:pt x="379880" y="524653"/>
                    </a:cubicBezTo>
                    <a:cubicBezTo>
                      <a:pt x="379880" y="535331"/>
                      <a:pt x="381778" y="545701"/>
                      <a:pt x="385265" y="555515"/>
                    </a:cubicBezTo>
                    <a:close/>
                    <a:moveTo>
                      <a:pt x="225570" y="490581"/>
                    </a:moveTo>
                    <a:lnTo>
                      <a:pt x="260629" y="482326"/>
                    </a:lnTo>
                    <a:lnTo>
                      <a:pt x="262882" y="473144"/>
                    </a:lnTo>
                    <a:cubicBezTo>
                      <a:pt x="268082" y="451911"/>
                      <a:pt x="276492" y="431650"/>
                      <a:pt x="287865" y="412902"/>
                    </a:cubicBezTo>
                    <a:lnTo>
                      <a:pt x="292772" y="404816"/>
                    </a:lnTo>
                    <a:lnTo>
                      <a:pt x="273807" y="374170"/>
                    </a:lnTo>
                    <a:lnTo>
                      <a:pt x="321998" y="325979"/>
                    </a:lnTo>
                    <a:lnTo>
                      <a:pt x="352644" y="344944"/>
                    </a:lnTo>
                    <a:lnTo>
                      <a:pt x="360730" y="340037"/>
                    </a:lnTo>
                    <a:cubicBezTo>
                      <a:pt x="379463" y="328664"/>
                      <a:pt x="399739" y="320270"/>
                      <a:pt x="420972" y="315054"/>
                    </a:cubicBezTo>
                    <a:lnTo>
                      <a:pt x="430154" y="312801"/>
                    </a:lnTo>
                    <a:lnTo>
                      <a:pt x="438394" y="277757"/>
                    </a:lnTo>
                    <a:lnTo>
                      <a:pt x="506537" y="277757"/>
                    </a:lnTo>
                    <a:lnTo>
                      <a:pt x="514793" y="312817"/>
                    </a:lnTo>
                    <a:lnTo>
                      <a:pt x="523974" y="315070"/>
                    </a:lnTo>
                    <a:cubicBezTo>
                      <a:pt x="545207" y="320270"/>
                      <a:pt x="565468" y="328680"/>
                      <a:pt x="584217" y="340052"/>
                    </a:cubicBezTo>
                    <a:lnTo>
                      <a:pt x="592302" y="344959"/>
                    </a:lnTo>
                    <a:lnTo>
                      <a:pt x="622948" y="325995"/>
                    </a:lnTo>
                    <a:lnTo>
                      <a:pt x="671139" y="374186"/>
                    </a:lnTo>
                    <a:lnTo>
                      <a:pt x="652174" y="404831"/>
                    </a:lnTo>
                    <a:lnTo>
                      <a:pt x="657082" y="412917"/>
                    </a:lnTo>
                    <a:cubicBezTo>
                      <a:pt x="668439" y="431635"/>
                      <a:pt x="676849" y="451911"/>
                      <a:pt x="682064" y="473160"/>
                    </a:cubicBezTo>
                    <a:lnTo>
                      <a:pt x="684317" y="482341"/>
                    </a:lnTo>
                    <a:lnTo>
                      <a:pt x="719361" y="490581"/>
                    </a:lnTo>
                    <a:lnTo>
                      <a:pt x="719361" y="555515"/>
                    </a:lnTo>
                    <a:lnTo>
                      <a:pt x="654967" y="555515"/>
                    </a:lnTo>
                    <a:cubicBezTo>
                      <a:pt x="656665" y="545346"/>
                      <a:pt x="657637" y="535038"/>
                      <a:pt x="657637" y="524653"/>
                    </a:cubicBezTo>
                    <a:cubicBezTo>
                      <a:pt x="657637" y="422546"/>
                      <a:pt x="574572" y="339481"/>
                      <a:pt x="472465" y="339481"/>
                    </a:cubicBezTo>
                    <a:cubicBezTo>
                      <a:pt x="370359" y="339481"/>
                      <a:pt x="287294" y="422546"/>
                      <a:pt x="287294" y="524653"/>
                    </a:cubicBezTo>
                    <a:cubicBezTo>
                      <a:pt x="287294" y="535038"/>
                      <a:pt x="288266" y="545346"/>
                      <a:pt x="289963" y="555515"/>
                    </a:cubicBezTo>
                    <a:lnTo>
                      <a:pt x="225570" y="555515"/>
                    </a:lnTo>
                    <a:close/>
                    <a:moveTo>
                      <a:pt x="96228" y="586377"/>
                    </a:moveTo>
                    <a:lnTo>
                      <a:pt x="447498" y="586377"/>
                    </a:lnTo>
                    <a:lnTo>
                      <a:pt x="401205" y="678963"/>
                    </a:lnTo>
                    <a:lnTo>
                      <a:pt x="49935" y="678963"/>
                    </a:lnTo>
                    <a:close/>
                    <a:moveTo>
                      <a:pt x="102122" y="709825"/>
                    </a:moveTo>
                    <a:lnTo>
                      <a:pt x="420278" y="709825"/>
                    </a:lnTo>
                    <a:lnTo>
                      <a:pt x="472465" y="605450"/>
                    </a:lnTo>
                    <a:lnTo>
                      <a:pt x="472465" y="925858"/>
                    </a:lnTo>
                    <a:lnTo>
                      <a:pt x="102122" y="925858"/>
                    </a:lnTo>
                    <a:close/>
                    <a:moveTo>
                      <a:pt x="842809" y="925858"/>
                    </a:moveTo>
                    <a:lnTo>
                      <a:pt x="503327" y="925858"/>
                    </a:lnTo>
                    <a:lnTo>
                      <a:pt x="503327" y="605450"/>
                    </a:lnTo>
                    <a:lnTo>
                      <a:pt x="555515" y="709825"/>
                    </a:lnTo>
                    <a:lnTo>
                      <a:pt x="842809" y="709825"/>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26" name="任意多边形: 形状 25">
                <a:extLst>
                  <a:ext uri="{FF2B5EF4-FFF2-40B4-BE49-F238E27FC236}">
                    <a16:creationId xmlns:a16="http://schemas.microsoft.com/office/drawing/2014/main" id="{9924768D-CE1D-4560-A47F-8F171BE14E4D}"/>
                  </a:ext>
                </a:extLst>
              </p:cNvPr>
              <p:cNvSpPr/>
              <p:nvPr/>
            </p:nvSpPr>
            <p:spPr>
              <a:xfrm>
                <a:off x="9721393" y="2349302"/>
                <a:ext cx="92585" cy="92585"/>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27" name="任意多边形: 形状 26">
                <a:extLst>
                  <a:ext uri="{FF2B5EF4-FFF2-40B4-BE49-F238E27FC236}">
                    <a16:creationId xmlns:a16="http://schemas.microsoft.com/office/drawing/2014/main" id="{4C5612F3-36D1-4AD1-A6B4-0BF84BF25BB8}"/>
                  </a:ext>
                </a:extLst>
              </p:cNvPr>
              <p:cNvSpPr/>
              <p:nvPr/>
            </p:nvSpPr>
            <p:spPr>
              <a:xfrm>
                <a:off x="9243033" y="2318440"/>
                <a:ext cx="92585" cy="92585"/>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28" name="任意多边形: 形状 27">
                <a:extLst>
                  <a:ext uri="{FF2B5EF4-FFF2-40B4-BE49-F238E27FC236}">
                    <a16:creationId xmlns:a16="http://schemas.microsoft.com/office/drawing/2014/main" id="{BFAA8D15-50A7-42BD-9050-6ACFFCC80664}"/>
                  </a:ext>
                </a:extLst>
              </p:cNvPr>
              <p:cNvSpPr/>
              <p:nvPr/>
            </p:nvSpPr>
            <p:spPr>
              <a:xfrm>
                <a:off x="8949844" y="2472750"/>
                <a:ext cx="216033" cy="15430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29" name="任意多边形: 形状 28">
                <a:extLst>
                  <a:ext uri="{FF2B5EF4-FFF2-40B4-BE49-F238E27FC236}">
                    <a16:creationId xmlns:a16="http://schemas.microsoft.com/office/drawing/2014/main" id="{738250E2-021C-4F21-93FE-39C9FF5FA9FD}"/>
                  </a:ext>
                </a:extLst>
              </p:cNvPr>
              <p:cNvSpPr/>
              <p:nvPr/>
            </p:nvSpPr>
            <p:spPr>
              <a:xfrm>
                <a:off x="9011568" y="253447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0" name="任意多边形: 形状 29">
                <a:extLst>
                  <a:ext uri="{FF2B5EF4-FFF2-40B4-BE49-F238E27FC236}">
                    <a16:creationId xmlns:a16="http://schemas.microsoft.com/office/drawing/2014/main" id="{A15FFFA5-3D8B-4343-81D4-368BE85102E1}"/>
                  </a:ext>
                </a:extLst>
              </p:cNvPr>
              <p:cNvSpPr/>
              <p:nvPr/>
            </p:nvSpPr>
            <p:spPr>
              <a:xfrm>
                <a:off x="9073292" y="253447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1" name="任意多边形: 形状 30">
                <a:extLst>
                  <a:ext uri="{FF2B5EF4-FFF2-40B4-BE49-F238E27FC236}">
                    <a16:creationId xmlns:a16="http://schemas.microsoft.com/office/drawing/2014/main" id="{71A94F9C-70FB-4A5F-91F3-679F99EFDA84}"/>
                  </a:ext>
                </a:extLst>
              </p:cNvPr>
              <p:cNvSpPr/>
              <p:nvPr/>
            </p:nvSpPr>
            <p:spPr>
              <a:xfrm>
                <a:off x="9690531" y="2534474"/>
                <a:ext cx="216033" cy="154309"/>
              </a:xfrm>
              <a:custGeom>
                <a:avLst/>
                <a:gdLst>
                  <a:gd name="connsiteX0" fmla="*/ 77155 w 216033"/>
                  <a:gd name="connsiteY0" fmla="*/ 0 h 154309"/>
                  <a:gd name="connsiteX1" fmla="*/ 0 w 216033"/>
                  <a:gd name="connsiteY1" fmla="*/ 77155 h 154309"/>
                  <a:gd name="connsiteX2" fmla="*/ 0 w 216033"/>
                  <a:gd name="connsiteY2" fmla="*/ 154310 h 154309"/>
                  <a:gd name="connsiteX3" fmla="*/ 138879 w 216033"/>
                  <a:gd name="connsiteY3" fmla="*/ 154310 h 154309"/>
                  <a:gd name="connsiteX4" fmla="*/ 216034 w 216033"/>
                  <a:gd name="connsiteY4" fmla="*/ 77155 h 154309"/>
                  <a:gd name="connsiteX5" fmla="*/ 138879 w 216033"/>
                  <a:gd name="connsiteY5" fmla="*/ 0 h 154309"/>
                  <a:gd name="connsiteX6" fmla="*/ 185172 w 216033"/>
                  <a:gd name="connsiteY6" fmla="*/ 77155 h 154309"/>
                  <a:gd name="connsiteX7" fmla="*/ 138879 w 216033"/>
                  <a:gd name="connsiteY7" fmla="*/ 123448 h 154309"/>
                  <a:gd name="connsiteX8" fmla="*/ 30862 w 216033"/>
                  <a:gd name="connsiteY8" fmla="*/ 123448 h 154309"/>
                  <a:gd name="connsiteX9" fmla="*/ 30862 w 216033"/>
                  <a:gd name="connsiteY9" fmla="*/ 77155 h 154309"/>
                  <a:gd name="connsiteX10" fmla="*/ 77155 w 216033"/>
                  <a:gd name="connsiteY10" fmla="*/ 30862 h 154309"/>
                  <a:gd name="connsiteX11" fmla="*/ 138879 w 216033"/>
                  <a:gd name="connsiteY11" fmla="*/ 30862 h 154309"/>
                  <a:gd name="connsiteX12" fmla="*/ 185172 w 216033"/>
                  <a:gd name="connsiteY12" fmla="*/ 77155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33" h="154309">
                    <a:moveTo>
                      <a:pt x="77155" y="0"/>
                    </a:moveTo>
                    <a:cubicBezTo>
                      <a:pt x="34612" y="0"/>
                      <a:pt x="0" y="34612"/>
                      <a:pt x="0" y="77155"/>
                    </a:cubicBezTo>
                    <a:lnTo>
                      <a:pt x="0" y="154310"/>
                    </a:lnTo>
                    <a:lnTo>
                      <a:pt x="138879" y="154310"/>
                    </a:lnTo>
                    <a:cubicBezTo>
                      <a:pt x="181422" y="154310"/>
                      <a:pt x="216034" y="119698"/>
                      <a:pt x="216034" y="77155"/>
                    </a:cubicBezTo>
                    <a:cubicBezTo>
                      <a:pt x="216034" y="34612"/>
                      <a:pt x="181422" y="0"/>
                      <a:pt x="138879" y="0"/>
                    </a:cubicBezTo>
                    <a:close/>
                    <a:moveTo>
                      <a:pt x="185172" y="77155"/>
                    </a:moveTo>
                    <a:cubicBezTo>
                      <a:pt x="185172" y="102678"/>
                      <a:pt x="164402" y="123448"/>
                      <a:pt x="138879" y="123448"/>
                    </a:cubicBezTo>
                    <a:lnTo>
                      <a:pt x="30862" y="123448"/>
                    </a:lnTo>
                    <a:lnTo>
                      <a:pt x="30862" y="77155"/>
                    </a:lnTo>
                    <a:cubicBezTo>
                      <a:pt x="30862" y="51632"/>
                      <a:pt x="51632" y="30862"/>
                      <a:pt x="77155" y="30862"/>
                    </a:cubicBezTo>
                    <a:lnTo>
                      <a:pt x="138879" y="30862"/>
                    </a:lnTo>
                    <a:cubicBezTo>
                      <a:pt x="164402" y="30862"/>
                      <a:pt x="185172" y="51632"/>
                      <a:pt x="185172" y="77155"/>
                    </a:cubicBez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2" name="任意多边形: 形状 31">
                <a:extLst>
                  <a:ext uri="{FF2B5EF4-FFF2-40B4-BE49-F238E27FC236}">
                    <a16:creationId xmlns:a16="http://schemas.microsoft.com/office/drawing/2014/main" id="{2AAEC199-0DAA-4345-9737-206E8D89AD72}"/>
                  </a:ext>
                </a:extLst>
              </p:cNvPr>
              <p:cNvSpPr/>
              <p:nvPr/>
            </p:nvSpPr>
            <p:spPr>
              <a:xfrm>
                <a:off x="9813979" y="259619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3" name="任意多边形: 形状 32">
                <a:extLst>
                  <a:ext uri="{FF2B5EF4-FFF2-40B4-BE49-F238E27FC236}">
                    <a16:creationId xmlns:a16="http://schemas.microsoft.com/office/drawing/2014/main" id="{60E9A0DA-7915-4633-B5E3-28045523B26A}"/>
                  </a:ext>
                </a:extLst>
              </p:cNvPr>
              <p:cNvSpPr/>
              <p:nvPr/>
            </p:nvSpPr>
            <p:spPr>
              <a:xfrm>
                <a:off x="9752255" y="259619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4" name="任意多边形: 形状 33">
                <a:extLst>
                  <a:ext uri="{FF2B5EF4-FFF2-40B4-BE49-F238E27FC236}">
                    <a16:creationId xmlns:a16="http://schemas.microsoft.com/office/drawing/2014/main" id="{F9896B2E-1682-4F1B-BFC4-5561F04AC92C}"/>
                  </a:ext>
                </a:extLst>
              </p:cNvPr>
              <p:cNvSpPr/>
              <p:nvPr/>
            </p:nvSpPr>
            <p:spPr>
              <a:xfrm>
                <a:off x="9088723" y="2997403"/>
                <a:ext cx="308619" cy="154309"/>
              </a:xfrm>
              <a:custGeom>
                <a:avLst/>
                <a:gdLst>
                  <a:gd name="connsiteX0" fmla="*/ 0 w 308619"/>
                  <a:gd name="connsiteY0" fmla="*/ 0 h 154309"/>
                  <a:gd name="connsiteX1" fmla="*/ 0 w 308619"/>
                  <a:gd name="connsiteY1" fmla="*/ 154310 h 154309"/>
                  <a:gd name="connsiteX2" fmla="*/ 308619 w 308619"/>
                  <a:gd name="connsiteY2" fmla="*/ 154310 h 154309"/>
                  <a:gd name="connsiteX3" fmla="*/ 308619 w 308619"/>
                  <a:gd name="connsiteY3" fmla="*/ 0 h 154309"/>
                  <a:gd name="connsiteX4" fmla="*/ 277757 w 308619"/>
                  <a:gd name="connsiteY4" fmla="*/ 123448 h 154309"/>
                  <a:gd name="connsiteX5" fmla="*/ 30862 w 308619"/>
                  <a:gd name="connsiteY5" fmla="*/ 123448 h 154309"/>
                  <a:gd name="connsiteX6" fmla="*/ 30862 w 308619"/>
                  <a:gd name="connsiteY6" fmla="*/ 30862 h 154309"/>
                  <a:gd name="connsiteX7" fmla="*/ 277757 w 308619"/>
                  <a:gd name="connsiteY7"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19" h="154309">
                    <a:moveTo>
                      <a:pt x="0" y="0"/>
                    </a:moveTo>
                    <a:lnTo>
                      <a:pt x="0" y="154310"/>
                    </a:lnTo>
                    <a:lnTo>
                      <a:pt x="308619" y="154310"/>
                    </a:lnTo>
                    <a:lnTo>
                      <a:pt x="308619" y="0"/>
                    </a:lnTo>
                    <a:close/>
                    <a:moveTo>
                      <a:pt x="277757" y="123448"/>
                    </a:moveTo>
                    <a:lnTo>
                      <a:pt x="30862" y="123448"/>
                    </a:lnTo>
                    <a:lnTo>
                      <a:pt x="30862" y="30862"/>
                    </a:lnTo>
                    <a:lnTo>
                      <a:pt x="277757"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5" name="任意多边形: 形状 34">
                <a:extLst>
                  <a:ext uri="{FF2B5EF4-FFF2-40B4-BE49-F238E27FC236}">
                    <a16:creationId xmlns:a16="http://schemas.microsoft.com/office/drawing/2014/main" id="{65516B70-F4BF-4C95-B960-E2414610CD1C}"/>
                  </a:ext>
                </a:extLst>
              </p:cNvPr>
              <p:cNvSpPr/>
              <p:nvPr/>
            </p:nvSpPr>
            <p:spPr>
              <a:xfrm>
                <a:off x="9304757"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6" name="任意多边形: 形状 35">
                <a:extLst>
                  <a:ext uri="{FF2B5EF4-FFF2-40B4-BE49-F238E27FC236}">
                    <a16:creationId xmlns:a16="http://schemas.microsoft.com/office/drawing/2014/main" id="{403EA903-CE59-4CB3-A405-DDADFF17DC4A}"/>
                  </a:ext>
                </a:extLst>
              </p:cNvPr>
              <p:cNvSpPr/>
              <p:nvPr/>
            </p:nvSpPr>
            <p:spPr>
              <a:xfrm>
                <a:off x="9243033"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7" name="任意多边形: 形状 36">
                <a:extLst>
                  <a:ext uri="{FF2B5EF4-FFF2-40B4-BE49-F238E27FC236}">
                    <a16:creationId xmlns:a16="http://schemas.microsoft.com/office/drawing/2014/main" id="{E520845E-9808-4B8B-921C-56A41DE0BC48}"/>
                  </a:ext>
                </a:extLst>
              </p:cNvPr>
              <p:cNvSpPr/>
              <p:nvPr/>
            </p:nvSpPr>
            <p:spPr>
              <a:xfrm>
                <a:off x="9181309"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8" name="任意多边形: 形状 37">
                <a:extLst>
                  <a:ext uri="{FF2B5EF4-FFF2-40B4-BE49-F238E27FC236}">
                    <a16:creationId xmlns:a16="http://schemas.microsoft.com/office/drawing/2014/main" id="{2DE9CABD-FEF7-4FDD-9C60-92CE6D2BD4F4}"/>
                  </a:ext>
                </a:extLst>
              </p:cNvPr>
              <p:cNvSpPr/>
              <p:nvPr/>
            </p:nvSpPr>
            <p:spPr>
              <a:xfrm>
                <a:off x="9736824"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39" name="任意多边形: 形状 38">
                <a:extLst>
                  <a:ext uri="{FF2B5EF4-FFF2-40B4-BE49-F238E27FC236}">
                    <a16:creationId xmlns:a16="http://schemas.microsoft.com/office/drawing/2014/main" id="{519F2CD1-8268-4BE0-A18C-BB4E48E21B50}"/>
                  </a:ext>
                </a:extLst>
              </p:cNvPr>
              <p:cNvSpPr/>
              <p:nvPr/>
            </p:nvSpPr>
            <p:spPr>
              <a:xfrm>
                <a:off x="9675100"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0" name="任意多边形: 形状 39">
                <a:extLst>
                  <a:ext uri="{FF2B5EF4-FFF2-40B4-BE49-F238E27FC236}">
                    <a16:creationId xmlns:a16="http://schemas.microsoft.com/office/drawing/2014/main" id="{75E1D6E0-43BF-4FEA-A610-28FEA4C77624}"/>
                  </a:ext>
                </a:extLst>
              </p:cNvPr>
              <p:cNvSpPr/>
              <p:nvPr/>
            </p:nvSpPr>
            <p:spPr>
              <a:xfrm>
                <a:off x="9613376"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41" name="任意多边形: 形状 40">
                <a:extLst>
                  <a:ext uri="{FF2B5EF4-FFF2-40B4-BE49-F238E27FC236}">
                    <a16:creationId xmlns:a16="http://schemas.microsoft.com/office/drawing/2014/main" id="{A2BF016A-D544-4CDF-854C-586C6AEA45FB}"/>
                  </a:ext>
                </a:extLst>
              </p:cNvPr>
              <p:cNvSpPr/>
              <p:nvPr/>
            </p:nvSpPr>
            <p:spPr>
              <a:xfrm>
                <a:off x="9613376" y="3059127"/>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dirty="0">
                  <a:latin typeface="源意明体" pitchFamily="2" charset="-122"/>
                  <a:ea typeface="源意明体" pitchFamily="2" charset="-122"/>
                </a:endParaRPr>
              </a:p>
            </p:txBody>
          </p:sp>
        </p:grpSp>
        <p:grpSp>
          <p:nvGrpSpPr>
            <p:cNvPr id="164" name="组合 163">
              <a:extLst>
                <a:ext uri="{FF2B5EF4-FFF2-40B4-BE49-F238E27FC236}">
                  <a16:creationId xmlns:a16="http://schemas.microsoft.com/office/drawing/2014/main" id="{18B3D530-B1C9-4B40-CAB9-EB69955D2E3E}"/>
                </a:ext>
              </a:extLst>
            </p:cNvPr>
            <p:cNvGrpSpPr/>
            <p:nvPr/>
          </p:nvGrpSpPr>
          <p:grpSpPr>
            <a:xfrm>
              <a:off x="6980277" y="5491134"/>
              <a:ext cx="1197764" cy="1197764"/>
              <a:chOff x="730730" y="1791102"/>
              <a:chExt cx="557680" cy="557680"/>
            </a:xfrm>
          </p:grpSpPr>
          <p:sp>
            <p:nvSpPr>
              <p:cNvPr id="166" name="空心弧 165">
                <a:extLst>
                  <a:ext uri="{FF2B5EF4-FFF2-40B4-BE49-F238E27FC236}">
                    <a16:creationId xmlns:a16="http://schemas.microsoft.com/office/drawing/2014/main" id="{0B3146A5-9757-55E9-B732-E3E6860B401C}"/>
                  </a:ext>
                </a:extLst>
              </p:cNvPr>
              <p:cNvSpPr>
                <a:spLocks/>
              </p:cNvSpPr>
              <p:nvPr/>
            </p:nvSpPr>
            <p:spPr>
              <a:xfrm>
                <a:off x="730730" y="1791102"/>
                <a:ext cx="557680" cy="557680"/>
              </a:xfrm>
              <a:prstGeom prst="blockArc">
                <a:avLst>
                  <a:gd name="adj1" fmla="val 11807540"/>
                  <a:gd name="adj2" fmla="val 20664334"/>
                  <a:gd name="adj3" fmla="val 0"/>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67" name="空心弧 166">
                <a:extLst>
                  <a:ext uri="{FF2B5EF4-FFF2-40B4-BE49-F238E27FC236}">
                    <a16:creationId xmlns:a16="http://schemas.microsoft.com/office/drawing/2014/main" id="{59D84485-4C3B-2903-02CC-23CD39DFA14B}"/>
                  </a:ext>
                </a:extLst>
              </p:cNvPr>
              <p:cNvSpPr>
                <a:spLocks/>
              </p:cNvSpPr>
              <p:nvPr/>
            </p:nvSpPr>
            <p:spPr>
              <a:xfrm flipV="1">
                <a:off x="730730" y="1791102"/>
                <a:ext cx="557680" cy="557680"/>
              </a:xfrm>
              <a:prstGeom prst="blockArc">
                <a:avLst>
                  <a:gd name="adj1" fmla="val 11807540"/>
                  <a:gd name="adj2" fmla="val 20664334"/>
                  <a:gd name="adj3" fmla="val 0"/>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68" name="椭圆 167">
                <a:extLst>
                  <a:ext uri="{FF2B5EF4-FFF2-40B4-BE49-F238E27FC236}">
                    <a16:creationId xmlns:a16="http://schemas.microsoft.com/office/drawing/2014/main" id="{0011BDC1-5433-BE2A-59B0-7A34DED73632}"/>
                  </a:ext>
                </a:extLst>
              </p:cNvPr>
              <p:cNvSpPr>
                <a:spLocks/>
              </p:cNvSpPr>
              <p:nvPr/>
            </p:nvSpPr>
            <p:spPr>
              <a:xfrm>
                <a:off x="770648" y="1831020"/>
                <a:ext cx="477844" cy="477844"/>
              </a:xfrm>
              <a:prstGeom prst="ellipse">
                <a:avLst/>
              </a:prstGeom>
              <a:gradFill flip="none" rotWithShape="1">
                <a:gsLst>
                  <a:gs pos="49000">
                    <a:schemeClr val="accent1">
                      <a:alpha val="0"/>
                    </a:schemeClr>
                  </a:gs>
                  <a:gs pos="100000">
                    <a:schemeClr val="accent2"/>
                  </a:gs>
                </a:gsLst>
                <a:path path="circle">
                  <a:fillToRect l="50000" t="50000" r="50000" b="50000"/>
                </a:path>
                <a:tileRect/>
              </a:gradFill>
              <a:ln w="10927">
                <a:no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sp>
            <p:nvSpPr>
              <p:cNvPr id="169" name="椭圆 168">
                <a:extLst>
                  <a:ext uri="{FF2B5EF4-FFF2-40B4-BE49-F238E27FC236}">
                    <a16:creationId xmlns:a16="http://schemas.microsoft.com/office/drawing/2014/main" id="{3A8117FA-BDDD-4E64-22E0-3958C41C826A}"/>
                  </a:ext>
                </a:extLst>
              </p:cNvPr>
              <p:cNvSpPr/>
              <p:nvPr/>
            </p:nvSpPr>
            <p:spPr>
              <a:xfrm>
                <a:off x="788771" y="1849143"/>
                <a:ext cx="441598" cy="441598"/>
              </a:xfrm>
              <a:prstGeom prst="ellipse">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sp>
            <p:nvSpPr>
              <p:cNvPr id="170" name="空心弧 169">
                <a:extLst>
                  <a:ext uri="{FF2B5EF4-FFF2-40B4-BE49-F238E27FC236}">
                    <a16:creationId xmlns:a16="http://schemas.microsoft.com/office/drawing/2014/main" id="{6A7AF33C-1F7E-E122-B92B-1F70BCFFB6D2}"/>
                  </a:ext>
                </a:extLst>
              </p:cNvPr>
              <p:cNvSpPr>
                <a:spLocks/>
              </p:cNvSpPr>
              <p:nvPr/>
            </p:nvSpPr>
            <p:spPr>
              <a:xfrm flipH="1">
                <a:off x="730730" y="1791102"/>
                <a:ext cx="557680" cy="557680"/>
              </a:xfrm>
              <a:prstGeom prst="blockArc">
                <a:avLst>
                  <a:gd name="adj1" fmla="val 10607852"/>
                  <a:gd name="adj2" fmla="val 11291799"/>
                  <a:gd name="adj3" fmla="val 0"/>
                </a:avLst>
              </a:prstGeom>
              <a:noFill/>
              <a:ln w="1524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71" name="空心弧 170">
                <a:extLst>
                  <a:ext uri="{FF2B5EF4-FFF2-40B4-BE49-F238E27FC236}">
                    <a16:creationId xmlns:a16="http://schemas.microsoft.com/office/drawing/2014/main" id="{B76B2AF4-3B13-AAD1-EA4D-4EBFD0D2590E}"/>
                  </a:ext>
                </a:extLst>
              </p:cNvPr>
              <p:cNvSpPr>
                <a:spLocks/>
              </p:cNvSpPr>
              <p:nvPr/>
            </p:nvSpPr>
            <p:spPr>
              <a:xfrm>
                <a:off x="730730" y="1791102"/>
                <a:ext cx="557680" cy="557680"/>
              </a:xfrm>
              <a:prstGeom prst="blockArc">
                <a:avLst>
                  <a:gd name="adj1" fmla="val 10607852"/>
                  <a:gd name="adj2" fmla="val 11291799"/>
                  <a:gd name="adj3" fmla="val 0"/>
                </a:avLst>
              </a:prstGeom>
              <a:noFill/>
              <a:ln w="1524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72" name="空心弧 171">
                <a:extLst>
                  <a:ext uri="{FF2B5EF4-FFF2-40B4-BE49-F238E27FC236}">
                    <a16:creationId xmlns:a16="http://schemas.microsoft.com/office/drawing/2014/main" id="{BB0038C0-2400-F8E2-BE0A-2C43C394A069}"/>
                  </a:ext>
                </a:extLst>
              </p:cNvPr>
              <p:cNvSpPr>
                <a:spLocks/>
              </p:cNvSpPr>
              <p:nvPr/>
            </p:nvSpPr>
            <p:spPr>
              <a:xfrm>
                <a:off x="846080" y="1906452"/>
                <a:ext cx="326980" cy="326980"/>
              </a:xfrm>
              <a:prstGeom prst="blockArc">
                <a:avLst>
                  <a:gd name="adj1" fmla="val 11807540"/>
                  <a:gd name="adj2" fmla="val 20664334"/>
                  <a:gd name="adj3" fmla="val 0"/>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sp>
            <p:nvSpPr>
              <p:cNvPr id="173" name="空心弧 172">
                <a:extLst>
                  <a:ext uri="{FF2B5EF4-FFF2-40B4-BE49-F238E27FC236}">
                    <a16:creationId xmlns:a16="http://schemas.microsoft.com/office/drawing/2014/main" id="{DC5D6659-21AA-7A91-0B93-9D07D7289B68}"/>
                  </a:ext>
                </a:extLst>
              </p:cNvPr>
              <p:cNvSpPr>
                <a:spLocks/>
              </p:cNvSpPr>
              <p:nvPr/>
            </p:nvSpPr>
            <p:spPr>
              <a:xfrm flipV="1">
                <a:off x="823873" y="1884245"/>
                <a:ext cx="371394" cy="371394"/>
              </a:xfrm>
              <a:prstGeom prst="blockArc">
                <a:avLst>
                  <a:gd name="adj1" fmla="val 8027543"/>
                  <a:gd name="adj2" fmla="val 2782980"/>
                  <a:gd name="adj3" fmla="val 389"/>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tx1"/>
                  </a:solidFill>
                  <a:latin typeface="源意明体" pitchFamily="2" charset="-122"/>
                  <a:ea typeface="源意明体" pitchFamily="2" charset="-122"/>
                </a:endParaRPr>
              </a:p>
            </p:txBody>
          </p:sp>
        </p:grpSp>
      </p:grpSp>
    </p:spTree>
    <p:extLst>
      <p:ext uri="{BB962C8B-B14F-4D97-AF65-F5344CB8AC3E}">
        <p14:creationId xmlns:p14="http://schemas.microsoft.com/office/powerpoint/2010/main" val="2186380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光效科技高清背景">
            <a:extLst>
              <a:ext uri="{FF2B5EF4-FFF2-40B4-BE49-F238E27FC236}">
                <a16:creationId xmlns:a16="http://schemas.microsoft.com/office/drawing/2014/main" id="{D5AEF325-4403-8D43-B395-8F036F498CBB}"/>
              </a:ext>
            </a:extLst>
          </p:cNvPr>
          <p:cNvPicPr>
            <a:picLocks noChangeAspect="1" noChangeArrowheads="1"/>
          </p:cNvPicPr>
          <p:nvPr/>
        </p:nvPicPr>
        <p:blipFill>
          <a:blip r:embed="rId3" cstate="screen">
            <a:duotone>
              <a:prstClr val="black"/>
              <a:schemeClr val="accent2">
                <a:tint val="45000"/>
                <a:satMod val="400000"/>
              </a:schemeClr>
            </a:duotone>
            <a:alphaModFix amt="35000"/>
            <a:extLst>
              <a:ext uri="{28A0092B-C50C-407E-A947-70E740481C1C}">
                <a14:useLocalDpi xmlns:a14="http://schemas.microsoft.com/office/drawing/2010/main"/>
              </a:ext>
            </a:extLst>
          </a:blip>
          <a:srcRect/>
          <a:stretch>
            <a:fillRect/>
          </a:stretch>
        </p:blipFill>
        <p:spPr bwMode="auto">
          <a:xfrm rot="5400000">
            <a:off x="2667000" y="-2666999"/>
            <a:ext cx="6858000" cy="12191999"/>
          </a:xfrm>
          <a:custGeom>
            <a:avLst/>
            <a:gdLst>
              <a:gd name="connsiteX0" fmla="*/ 0 w 6858000"/>
              <a:gd name="connsiteY0" fmla="*/ 12191999 h 12191999"/>
              <a:gd name="connsiteX1" fmla="*/ 0 w 6858000"/>
              <a:gd name="connsiteY1" fmla="*/ 0 h 12191999"/>
              <a:gd name="connsiteX2" fmla="*/ 6858000 w 6858000"/>
              <a:gd name="connsiteY2" fmla="*/ 0 h 12191999"/>
              <a:gd name="connsiteX3" fmla="*/ 6858000 w 6858000"/>
              <a:gd name="connsiteY3" fmla="*/ 12191999 h 12191999"/>
            </a:gdLst>
            <a:ahLst/>
            <a:cxnLst>
              <a:cxn ang="0">
                <a:pos x="connsiteX0" y="connsiteY0"/>
              </a:cxn>
              <a:cxn ang="0">
                <a:pos x="connsiteX1" y="connsiteY1"/>
              </a:cxn>
              <a:cxn ang="0">
                <a:pos x="connsiteX2" y="connsiteY2"/>
              </a:cxn>
              <a:cxn ang="0">
                <a:pos x="connsiteX3" y="connsiteY3"/>
              </a:cxn>
            </a:cxnLst>
            <a:rect l="l" t="t" r="r" b="b"/>
            <a:pathLst>
              <a:path w="6858000" h="12191999">
                <a:moveTo>
                  <a:pt x="0" y="12191999"/>
                </a:moveTo>
                <a:lnTo>
                  <a:pt x="0" y="0"/>
                </a:lnTo>
                <a:lnTo>
                  <a:pt x="6858000" y="0"/>
                </a:lnTo>
                <a:lnTo>
                  <a:pt x="6858000" y="12191999"/>
                </a:lnTo>
                <a:close/>
              </a:path>
            </a:pathLst>
          </a:custGeom>
          <a:noFill/>
          <a:extLst>
            <a:ext uri="{909E8E84-426E-40DD-AFC4-6F175D3DCCD1}">
              <a14:hiddenFill xmlns:a14="http://schemas.microsoft.com/office/drawing/2010/main">
                <a:solidFill>
                  <a:srgbClr val="FFFFFF"/>
                </a:solidFill>
              </a14:hiddenFill>
            </a:ext>
          </a:extLst>
        </p:spPr>
      </p:pic>
      <p:grpSp>
        <p:nvGrpSpPr>
          <p:cNvPr id="57" name="组合 56">
            <a:extLst>
              <a:ext uri="{FF2B5EF4-FFF2-40B4-BE49-F238E27FC236}">
                <a16:creationId xmlns:a16="http://schemas.microsoft.com/office/drawing/2014/main" id="{719B8031-D68A-4640-8065-1AF453A5228D}"/>
              </a:ext>
            </a:extLst>
          </p:cNvPr>
          <p:cNvGrpSpPr/>
          <p:nvPr/>
        </p:nvGrpSpPr>
        <p:grpSpPr>
          <a:xfrm rot="20046697">
            <a:off x="-586596" y="5824566"/>
            <a:ext cx="1592722" cy="1592722"/>
            <a:chOff x="-1617653" y="5435771"/>
            <a:chExt cx="2633355" cy="2633355"/>
          </a:xfrm>
        </p:grpSpPr>
        <p:sp>
          <p:nvSpPr>
            <p:cNvPr id="52" name="椭圆 51">
              <a:extLst>
                <a:ext uri="{FF2B5EF4-FFF2-40B4-BE49-F238E27FC236}">
                  <a16:creationId xmlns:a16="http://schemas.microsoft.com/office/drawing/2014/main" id="{921EBD22-331A-428E-A1F5-49EC84329465}"/>
                </a:ext>
              </a:extLst>
            </p:cNvPr>
            <p:cNvSpPr/>
            <p:nvPr/>
          </p:nvSpPr>
          <p:spPr>
            <a:xfrm flipV="1">
              <a:off x="-1617653" y="5435771"/>
              <a:ext cx="2633355" cy="2633355"/>
            </a:xfrm>
            <a:prstGeom prst="ellipse">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sp>
          <p:nvSpPr>
            <p:cNvPr id="54" name="椭圆 53">
              <a:extLst>
                <a:ext uri="{FF2B5EF4-FFF2-40B4-BE49-F238E27FC236}">
                  <a16:creationId xmlns:a16="http://schemas.microsoft.com/office/drawing/2014/main" id="{553724B1-55A0-40DA-A777-1B9496ED2077}"/>
                </a:ext>
              </a:extLst>
            </p:cNvPr>
            <p:cNvSpPr/>
            <p:nvPr/>
          </p:nvSpPr>
          <p:spPr>
            <a:xfrm flipV="1">
              <a:off x="-1595401" y="5589792"/>
              <a:ext cx="2388928" cy="2388928"/>
            </a:xfrm>
            <a:prstGeom prst="ellipse">
              <a:avLst/>
            </a:prstGeom>
            <a:noFill/>
            <a:ln w="10927">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lt1">
                    <a:lumMod val="100000"/>
                  </a:schemeClr>
                </a:solidFill>
                <a:latin typeface="源意明体" pitchFamily="2" charset="-122"/>
                <a:ea typeface="源意明体" pitchFamily="2" charset="-122"/>
              </a:endParaRPr>
            </a:p>
          </p:txBody>
        </p:sp>
        <p:sp>
          <p:nvSpPr>
            <p:cNvPr id="55" name="椭圆 54">
              <a:extLst>
                <a:ext uri="{FF2B5EF4-FFF2-40B4-BE49-F238E27FC236}">
                  <a16:creationId xmlns:a16="http://schemas.microsoft.com/office/drawing/2014/main" id="{3E108F28-DFBF-442E-BAAE-56F318A8D285}"/>
                </a:ext>
              </a:extLst>
            </p:cNvPr>
            <p:cNvSpPr/>
            <p:nvPr/>
          </p:nvSpPr>
          <p:spPr>
            <a:xfrm flipV="1">
              <a:off x="-1573149" y="5743813"/>
              <a:ext cx="2144500" cy="2144500"/>
            </a:xfrm>
            <a:prstGeom prst="ellipse">
              <a:avLst/>
            </a:prstGeom>
            <a:noFill/>
            <a:ln w="10927">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lt1">
                    <a:lumMod val="100000"/>
                  </a:schemeClr>
                </a:solidFill>
                <a:latin typeface="源意明体" pitchFamily="2" charset="-122"/>
                <a:ea typeface="源意明体" pitchFamily="2" charset="-122"/>
              </a:endParaRPr>
            </a:p>
          </p:txBody>
        </p:sp>
        <p:sp>
          <p:nvSpPr>
            <p:cNvPr id="56" name="椭圆 55">
              <a:extLst>
                <a:ext uri="{FF2B5EF4-FFF2-40B4-BE49-F238E27FC236}">
                  <a16:creationId xmlns:a16="http://schemas.microsoft.com/office/drawing/2014/main" id="{8FF52F2B-E82E-45BE-9DA4-47B246B1E195}"/>
                </a:ext>
              </a:extLst>
            </p:cNvPr>
            <p:cNvSpPr/>
            <p:nvPr/>
          </p:nvSpPr>
          <p:spPr>
            <a:xfrm flipV="1">
              <a:off x="-1550897" y="5897834"/>
              <a:ext cx="1900073" cy="1900073"/>
            </a:xfrm>
            <a:prstGeom prst="ellipse">
              <a:avLst/>
            </a:prstGeom>
            <a:noFill/>
            <a:ln w="10927">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lt1">
                    <a:lumMod val="100000"/>
                  </a:schemeClr>
                </a:solidFill>
                <a:latin typeface="源意明体" pitchFamily="2" charset="-122"/>
                <a:ea typeface="源意明体" pitchFamily="2" charset="-122"/>
              </a:endParaRPr>
            </a:p>
          </p:txBody>
        </p:sp>
        <p:sp>
          <p:nvSpPr>
            <p:cNvPr id="53" name="椭圆 52">
              <a:extLst>
                <a:ext uri="{FF2B5EF4-FFF2-40B4-BE49-F238E27FC236}">
                  <a16:creationId xmlns:a16="http://schemas.microsoft.com/office/drawing/2014/main" id="{CA5BA1F0-6DD1-4E15-AC25-28F817B02FED}"/>
                </a:ext>
              </a:extLst>
            </p:cNvPr>
            <p:cNvSpPr/>
            <p:nvPr/>
          </p:nvSpPr>
          <p:spPr>
            <a:xfrm flipV="1">
              <a:off x="-1528645" y="6051855"/>
              <a:ext cx="1655646" cy="1655646"/>
            </a:xfrm>
            <a:prstGeom prst="ellipse">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grpSp>
      <p:grpSp>
        <p:nvGrpSpPr>
          <p:cNvPr id="58" name="组合 57">
            <a:extLst>
              <a:ext uri="{FF2B5EF4-FFF2-40B4-BE49-F238E27FC236}">
                <a16:creationId xmlns:a16="http://schemas.microsoft.com/office/drawing/2014/main" id="{184A187D-22F9-4331-8F06-E67C7AB46762}"/>
              </a:ext>
            </a:extLst>
          </p:cNvPr>
          <p:cNvGrpSpPr/>
          <p:nvPr/>
        </p:nvGrpSpPr>
        <p:grpSpPr>
          <a:xfrm flipV="1">
            <a:off x="10875322" y="-1732115"/>
            <a:ext cx="2633355" cy="2633355"/>
            <a:chOff x="-1617653" y="5435771"/>
            <a:chExt cx="2633355" cy="2633355"/>
          </a:xfrm>
        </p:grpSpPr>
        <p:sp>
          <p:nvSpPr>
            <p:cNvPr id="59" name="椭圆 58">
              <a:extLst>
                <a:ext uri="{FF2B5EF4-FFF2-40B4-BE49-F238E27FC236}">
                  <a16:creationId xmlns:a16="http://schemas.microsoft.com/office/drawing/2014/main" id="{6A63A60E-BDA3-4D8E-A6DE-57DD13FCCD41}"/>
                </a:ext>
              </a:extLst>
            </p:cNvPr>
            <p:cNvSpPr/>
            <p:nvPr/>
          </p:nvSpPr>
          <p:spPr>
            <a:xfrm flipV="1">
              <a:off x="-1617653" y="5435771"/>
              <a:ext cx="2633355" cy="2633355"/>
            </a:xfrm>
            <a:prstGeom prst="ellipse">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sp>
          <p:nvSpPr>
            <p:cNvPr id="60" name="椭圆 59">
              <a:extLst>
                <a:ext uri="{FF2B5EF4-FFF2-40B4-BE49-F238E27FC236}">
                  <a16:creationId xmlns:a16="http://schemas.microsoft.com/office/drawing/2014/main" id="{1AC83CF6-C354-411F-8221-E9D7615BB195}"/>
                </a:ext>
              </a:extLst>
            </p:cNvPr>
            <p:cNvSpPr/>
            <p:nvPr/>
          </p:nvSpPr>
          <p:spPr>
            <a:xfrm flipV="1">
              <a:off x="-1595401" y="5589792"/>
              <a:ext cx="2388928" cy="2388928"/>
            </a:xfrm>
            <a:prstGeom prst="ellipse">
              <a:avLst/>
            </a:prstGeom>
            <a:noFill/>
            <a:ln w="10927">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lt1">
                    <a:lumMod val="100000"/>
                  </a:schemeClr>
                </a:solidFill>
                <a:latin typeface="源意明体" pitchFamily="2" charset="-122"/>
                <a:ea typeface="源意明体" pitchFamily="2" charset="-122"/>
              </a:endParaRPr>
            </a:p>
          </p:txBody>
        </p:sp>
        <p:sp>
          <p:nvSpPr>
            <p:cNvPr id="61" name="椭圆 60">
              <a:extLst>
                <a:ext uri="{FF2B5EF4-FFF2-40B4-BE49-F238E27FC236}">
                  <a16:creationId xmlns:a16="http://schemas.microsoft.com/office/drawing/2014/main" id="{47F88D4F-C26C-4370-9782-40DC95EC3225}"/>
                </a:ext>
              </a:extLst>
            </p:cNvPr>
            <p:cNvSpPr/>
            <p:nvPr/>
          </p:nvSpPr>
          <p:spPr>
            <a:xfrm flipV="1">
              <a:off x="-1573149" y="5743813"/>
              <a:ext cx="2144500" cy="2144500"/>
            </a:xfrm>
            <a:prstGeom prst="ellipse">
              <a:avLst/>
            </a:prstGeom>
            <a:noFill/>
            <a:ln w="10927">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lt1">
                    <a:lumMod val="100000"/>
                  </a:schemeClr>
                </a:solidFill>
                <a:latin typeface="源意明体" pitchFamily="2" charset="-122"/>
                <a:ea typeface="源意明体" pitchFamily="2" charset="-122"/>
              </a:endParaRPr>
            </a:p>
          </p:txBody>
        </p:sp>
        <p:sp>
          <p:nvSpPr>
            <p:cNvPr id="62" name="椭圆 61">
              <a:extLst>
                <a:ext uri="{FF2B5EF4-FFF2-40B4-BE49-F238E27FC236}">
                  <a16:creationId xmlns:a16="http://schemas.microsoft.com/office/drawing/2014/main" id="{717828BE-3E1E-4DD6-9220-194936FC41D4}"/>
                </a:ext>
              </a:extLst>
            </p:cNvPr>
            <p:cNvSpPr/>
            <p:nvPr/>
          </p:nvSpPr>
          <p:spPr>
            <a:xfrm flipV="1">
              <a:off x="-1550897" y="5897834"/>
              <a:ext cx="1900073" cy="1900073"/>
            </a:xfrm>
            <a:prstGeom prst="ellipse">
              <a:avLst/>
            </a:prstGeom>
            <a:noFill/>
            <a:ln w="10927">
              <a:gradFill>
                <a:gsLst>
                  <a:gs pos="0">
                    <a:schemeClr val="accent1"/>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solidFill>
                  <a:schemeClr val="lt1">
                    <a:lumMod val="100000"/>
                  </a:schemeClr>
                </a:solidFill>
                <a:latin typeface="源意明体" pitchFamily="2" charset="-122"/>
                <a:ea typeface="源意明体" pitchFamily="2" charset="-122"/>
              </a:endParaRPr>
            </a:p>
          </p:txBody>
        </p:sp>
        <p:sp>
          <p:nvSpPr>
            <p:cNvPr id="63" name="椭圆 62">
              <a:extLst>
                <a:ext uri="{FF2B5EF4-FFF2-40B4-BE49-F238E27FC236}">
                  <a16:creationId xmlns:a16="http://schemas.microsoft.com/office/drawing/2014/main" id="{018D7F52-7D1F-49DB-9F78-047DAB408513}"/>
                </a:ext>
              </a:extLst>
            </p:cNvPr>
            <p:cNvSpPr/>
            <p:nvPr/>
          </p:nvSpPr>
          <p:spPr>
            <a:xfrm flipV="1">
              <a:off x="-1528645" y="6051855"/>
              <a:ext cx="1655646" cy="1655646"/>
            </a:xfrm>
            <a:prstGeom prst="ellipse">
              <a:avLst/>
            </a:prstGeom>
            <a:noFill/>
            <a:ln w="10927">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grpSp>
      <p:sp>
        <p:nvSpPr>
          <p:cNvPr id="40" name="椭圆 39">
            <a:extLst>
              <a:ext uri="{FF2B5EF4-FFF2-40B4-BE49-F238E27FC236}">
                <a16:creationId xmlns:a16="http://schemas.microsoft.com/office/drawing/2014/main" id="{0C54638D-CF8F-454D-A9C9-0CEE31F92F20}"/>
              </a:ext>
            </a:extLst>
          </p:cNvPr>
          <p:cNvSpPr/>
          <p:nvPr/>
        </p:nvSpPr>
        <p:spPr>
          <a:xfrm flipV="1">
            <a:off x="3796950" y="4757953"/>
            <a:ext cx="368979" cy="368979"/>
          </a:xfrm>
          <a:prstGeom prst="ellipse">
            <a:avLst/>
          </a:prstGeom>
          <a:gradFill>
            <a:gsLst>
              <a:gs pos="0">
                <a:schemeClr val="accent1"/>
              </a:gs>
              <a:gs pos="100000">
                <a:schemeClr val="accent2"/>
              </a:gs>
            </a:gsLst>
            <a:lin ang="5400000" scaled="1"/>
          </a:gradFill>
          <a:ln w="10927">
            <a:noFill/>
          </a:ln>
        </p:spPr>
        <p:style>
          <a:lnRef idx="2">
            <a:schemeClr val="accent1">
              <a:shade val="50000"/>
            </a:schemeClr>
          </a:lnRef>
          <a:fillRef idx="1">
            <a:schemeClr val="accent1"/>
          </a:fillRef>
          <a:effectRef idx="0">
            <a:schemeClr val="accent1"/>
          </a:effectRef>
          <a:fontRef idx="minor">
            <a:schemeClr val="lt1"/>
          </a:fontRef>
        </p:style>
        <p:txBody>
          <a:bodyPr lIns="7305" tIns="3652" rIns="7305" bIns="3652" rtlCol="0" anchor="ctr"/>
          <a:lstStyle/>
          <a:p>
            <a:pPr algn="ctr"/>
            <a:endParaRPr lang="zh-CN" altLang="en-US" sz="144" dirty="0">
              <a:latin typeface="源意明体" pitchFamily="2" charset="-122"/>
              <a:ea typeface="源意明体" pitchFamily="2" charset="-122"/>
            </a:endParaRPr>
          </a:p>
        </p:txBody>
      </p:sp>
      <p:sp>
        <p:nvSpPr>
          <p:cNvPr id="39" name="椭圆 38">
            <a:extLst>
              <a:ext uri="{FF2B5EF4-FFF2-40B4-BE49-F238E27FC236}">
                <a16:creationId xmlns:a16="http://schemas.microsoft.com/office/drawing/2014/main" id="{726B54A9-DC81-4EC5-B94B-C9D8B6350E7C}"/>
              </a:ext>
            </a:extLst>
          </p:cNvPr>
          <p:cNvSpPr/>
          <p:nvPr/>
        </p:nvSpPr>
        <p:spPr>
          <a:xfrm flipV="1">
            <a:off x="8420790" y="2345189"/>
            <a:ext cx="321304" cy="321304"/>
          </a:xfrm>
          <a:prstGeom prst="ellipse">
            <a:avLst/>
          </a:prstGeom>
          <a:gradFill>
            <a:gsLst>
              <a:gs pos="0">
                <a:schemeClr val="accent1"/>
              </a:gs>
              <a:gs pos="100000">
                <a:schemeClr val="accent2"/>
              </a:gs>
            </a:gsLst>
            <a:lin ang="5400000" scaled="1"/>
          </a:gradFill>
          <a:ln w="10927">
            <a:noFill/>
          </a:ln>
        </p:spPr>
        <p:style>
          <a:lnRef idx="2">
            <a:schemeClr val="accent1">
              <a:shade val="50000"/>
            </a:schemeClr>
          </a:lnRef>
          <a:fillRef idx="1">
            <a:schemeClr val="accent1"/>
          </a:fillRef>
          <a:effectRef idx="0">
            <a:schemeClr val="accent1"/>
          </a:effectRef>
          <a:fontRef idx="minor">
            <a:schemeClr val="lt1"/>
          </a:fontRef>
        </p:style>
        <p:txBody>
          <a:bodyPr lIns="6361" tIns="3180" rIns="6361" bIns="3180" rtlCol="0" anchor="ctr"/>
          <a:lstStyle/>
          <a:p>
            <a:pPr algn="ctr"/>
            <a:endParaRPr lang="zh-CN" altLang="en-US" sz="125" dirty="0">
              <a:latin typeface="源意明体" pitchFamily="2" charset="-122"/>
              <a:ea typeface="源意明体" pitchFamily="2" charset="-122"/>
            </a:endParaRPr>
          </a:p>
        </p:txBody>
      </p:sp>
      <p:sp>
        <p:nvSpPr>
          <p:cNvPr id="50" name="椭圆 49">
            <a:extLst>
              <a:ext uri="{FF2B5EF4-FFF2-40B4-BE49-F238E27FC236}">
                <a16:creationId xmlns:a16="http://schemas.microsoft.com/office/drawing/2014/main" id="{31052625-834B-4920-8841-A11BB13367CB}"/>
              </a:ext>
            </a:extLst>
          </p:cNvPr>
          <p:cNvSpPr/>
          <p:nvPr/>
        </p:nvSpPr>
        <p:spPr>
          <a:xfrm>
            <a:off x="3981440" y="1314450"/>
            <a:ext cx="4229120" cy="4229100"/>
          </a:xfrm>
          <a:prstGeom prst="ellipse">
            <a:avLst/>
          </a:prstGeom>
          <a:gradFill>
            <a:gsLst>
              <a:gs pos="0">
                <a:srgbClr val="19F4A2">
                  <a:alpha val="80000"/>
                </a:srgbClr>
              </a:gs>
              <a:gs pos="100000">
                <a:srgbClr val="0B83F4">
                  <a:alpha val="70000"/>
                </a:srgbClr>
              </a:gs>
            </a:gsLst>
            <a:lin ang="5400000" scaled="1"/>
          </a:gradFill>
          <a:ln w="3175">
            <a:solidFill>
              <a:schemeClr val="accent1"/>
            </a:solidFill>
          </a:ln>
          <a:effectLst>
            <a:outerShdw blurRad="50800" sx="102000" sy="102000" algn="ctr"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源意明体" pitchFamily="2" charset="-122"/>
              <a:ea typeface="源意明体" pitchFamily="2" charset="-122"/>
            </a:endParaRPr>
          </a:p>
        </p:txBody>
      </p:sp>
      <p:grpSp>
        <p:nvGrpSpPr>
          <p:cNvPr id="4" name="组合 3">
            <a:extLst>
              <a:ext uri="{FF2B5EF4-FFF2-40B4-BE49-F238E27FC236}">
                <a16:creationId xmlns:a16="http://schemas.microsoft.com/office/drawing/2014/main" id="{2BCF6DFE-9345-7771-ECED-38A786B7EB8A}"/>
              </a:ext>
            </a:extLst>
          </p:cNvPr>
          <p:cNvGrpSpPr/>
          <p:nvPr/>
        </p:nvGrpSpPr>
        <p:grpSpPr>
          <a:xfrm>
            <a:off x="4708507" y="2198471"/>
            <a:ext cx="2774985" cy="1991823"/>
            <a:chOff x="4708507" y="2198471"/>
            <a:chExt cx="2774985" cy="1991823"/>
          </a:xfrm>
        </p:grpSpPr>
        <p:sp>
          <p:nvSpPr>
            <p:cNvPr id="5" name="文本框 4">
              <a:extLst>
                <a:ext uri="{FF2B5EF4-FFF2-40B4-BE49-F238E27FC236}">
                  <a16:creationId xmlns:a16="http://schemas.microsoft.com/office/drawing/2014/main" id="{51C3279F-9E62-4B7A-8A43-3A1C3651343C}"/>
                </a:ext>
              </a:extLst>
            </p:cNvPr>
            <p:cNvSpPr txBox="1"/>
            <p:nvPr/>
          </p:nvSpPr>
          <p:spPr>
            <a:xfrm>
              <a:off x="4962019" y="2198471"/>
              <a:ext cx="2267962" cy="1602039"/>
            </a:xfrm>
            <a:prstGeom prst="rect">
              <a:avLst/>
            </a:prstGeom>
            <a:noFill/>
            <a:ln>
              <a:noFill/>
            </a:ln>
          </p:spPr>
          <p:txBody>
            <a:bodyPr wrap="square" lIns="78674" tIns="39337" rIns="78674" bIns="39337" rtlCol="0">
              <a:spAutoFit/>
            </a:bodyPr>
            <a:lstStyle/>
            <a:p>
              <a:pPr algn="ctr"/>
              <a:r>
                <a:rPr lang="en-US" altLang="zh-CN" sz="9894" b="1">
                  <a:ln>
                    <a:gradFill>
                      <a:gsLst>
                        <a:gs pos="0">
                          <a:schemeClr val="accent1">
                            <a:lumMod val="5000"/>
                            <a:lumOff val="95000"/>
                          </a:schemeClr>
                        </a:gs>
                        <a:gs pos="100000">
                          <a:schemeClr val="bg1">
                            <a:alpha val="0"/>
                          </a:schemeClr>
                        </a:gs>
                      </a:gsLst>
                      <a:lin ang="5400000" scaled="1"/>
                    </a:gradFill>
                  </a:ln>
                  <a:gradFill flip="none" rotWithShape="1">
                    <a:gsLst>
                      <a:gs pos="45000">
                        <a:schemeClr val="bg1"/>
                      </a:gs>
                      <a:gs pos="80000">
                        <a:schemeClr val="bg1">
                          <a:alpha val="0"/>
                        </a:schemeClr>
                      </a:gs>
                    </a:gsLst>
                    <a:lin ang="5400000" scaled="1"/>
                    <a:tileRect/>
                  </a:gradFill>
                  <a:latin typeface="源意明体" pitchFamily="2" charset="-122"/>
                  <a:ea typeface="源意明体" pitchFamily="2" charset="-122"/>
                </a:rPr>
                <a:t>02</a:t>
              </a:r>
              <a:endParaRPr lang="zh-CN" altLang="en-US" sz="9894" b="1" dirty="0">
                <a:ln>
                  <a:gradFill>
                    <a:gsLst>
                      <a:gs pos="0">
                        <a:schemeClr val="accent1">
                          <a:lumMod val="5000"/>
                          <a:lumOff val="95000"/>
                        </a:schemeClr>
                      </a:gs>
                      <a:gs pos="100000">
                        <a:schemeClr val="bg1">
                          <a:alpha val="0"/>
                        </a:schemeClr>
                      </a:gs>
                    </a:gsLst>
                    <a:lin ang="5400000" scaled="1"/>
                  </a:gradFill>
                </a:ln>
                <a:gradFill flip="none" rotWithShape="1">
                  <a:gsLst>
                    <a:gs pos="45000">
                      <a:schemeClr val="bg1"/>
                    </a:gs>
                    <a:gs pos="80000">
                      <a:schemeClr val="bg1">
                        <a:alpha val="0"/>
                      </a:schemeClr>
                    </a:gs>
                  </a:gsLst>
                  <a:lin ang="5400000" scaled="1"/>
                  <a:tileRect/>
                </a:gradFill>
                <a:latin typeface="源意明体" pitchFamily="2" charset="-122"/>
                <a:ea typeface="源意明体" pitchFamily="2" charset="-122"/>
              </a:endParaRPr>
            </a:p>
          </p:txBody>
        </p:sp>
        <p:sp>
          <p:nvSpPr>
            <p:cNvPr id="24" name="文本框 23">
              <a:extLst>
                <a:ext uri="{FF2B5EF4-FFF2-40B4-BE49-F238E27FC236}">
                  <a16:creationId xmlns:a16="http://schemas.microsoft.com/office/drawing/2014/main" id="{9FD57B37-277D-4FC9-93B9-79346BB1FBDE}"/>
                </a:ext>
              </a:extLst>
            </p:cNvPr>
            <p:cNvSpPr txBox="1"/>
            <p:nvPr/>
          </p:nvSpPr>
          <p:spPr>
            <a:xfrm>
              <a:off x="4708507" y="3187522"/>
              <a:ext cx="2774985" cy="1002772"/>
            </a:xfrm>
            <a:prstGeom prst="rect">
              <a:avLst/>
            </a:prstGeom>
            <a:noFill/>
          </p:spPr>
          <p:txBody>
            <a:bodyPr wrap="none" lIns="78674" tIns="39337" rIns="78674" bIns="39337"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b="1" dirty="0">
                  <a:solidFill>
                    <a:schemeClr val="bg1"/>
                  </a:solidFill>
                  <a:effectLst>
                    <a:outerShdw blurRad="38100" dist="25400" sx="102000" sy="102000" algn="ctr" rotWithShape="0">
                      <a:prstClr val="black">
                        <a:alpha val="40000"/>
                      </a:prstClr>
                    </a:outerShdw>
                  </a:effectLst>
                  <a:latin typeface="字体圈欣意冠黑体" panose="00000500000000000000" pitchFamily="2" charset="-122"/>
                  <a:ea typeface="字体圈欣意冠黑体" panose="00000500000000000000" pitchFamily="2" charset="-122"/>
                </a:rPr>
                <a:t>重点</a:t>
              </a:r>
              <a:r>
                <a:rPr kumimoji="0" lang="zh-CN" altLang="en-US" sz="60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字体圈欣意冠黑体" panose="00000500000000000000" pitchFamily="2" charset="-122"/>
                  <a:ea typeface="字体圈欣意冠黑体" panose="00000500000000000000" pitchFamily="2" charset="-122"/>
                </a:rPr>
                <a:t>回顾</a:t>
              </a:r>
              <a:endParaRPr kumimoji="0" lang="zh-HK" altLang="en-US" sz="6000" b="1" i="0" u="none" strike="noStrike" kern="1200" cap="none" spc="0" normalizeH="0" baseline="0" noProof="0" dirty="0">
                <a:ln>
                  <a:noFill/>
                </a:ln>
                <a:solidFill>
                  <a:schemeClr val="bg1"/>
                </a:solidFill>
                <a:effectLst>
                  <a:outerShdw blurRad="38100" dist="25400" sx="102000" sy="102000" algn="ctr" rotWithShape="0">
                    <a:prstClr val="black">
                      <a:alpha val="40000"/>
                    </a:prstClr>
                  </a:outerShdw>
                </a:effectLst>
                <a:uLnTx/>
                <a:uFillTx/>
                <a:latin typeface="字体圈欣意冠黑体" panose="00000500000000000000" pitchFamily="2" charset="-122"/>
                <a:ea typeface="字体圈欣意冠黑体" panose="00000500000000000000" pitchFamily="2" charset="-122"/>
              </a:endParaRPr>
            </a:p>
          </p:txBody>
        </p:sp>
      </p:grpSp>
      <p:sp>
        <p:nvSpPr>
          <p:cNvPr id="3" name="椭圆 2">
            <a:extLst>
              <a:ext uri="{FF2B5EF4-FFF2-40B4-BE49-F238E27FC236}">
                <a16:creationId xmlns:a16="http://schemas.microsoft.com/office/drawing/2014/main" id="{0B4AD883-31B6-A7C7-85A0-9B1A14A58E34}"/>
              </a:ext>
            </a:extLst>
          </p:cNvPr>
          <p:cNvSpPr/>
          <p:nvPr/>
        </p:nvSpPr>
        <p:spPr>
          <a:xfrm>
            <a:off x="3643509" y="901239"/>
            <a:ext cx="4957152" cy="4957129"/>
          </a:xfrm>
          <a:prstGeom prst="ellipse">
            <a:avLst/>
          </a:prstGeom>
          <a:noFill/>
          <a:ln w="3175">
            <a:solidFill>
              <a:schemeClr val="accent1"/>
            </a:solidFill>
          </a:ln>
          <a:effectLst>
            <a:outerShdw blurRad="50800" sx="102000" sy="102000" algn="ctr"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41" name="弧形 40">
            <a:extLst>
              <a:ext uri="{FF2B5EF4-FFF2-40B4-BE49-F238E27FC236}">
                <a16:creationId xmlns:a16="http://schemas.microsoft.com/office/drawing/2014/main" id="{5333D6B2-C39B-497F-A122-E467655A3265}"/>
              </a:ext>
            </a:extLst>
          </p:cNvPr>
          <p:cNvSpPr/>
          <p:nvPr/>
        </p:nvSpPr>
        <p:spPr>
          <a:xfrm rot="20922842" flipV="1">
            <a:off x="1932391" y="2816877"/>
            <a:ext cx="8327218" cy="1821664"/>
          </a:xfrm>
          <a:prstGeom prst="arc">
            <a:avLst>
              <a:gd name="adj1" fmla="val 9551399"/>
              <a:gd name="adj2" fmla="val 1153246"/>
            </a:avLst>
          </a:prstGeom>
          <a:noFill/>
          <a:ln w="25400" cap="rnd">
            <a:gradFill>
              <a:gsLst>
                <a:gs pos="0">
                  <a:schemeClr val="bg1"/>
                </a:gs>
                <a:gs pos="100000">
                  <a:schemeClr val="bg1">
                    <a:lumMod val="95000"/>
                  </a:schemeClr>
                </a:gs>
              </a:gsLst>
              <a:lin ang="5400000" scaled="1"/>
            </a:gradFill>
          </a:ln>
          <a:effectLst>
            <a:outerShdw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63098" tIns="81540" rIns="163098" bIns="81540" rtlCol="0" anchor="ctr"/>
          <a:lstStyle/>
          <a:p>
            <a:pPr algn="ctr"/>
            <a:endParaRPr lang="zh-CN" altLang="en-US" sz="3208" dirty="0">
              <a:latin typeface="源意明体" pitchFamily="2" charset="-122"/>
              <a:ea typeface="源意明体" pitchFamily="2" charset="-122"/>
            </a:endParaRPr>
          </a:p>
        </p:txBody>
      </p:sp>
    </p:spTree>
    <p:extLst>
      <p:ext uri="{BB962C8B-B14F-4D97-AF65-F5344CB8AC3E}">
        <p14:creationId xmlns:p14="http://schemas.microsoft.com/office/powerpoint/2010/main" val="1559200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蓝红色科技渐变科技感光线红蓝背景">
            <a:extLst>
              <a:ext uri="{FF2B5EF4-FFF2-40B4-BE49-F238E27FC236}">
                <a16:creationId xmlns:a16="http://schemas.microsoft.com/office/drawing/2014/main" id="{C646EC1C-31D2-75BF-7C0A-D900DE4767F4}"/>
              </a:ext>
            </a:extLst>
          </p:cNvPr>
          <p:cNvPicPr>
            <a:picLocks noChangeAspect="1" noChangeArrowheads="1"/>
          </p:cNvPicPr>
          <p:nvPr/>
        </p:nvPicPr>
        <p:blipFill>
          <a:blip r:embed="rId3" cstate="screen">
            <a:duotone>
              <a:prstClr val="black"/>
              <a:schemeClr val="accent2">
                <a:tint val="45000"/>
                <a:satMod val="400000"/>
              </a:schemeClr>
            </a:duotone>
            <a:alphaModFix amt="50000"/>
            <a:extLst>
              <a:ext uri="{28A0092B-C50C-407E-A947-70E740481C1C}">
                <a14:useLocalDpi xmlns:a14="http://schemas.microsoft.com/office/drawing/2010/main"/>
              </a:ext>
            </a:extLst>
          </a:blip>
          <a:srcRect/>
          <a:stretch>
            <a:fillRect/>
          </a:stretch>
        </p:blipFill>
        <p:spPr bwMode="auto">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a:noFill/>
          <a:extLst>
            <a:ext uri="{909E8E84-426E-40DD-AFC4-6F175D3DCCD1}">
              <a14:hiddenFill xmlns:a14="http://schemas.microsoft.com/office/drawing/2010/main">
                <a:solidFill>
                  <a:srgbClr val="FFFFFF"/>
                </a:solidFill>
              </a14:hiddenFill>
            </a:ext>
          </a:extLst>
        </p:spPr>
      </p:pic>
      <p:grpSp>
        <p:nvGrpSpPr>
          <p:cNvPr id="3" name="组合 2">
            <a:extLst>
              <a:ext uri="{FF2B5EF4-FFF2-40B4-BE49-F238E27FC236}">
                <a16:creationId xmlns:a16="http://schemas.microsoft.com/office/drawing/2014/main" id="{CA2EA33E-0F64-9FA2-0C03-E51C73BD007A}"/>
              </a:ext>
            </a:extLst>
          </p:cNvPr>
          <p:cNvGrpSpPr/>
          <p:nvPr/>
        </p:nvGrpSpPr>
        <p:grpSpPr>
          <a:xfrm>
            <a:off x="4657020" y="363492"/>
            <a:ext cx="2877960" cy="923330"/>
            <a:chOff x="2530092" y="-1435635"/>
            <a:chExt cx="2877960" cy="923330"/>
          </a:xfrm>
        </p:grpSpPr>
        <p:sp>
          <p:nvSpPr>
            <p:cNvPr id="4" name="平行四边形 3">
              <a:extLst>
                <a:ext uri="{FF2B5EF4-FFF2-40B4-BE49-F238E27FC236}">
                  <a16:creationId xmlns:a16="http://schemas.microsoft.com/office/drawing/2014/main" id="{BAF58CD8-D722-E545-FCCB-70B81E5C6EBD}"/>
                </a:ext>
              </a:extLst>
            </p:cNvPr>
            <p:cNvSpPr>
              <a:spLocks/>
            </p:cNvSpPr>
            <p:nvPr/>
          </p:nvSpPr>
          <p:spPr>
            <a:xfrm>
              <a:off x="4311156" y="-890166"/>
              <a:ext cx="1066423" cy="223406"/>
            </a:xfrm>
            <a:prstGeom prst="parallelogram">
              <a:avLst/>
            </a:prstGeom>
            <a:gradFill flip="none" rotWithShape="1">
              <a:gsLst>
                <a:gs pos="0">
                  <a:schemeClr val="accent1"/>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5" name="平行四边形 4">
              <a:extLst>
                <a:ext uri="{FF2B5EF4-FFF2-40B4-BE49-F238E27FC236}">
                  <a16:creationId xmlns:a16="http://schemas.microsoft.com/office/drawing/2014/main" id="{91986CD0-6487-C591-33B7-D1D20B087A98}"/>
                </a:ext>
              </a:extLst>
            </p:cNvPr>
            <p:cNvSpPr>
              <a:spLocks/>
            </p:cNvSpPr>
            <p:nvPr/>
          </p:nvSpPr>
          <p:spPr>
            <a:xfrm flipH="1">
              <a:off x="2692905" y="-1077626"/>
              <a:ext cx="1066423" cy="223406"/>
            </a:xfrm>
            <a:prstGeom prst="parallelogram">
              <a:avLst/>
            </a:prstGeom>
            <a:gradFill flip="none" rotWithShape="1">
              <a:gsLst>
                <a:gs pos="0">
                  <a:schemeClr val="accent2"/>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6" name="文本框 5">
              <a:extLst>
                <a:ext uri="{FF2B5EF4-FFF2-40B4-BE49-F238E27FC236}">
                  <a16:creationId xmlns:a16="http://schemas.microsoft.com/office/drawing/2014/main" id="{B38909DA-9F4F-2E12-A713-70EB911A5CE6}"/>
                </a:ext>
              </a:extLst>
            </p:cNvPr>
            <p:cNvSpPr txBox="1"/>
            <p:nvPr/>
          </p:nvSpPr>
          <p:spPr>
            <a:xfrm>
              <a:off x="2692905" y="-1435635"/>
              <a:ext cx="2644363" cy="923330"/>
            </a:xfrm>
            <a:prstGeom prst="rect">
              <a:avLst/>
            </a:prstGeom>
            <a:noFill/>
            <a:scene3d>
              <a:camera prst="orthographicFront"/>
              <a:lightRig rig="threePt" dir="t"/>
            </a:scene3d>
          </p:spPr>
          <p:txBody>
            <a:bodyPr wrap="square" rtlCol="0">
              <a:spAutoFit/>
            </a:bodyPr>
            <a:lstStyle/>
            <a:p>
              <a:pPr lvl="0" algn="ctr">
                <a:defRPr/>
              </a:pPr>
              <a:r>
                <a:rPr lang="zh-CN" altLang="en-US" sz="5400" b="1" spc="-150" dirty="0">
                  <a:gradFill flip="none" rotWithShape="1">
                    <a:gsLst>
                      <a:gs pos="0">
                        <a:schemeClr val="accent1"/>
                      </a:gs>
                      <a:gs pos="100000">
                        <a:schemeClr val="accent2"/>
                      </a:gs>
                    </a:gsLst>
                    <a:lin ang="5400000" scaled="1"/>
                    <a:tileRect/>
                  </a:gradFill>
                  <a:effectLst>
                    <a:outerShdw blurRad="63500" dist="25400" sx="102000" sy="102000" algn="ctr" rotWithShape="0">
                      <a:prstClr val="black">
                        <a:alpha val="40000"/>
                      </a:prstClr>
                    </a:outerShdw>
                  </a:effectLst>
                  <a:latin typeface="字体圈欣意冠黑体" panose="00000500000000000000" pitchFamily="2" charset="-122"/>
                  <a:ea typeface="字体圈欣意冠黑体" panose="00000500000000000000" pitchFamily="2" charset="-122"/>
                  <a:cs typeface="阿里巴巴普惠体 B" panose="00020600040101010101" pitchFamily="18" charset="-122"/>
                </a:rPr>
                <a:t>重点回顾</a:t>
              </a:r>
            </a:p>
          </p:txBody>
        </p:sp>
        <p:sp>
          <p:nvSpPr>
            <p:cNvPr id="7" name="平行四边形 6">
              <a:extLst>
                <a:ext uri="{FF2B5EF4-FFF2-40B4-BE49-F238E27FC236}">
                  <a16:creationId xmlns:a16="http://schemas.microsoft.com/office/drawing/2014/main" id="{23FDF1F5-8E60-92AA-B247-D399B30FE32B}"/>
                </a:ext>
              </a:extLst>
            </p:cNvPr>
            <p:cNvSpPr>
              <a:spLocks/>
            </p:cNvSpPr>
            <p:nvPr/>
          </p:nvSpPr>
          <p:spPr>
            <a:xfrm flipH="1">
              <a:off x="2530092" y="-770416"/>
              <a:ext cx="1066423" cy="103656"/>
            </a:xfrm>
            <a:prstGeom prst="parallelogram">
              <a:avLst/>
            </a:prstGeom>
            <a:gradFill flip="none" rotWithShape="1">
              <a:gsLst>
                <a:gs pos="0">
                  <a:schemeClr val="accent2">
                    <a:alpha val="63000"/>
                  </a:schemeClr>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8" name="平行四边形 7">
              <a:extLst>
                <a:ext uri="{FF2B5EF4-FFF2-40B4-BE49-F238E27FC236}">
                  <a16:creationId xmlns:a16="http://schemas.microsoft.com/office/drawing/2014/main" id="{3F9D1154-0F41-C6F3-D753-1AEC4D391B3C}"/>
                </a:ext>
              </a:extLst>
            </p:cNvPr>
            <p:cNvSpPr>
              <a:spLocks/>
            </p:cNvSpPr>
            <p:nvPr/>
          </p:nvSpPr>
          <p:spPr>
            <a:xfrm>
              <a:off x="4341629" y="-1077626"/>
              <a:ext cx="1066423" cy="103656"/>
            </a:xfrm>
            <a:prstGeom prst="parallelogram">
              <a:avLst/>
            </a:prstGeom>
            <a:gradFill flip="none" rotWithShape="1">
              <a:gsLst>
                <a:gs pos="0">
                  <a:schemeClr val="accent1">
                    <a:alpha val="37000"/>
                  </a:schemeClr>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grpSp>
        <p:nvGrpSpPr>
          <p:cNvPr id="15" name="组合 14">
            <a:extLst>
              <a:ext uri="{FF2B5EF4-FFF2-40B4-BE49-F238E27FC236}">
                <a16:creationId xmlns:a16="http://schemas.microsoft.com/office/drawing/2014/main" id="{A30E7B02-9CAF-898E-3481-9445CB858FBC}"/>
              </a:ext>
            </a:extLst>
          </p:cNvPr>
          <p:cNvGrpSpPr/>
          <p:nvPr/>
        </p:nvGrpSpPr>
        <p:grpSpPr>
          <a:xfrm>
            <a:off x="624036" y="1734928"/>
            <a:ext cx="3339168" cy="4437767"/>
            <a:chOff x="726979" y="1703121"/>
            <a:chExt cx="3339168" cy="4437767"/>
          </a:xfrm>
        </p:grpSpPr>
        <p:pic>
          <p:nvPicPr>
            <p:cNvPr id="7170" name="Picture 2" descr="蓝色科技感数字城市抽象数字信息化信息数据背景">
              <a:extLst>
                <a:ext uri="{FF2B5EF4-FFF2-40B4-BE49-F238E27FC236}">
                  <a16:creationId xmlns:a16="http://schemas.microsoft.com/office/drawing/2014/main" id="{6608890F-E722-720C-9877-4AA66ADBB5F5}"/>
                </a:ext>
              </a:extLst>
            </p:cNvPr>
            <p:cNvPicPr>
              <a:picLocks noChangeArrowheads="1"/>
            </p:cNvPicPr>
            <p:nvPr/>
          </p:nvPicPr>
          <p:blipFill>
            <a:blip r:embed="rId4">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735065" y="1703124"/>
              <a:ext cx="3316309" cy="1952678"/>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a:extLst>
                <a:ext uri="{FF2B5EF4-FFF2-40B4-BE49-F238E27FC236}">
                  <a16:creationId xmlns:a16="http://schemas.microsoft.com/office/drawing/2014/main" id="{67662B61-19DB-4231-8E95-314D5ADA3BC1}"/>
                </a:ext>
              </a:extLst>
            </p:cNvPr>
            <p:cNvGrpSpPr/>
            <p:nvPr/>
          </p:nvGrpSpPr>
          <p:grpSpPr>
            <a:xfrm flipV="1">
              <a:off x="726979" y="3669665"/>
              <a:ext cx="3332480" cy="2471223"/>
              <a:chOff x="661227" y="2074180"/>
              <a:chExt cx="3332480" cy="2471223"/>
            </a:xfrm>
          </p:grpSpPr>
          <p:grpSp>
            <p:nvGrpSpPr>
              <p:cNvPr id="145" name="组合 144">
                <a:extLst>
                  <a:ext uri="{FF2B5EF4-FFF2-40B4-BE49-F238E27FC236}">
                    <a16:creationId xmlns:a16="http://schemas.microsoft.com/office/drawing/2014/main" id="{983EDC6A-A1BA-4612-A887-B149350C00ED}"/>
                  </a:ext>
                </a:extLst>
              </p:cNvPr>
              <p:cNvGrpSpPr/>
              <p:nvPr/>
            </p:nvGrpSpPr>
            <p:grpSpPr>
              <a:xfrm>
                <a:off x="2067117" y="2074180"/>
                <a:ext cx="520700" cy="94537"/>
                <a:chOff x="7863840" y="3794142"/>
                <a:chExt cx="520700" cy="45719"/>
              </a:xfrm>
              <a:effectLst>
                <a:outerShdw blurRad="190500" algn="ctr" rotWithShape="0">
                  <a:schemeClr val="accent1">
                    <a:alpha val="40000"/>
                  </a:schemeClr>
                </a:outerShdw>
              </a:effectLst>
            </p:grpSpPr>
            <p:sp>
              <p:nvSpPr>
                <p:cNvPr id="159" name="矩形 158">
                  <a:extLst>
                    <a:ext uri="{FF2B5EF4-FFF2-40B4-BE49-F238E27FC236}">
                      <a16:creationId xmlns:a16="http://schemas.microsoft.com/office/drawing/2014/main" id="{BCDC44B3-F7F4-438A-82D2-BBA2B95BAF70}"/>
                    </a:ext>
                  </a:extLst>
                </p:cNvPr>
                <p:cNvSpPr/>
                <p:nvPr/>
              </p:nvSpPr>
              <p:spPr>
                <a:xfrm>
                  <a:off x="8101330" y="3794142"/>
                  <a:ext cx="45719" cy="45719"/>
                </a:xfrm>
                <a:prstGeom prst="rect">
                  <a:avLst/>
                </a:prstGeom>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cxnSp>
              <p:nvCxnSpPr>
                <p:cNvPr id="160" name="直接连接符 159">
                  <a:extLst>
                    <a:ext uri="{FF2B5EF4-FFF2-40B4-BE49-F238E27FC236}">
                      <a16:creationId xmlns:a16="http://schemas.microsoft.com/office/drawing/2014/main" id="{A9B32C04-8B66-4D00-8148-24E0C06DC9BD}"/>
                    </a:ext>
                  </a:extLst>
                </p:cNvPr>
                <p:cNvCxnSpPr>
                  <a:cxnSpLocks/>
                </p:cNvCxnSpPr>
                <p:nvPr/>
              </p:nvCxnSpPr>
              <p:spPr>
                <a:xfrm>
                  <a:off x="8181340" y="3817001"/>
                  <a:ext cx="203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06A50A34-BFF4-4BBB-9847-1A2D2AF0F814}"/>
                    </a:ext>
                  </a:extLst>
                </p:cNvPr>
                <p:cNvCxnSpPr>
                  <a:cxnSpLocks/>
                </p:cNvCxnSpPr>
                <p:nvPr/>
              </p:nvCxnSpPr>
              <p:spPr>
                <a:xfrm>
                  <a:off x="7863840" y="3817001"/>
                  <a:ext cx="203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51" name="任意多边形: 形状 150">
                <a:extLst>
                  <a:ext uri="{FF2B5EF4-FFF2-40B4-BE49-F238E27FC236}">
                    <a16:creationId xmlns:a16="http://schemas.microsoft.com/office/drawing/2014/main" id="{CA2537E4-07F6-4659-A9EE-CE6A08E6B037}"/>
                  </a:ext>
                </a:extLst>
              </p:cNvPr>
              <p:cNvSpPr/>
              <p:nvPr/>
            </p:nvSpPr>
            <p:spPr>
              <a:xfrm>
                <a:off x="661227" y="2121449"/>
                <a:ext cx="3332480" cy="2423954"/>
              </a:xfrm>
              <a:custGeom>
                <a:avLst/>
                <a:gdLst>
                  <a:gd name="connsiteX0" fmla="*/ 0 w 3332480"/>
                  <a:gd name="connsiteY0" fmla="*/ 0 h 1172245"/>
                  <a:gd name="connsiteX1" fmla="*/ 1284951 w 3332480"/>
                  <a:gd name="connsiteY1" fmla="*/ 0 h 1172245"/>
                  <a:gd name="connsiteX2" fmla="*/ 1296235 w 3332480"/>
                  <a:gd name="connsiteY2" fmla="*/ 45137 h 1172245"/>
                  <a:gd name="connsiteX3" fmla="*/ 2036245 w 3332480"/>
                  <a:gd name="connsiteY3" fmla="*/ 45137 h 1172245"/>
                  <a:gd name="connsiteX4" fmla="*/ 2047529 w 3332480"/>
                  <a:gd name="connsiteY4" fmla="*/ 0 h 1172245"/>
                  <a:gd name="connsiteX5" fmla="*/ 3332480 w 3332480"/>
                  <a:gd name="connsiteY5" fmla="*/ 0 h 1172245"/>
                  <a:gd name="connsiteX6" fmla="*/ 3332480 w 3332480"/>
                  <a:gd name="connsiteY6" fmla="*/ 370103 h 1172245"/>
                  <a:gd name="connsiteX7" fmla="*/ 3286761 w 3332480"/>
                  <a:gd name="connsiteY7" fmla="*/ 383610 h 1172245"/>
                  <a:gd name="connsiteX8" fmla="*/ 3286761 w 3332480"/>
                  <a:gd name="connsiteY8" fmla="*/ 788634 h 1172245"/>
                  <a:gd name="connsiteX9" fmla="*/ 3332480 w 3332480"/>
                  <a:gd name="connsiteY9" fmla="*/ 802141 h 1172245"/>
                  <a:gd name="connsiteX10" fmla="*/ 3332480 w 3332480"/>
                  <a:gd name="connsiteY10" fmla="*/ 1172245 h 1172245"/>
                  <a:gd name="connsiteX11" fmla="*/ 2047529 w 3332480"/>
                  <a:gd name="connsiteY11" fmla="*/ 1172245 h 1172245"/>
                  <a:gd name="connsiteX12" fmla="*/ 2036245 w 3332480"/>
                  <a:gd name="connsiteY12" fmla="*/ 1127108 h 1172245"/>
                  <a:gd name="connsiteX13" fmla="*/ 1296235 w 3332480"/>
                  <a:gd name="connsiteY13" fmla="*/ 1127108 h 1172245"/>
                  <a:gd name="connsiteX14" fmla="*/ 1284951 w 3332480"/>
                  <a:gd name="connsiteY14" fmla="*/ 1172245 h 1172245"/>
                  <a:gd name="connsiteX15" fmla="*/ 0 w 3332480"/>
                  <a:gd name="connsiteY15" fmla="*/ 1172245 h 1172245"/>
                  <a:gd name="connsiteX16" fmla="*/ 0 w 3332480"/>
                  <a:gd name="connsiteY16" fmla="*/ 802141 h 1172245"/>
                  <a:gd name="connsiteX17" fmla="*/ 45719 w 3332480"/>
                  <a:gd name="connsiteY17" fmla="*/ 788634 h 1172245"/>
                  <a:gd name="connsiteX18" fmla="*/ 45719 w 3332480"/>
                  <a:gd name="connsiteY18" fmla="*/ 383610 h 1172245"/>
                  <a:gd name="connsiteX19" fmla="*/ 0 w 3332480"/>
                  <a:gd name="connsiteY19" fmla="*/ 370103 h 117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32480" h="1172245">
                    <a:moveTo>
                      <a:pt x="0" y="0"/>
                    </a:moveTo>
                    <a:lnTo>
                      <a:pt x="1284951" y="0"/>
                    </a:lnTo>
                    <a:lnTo>
                      <a:pt x="1296235" y="45137"/>
                    </a:lnTo>
                    <a:lnTo>
                      <a:pt x="2036245" y="45137"/>
                    </a:lnTo>
                    <a:lnTo>
                      <a:pt x="2047529" y="0"/>
                    </a:lnTo>
                    <a:lnTo>
                      <a:pt x="3332480" y="0"/>
                    </a:lnTo>
                    <a:lnTo>
                      <a:pt x="3332480" y="370103"/>
                    </a:lnTo>
                    <a:lnTo>
                      <a:pt x="3286761" y="383610"/>
                    </a:lnTo>
                    <a:lnTo>
                      <a:pt x="3286761" y="788634"/>
                    </a:lnTo>
                    <a:lnTo>
                      <a:pt x="3332480" y="802141"/>
                    </a:lnTo>
                    <a:lnTo>
                      <a:pt x="3332480" y="1172245"/>
                    </a:lnTo>
                    <a:lnTo>
                      <a:pt x="2047529" y="1172245"/>
                    </a:lnTo>
                    <a:lnTo>
                      <a:pt x="2036245" y="1127108"/>
                    </a:lnTo>
                    <a:lnTo>
                      <a:pt x="1296235" y="1127108"/>
                    </a:lnTo>
                    <a:lnTo>
                      <a:pt x="1284951" y="1172245"/>
                    </a:lnTo>
                    <a:lnTo>
                      <a:pt x="0" y="1172245"/>
                    </a:lnTo>
                    <a:lnTo>
                      <a:pt x="0" y="802141"/>
                    </a:lnTo>
                    <a:lnTo>
                      <a:pt x="45719" y="788634"/>
                    </a:lnTo>
                    <a:lnTo>
                      <a:pt x="45719" y="383610"/>
                    </a:lnTo>
                    <a:lnTo>
                      <a:pt x="0" y="370103"/>
                    </a:lnTo>
                    <a:close/>
                  </a:path>
                </a:pathLst>
              </a:custGeom>
              <a:gradFill flip="none" rotWithShape="1">
                <a:gsLst>
                  <a:gs pos="0">
                    <a:srgbClr val="19F3AE">
                      <a:alpha val="30000"/>
                    </a:srgbClr>
                  </a:gs>
                  <a:gs pos="100000">
                    <a:srgbClr val="19F3AE">
                      <a:alpha val="0"/>
                    </a:srgbClr>
                  </a:gs>
                </a:gsLst>
                <a:path path="shape">
                  <a:fillToRect l="50000" t="50000" r="50000" b="50000"/>
                </a:path>
                <a:tileRect/>
              </a:gradFill>
              <a:ln>
                <a:gradFill>
                  <a:gsLst>
                    <a:gs pos="0">
                      <a:schemeClr val="accent1"/>
                    </a:gs>
                    <a:gs pos="100000">
                      <a:schemeClr val="accent2"/>
                    </a:gs>
                  </a:gsLst>
                  <a:lin ang="5400000" scaled="1"/>
                </a:gradFill>
              </a:ln>
              <a:effectLst>
                <a:outerShdw blurRad="190500" algn="ctr" rotWithShape="0">
                  <a:schemeClr val="accent1">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152" name="矩形 151">
                <a:extLst>
                  <a:ext uri="{FF2B5EF4-FFF2-40B4-BE49-F238E27FC236}">
                    <a16:creationId xmlns:a16="http://schemas.microsoft.com/office/drawing/2014/main" id="{1B93BF7A-E465-4EEA-802E-FF0301F17D1F}"/>
                  </a:ext>
                </a:extLst>
              </p:cNvPr>
              <p:cNvSpPr/>
              <p:nvPr/>
            </p:nvSpPr>
            <p:spPr>
              <a:xfrm>
                <a:off x="3947988" y="4498134"/>
                <a:ext cx="45719" cy="47269"/>
              </a:xfrm>
              <a:prstGeom prst="rect">
                <a:avLst/>
              </a:prstGeom>
              <a:solidFill>
                <a:schemeClr val="accent2"/>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153" name="矩形 152">
                <a:extLst>
                  <a:ext uri="{FF2B5EF4-FFF2-40B4-BE49-F238E27FC236}">
                    <a16:creationId xmlns:a16="http://schemas.microsoft.com/office/drawing/2014/main" id="{05D35652-7FAA-4E16-B76D-9AAF26149E3A}"/>
                  </a:ext>
                </a:extLst>
              </p:cNvPr>
              <p:cNvSpPr/>
              <p:nvPr/>
            </p:nvSpPr>
            <p:spPr>
              <a:xfrm>
                <a:off x="661227" y="2121450"/>
                <a:ext cx="45719" cy="47267"/>
              </a:xfrm>
              <a:prstGeom prst="rect">
                <a:avLst/>
              </a:prstGeom>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154" name="矩形 153">
                <a:extLst>
                  <a:ext uri="{FF2B5EF4-FFF2-40B4-BE49-F238E27FC236}">
                    <a16:creationId xmlns:a16="http://schemas.microsoft.com/office/drawing/2014/main" id="{7AB3E9E9-D37D-46AF-9DE1-3C76AD57B92F}"/>
                  </a:ext>
                </a:extLst>
              </p:cNvPr>
              <p:cNvSpPr/>
              <p:nvPr/>
            </p:nvSpPr>
            <p:spPr>
              <a:xfrm>
                <a:off x="661227" y="4498134"/>
                <a:ext cx="45719" cy="47269"/>
              </a:xfrm>
              <a:prstGeom prst="rect">
                <a:avLst/>
              </a:prstGeom>
              <a:solidFill>
                <a:schemeClr val="accent2"/>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155" name="矩形 154">
                <a:extLst>
                  <a:ext uri="{FF2B5EF4-FFF2-40B4-BE49-F238E27FC236}">
                    <a16:creationId xmlns:a16="http://schemas.microsoft.com/office/drawing/2014/main" id="{4E78445E-6C75-4EBD-8E85-08E2A760268C}"/>
                  </a:ext>
                </a:extLst>
              </p:cNvPr>
              <p:cNvSpPr/>
              <p:nvPr/>
            </p:nvSpPr>
            <p:spPr>
              <a:xfrm>
                <a:off x="3947988" y="2121450"/>
                <a:ext cx="45719" cy="47267"/>
              </a:xfrm>
              <a:prstGeom prst="rect">
                <a:avLst/>
              </a:prstGeom>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grpSp>
        <p:sp>
          <p:nvSpPr>
            <p:cNvPr id="248" name="文本框 247">
              <a:extLst>
                <a:ext uri="{FF2B5EF4-FFF2-40B4-BE49-F238E27FC236}">
                  <a16:creationId xmlns:a16="http://schemas.microsoft.com/office/drawing/2014/main" id="{B091EF9F-1370-4B6E-8F3D-ACDC285BEA79}"/>
                </a:ext>
              </a:extLst>
            </p:cNvPr>
            <p:cNvSpPr txBox="1"/>
            <p:nvPr/>
          </p:nvSpPr>
          <p:spPr>
            <a:xfrm>
              <a:off x="1074702" y="4863356"/>
              <a:ext cx="2588757" cy="659861"/>
            </a:xfrm>
            <a:prstGeom prst="rect">
              <a:avLst/>
            </a:prstGeom>
            <a:noFill/>
          </p:spPr>
          <p:txBody>
            <a:bodyPr wrap="square" rtlCol="0">
              <a:spAutoFit/>
            </a:bodyPr>
            <a:lstStyle/>
            <a:p>
              <a:pPr marL="105750" algn="ctr">
                <a:lnSpc>
                  <a:spcPct val="120000"/>
                </a:lnSpc>
                <a:buClr>
                  <a:srgbClr val="00FFFF"/>
                </a:buClr>
              </a:pPr>
              <a:r>
                <a:rPr lang="zh-CN" altLang="en-US" sz="1600" dirty="0">
                  <a:solidFill>
                    <a:schemeClr val="bg1"/>
                  </a:solidFill>
                  <a:latin typeface="源意明体" pitchFamily="2" charset="-122"/>
                  <a:ea typeface="源意明体" pitchFamily="2" charset="-122"/>
                </a:rPr>
                <a:t>请在这里输入你的正文</a:t>
              </a:r>
              <a:endParaRPr lang="en-US" altLang="zh-CN" sz="1600" dirty="0">
                <a:solidFill>
                  <a:schemeClr val="bg1"/>
                </a:solidFill>
                <a:latin typeface="源意明体" pitchFamily="2" charset="-122"/>
                <a:ea typeface="源意明体" pitchFamily="2" charset="-122"/>
              </a:endParaRPr>
            </a:p>
            <a:p>
              <a:pPr marL="105750" algn="ctr">
                <a:lnSpc>
                  <a:spcPct val="120000"/>
                </a:lnSpc>
                <a:buClr>
                  <a:srgbClr val="00FFFF"/>
                </a:buClr>
              </a:pPr>
              <a:r>
                <a:rPr lang="zh-CN" altLang="en-US" sz="1600" dirty="0">
                  <a:solidFill>
                    <a:schemeClr val="bg1"/>
                  </a:solidFill>
                  <a:latin typeface="源意明体" pitchFamily="2" charset="-122"/>
                  <a:ea typeface="源意明体" pitchFamily="2" charset="-122"/>
                </a:rPr>
                <a:t>请在这里输入你的正文</a:t>
              </a:r>
            </a:p>
          </p:txBody>
        </p:sp>
        <p:sp>
          <p:nvSpPr>
            <p:cNvPr id="249" name="文本框 248">
              <a:extLst>
                <a:ext uri="{FF2B5EF4-FFF2-40B4-BE49-F238E27FC236}">
                  <a16:creationId xmlns:a16="http://schemas.microsoft.com/office/drawing/2014/main" id="{F673F54C-511C-45EC-8A9F-9B2A5E3BD1D1}"/>
                </a:ext>
              </a:extLst>
            </p:cNvPr>
            <p:cNvSpPr txBox="1"/>
            <p:nvPr/>
          </p:nvSpPr>
          <p:spPr>
            <a:xfrm>
              <a:off x="1638830" y="4450206"/>
              <a:ext cx="1460500" cy="461665"/>
            </a:xfrm>
            <a:prstGeom prst="rect">
              <a:avLst/>
            </a:prstGeom>
            <a:noFill/>
          </p:spPr>
          <p:txBody>
            <a:bodyPr wrap="square" rtlCol="0">
              <a:spAutoFit/>
            </a:bodyPr>
            <a:lstStyle>
              <a:defPPr>
                <a:defRPr lang="zh-CN"/>
              </a:defPPr>
              <a:lvl1pPr>
                <a:defRPr sz="2000" b="1">
                  <a:gradFill>
                    <a:gsLst>
                      <a:gs pos="0">
                        <a:schemeClr val="accent1"/>
                      </a:gs>
                      <a:gs pos="100000">
                        <a:schemeClr val="accent2"/>
                      </a:gs>
                    </a:gsLst>
                    <a:lin ang="5400000" scaled="1"/>
                  </a:gradFill>
                  <a:latin typeface="源意明体" pitchFamily="2" charset="-122"/>
                  <a:ea typeface="源意明体" pitchFamily="2" charset="-122"/>
                </a:defRPr>
              </a:lvl1pPr>
            </a:lstStyle>
            <a:p>
              <a:pPr algn="ctr"/>
              <a:r>
                <a:rPr lang="zh-CN" altLang="en-US" sz="2400" dirty="0"/>
                <a:t>重点一</a:t>
              </a:r>
            </a:p>
          </p:txBody>
        </p:sp>
        <p:sp>
          <p:nvSpPr>
            <p:cNvPr id="12" name="矩形 92">
              <a:extLst>
                <a:ext uri="{FF2B5EF4-FFF2-40B4-BE49-F238E27FC236}">
                  <a16:creationId xmlns:a16="http://schemas.microsoft.com/office/drawing/2014/main" id="{36F414BA-984E-979C-B77E-4324FB55C8BA}"/>
                </a:ext>
              </a:extLst>
            </p:cNvPr>
            <p:cNvSpPr>
              <a:spLocks/>
            </p:cNvSpPr>
            <p:nvPr/>
          </p:nvSpPr>
          <p:spPr>
            <a:xfrm flipV="1">
              <a:off x="749838" y="1703121"/>
              <a:ext cx="3316309" cy="1995525"/>
            </a:xfrm>
            <a:custGeom>
              <a:avLst/>
              <a:gdLst>
                <a:gd name="connsiteX0" fmla="*/ 0 w 3332480"/>
                <a:gd name="connsiteY0" fmla="*/ 0 h 1869715"/>
                <a:gd name="connsiteX1" fmla="*/ 3332480 w 3332480"/>
                <a:gd name="connsiteY1" fmla="*/ 0 h 1869715"/>
                <a:gd name="connsiteX2" fmla="*/ 3332480 w 3332480"/>
                <a:gd name="connsiteY2" fmla="*/ 1869715 h 1869715"/>
                <a:gd name="connsiteX3" fmla="*/ 0 w 3332480"/>
                <a:gd name="connsiteY3" fmla="*/ 1869715 h 1869715"/>
                <a:gd name="connsiteX4" fmla="*/ 0 w 3332480"/>
                <a:gd name="connsiteY4" fmla="*/ 0 h 1869715"/>
                <a:gd name="connsiteX0" fmla="*/ 3332480 w 3423920"/>
                <a:gd name="connsiteY0" fmla="*/ 0 h 1869715"/>
                <a:gd name="connsiteX1" fmla="*/ 3332480 w 3423920"/>
                <a:gd name="connsiteY1" fmla="*/ 1869715 h 1869715"/>
                <a:gd name="connsiteX2" fmla="*/ 0 w 3423920"/>
                <a:gd name="connsiteY2" fmla="*/ 1869715 h 1869715"/>
                <a:gd name="connsiteX3" fmla="*/ 0 w 3423920"/>
                <a:gd name="connsiteY3" fmla="*/ 0 h 1869715"/>
                <a:gd name="connsiteX4" fmla="*/ 3423920 w 3423920"/>
                <a:gd name="connsiteY4" fmla="*/ 91440 h 1869715"/>
                <a:gd name="connsiteX0" fmla="*/ 3332480 w 3679900"/>
                <a:gd name="connsiteY0" fmla="*/ 0 h 1869715"/>
                <a:gd name="connsiteX1" fmla="*/ 3332480 w 3679900"/>
                <a:gd name="connsiteY1" fmla="*/ 1869715 h 1869715"/>
                <a:gd name="connsiteX2" fmla="*/ 0 w 3679900"/>
                <a:gd name="connsiteY2" fmla="*/ 1869715 h 1869715"/>
                <a:gd name="connsiteX3" fmla="*/ 0 w 3679900"/>
                <a:gd name="connsiteY3" fmla="*/ 0 h 1869715"/>
                <a:gd name="connsiteX4" fmla="*/ 3423920 w 3679900"/>
                <a:gd name="connsiteY4" fmla="*/ 91440 h 1869715"/>
                <a:gd name="connsiteX5" fmla="*/ 3432087 w 3679900"/>
                <a:gd name="connsiteY5" fmla="*/ 98580 h 1869715"/>
                <a:gd name="connsiteX0" fmla="*/ 3332480 w 3423920"/>
                <a:gd name="connsiteY0" fmla="*/ 0 h 1869715"/>
                <a:gd name="connsiteX1" fmla="*/ 3332480 w 3423920"/>
                <a:gd name="connsiteY1" fmla="*/ 1869715 h 1869715"/>
                <a:gd name="connsiteX2" fmla="*/ 0 w 3423920"/>
                <a:gd name="connsiteY2" fmla="*/ 1869715 h 1869715"/>
                <a:gd name="connsiteX3" fmla="*/ 0 w 3423920"/>
                <a:gd name="connsiteY3" fmla="*/ 0 h 1869715"/>
                <a:gd name="connsiteX4" fmla="*/ 3423920 w 3423920"/>
                <a:gd name="connsiteY4" fmla="*/ 91440 h 1869715"/>
                <a:gd name="connsiteX0" fmla="*/ 3332480 w 3332480"/>
                <a:gd name="connsiteY0" fmla="*/ 0 h 1869715"/>
                <a:gd name="connsiteX1" fmla="*/ 3332480 w 3332480"/>
                <a:gd name="connsiteY1" fmla="*/ 1869715 h 1869715"/>
                <a:gd name="connsiteX2" fmla="*/ 0 w 3332480"/>
                <a:gd name="connsiteY2" fmla="*/ 1869715 h 1869715"/>
                <a:gd name="connsiteX3" fmla="*/ 0 w 3332480"/>
                <a:gd name="connsiteY3" fmla="*/ 0 h 1869715"/>
              </a:gdLst>
              <a:ahLst/>
              <a:cxnLst>
                <a:cxn ang="0">
                  <a:pos x="connsiteX0" y="connsiteY0"/>
                </a:cxn>
                <a:cxn ang="0">
                  <a:pos x="connsiteX1" y="connsiteY1"/>
                </a:cxn>
                <a:cxn ang="0">
                  <a:pos x="connsiteX2" y="connsiteY2"/>
                </a:cxn>
                <a:cxn ang="0">
                  <a:pos x="connsiteX3" y="connsiteY3"/>
                </a:cxn>
              </a:cxnLst>
              <a:rect l="l" t="t" r="r" b="b"/>
              <a:pathLst>
                <a:path w="3332480" h="1869715">
                  <a:moveTo>
                    <a:pt x="3332480" y="0"/>
                  </a:moveTo>
                  <a:lnTo>
                    <a:pt x="3332480" y="1869715"/>
                  </a:lnTo>
                  <a:lnTo>
                    <a:pt x="0" y="1869715"/>
                  </a:lnTo>
                  <a:lnTo>
                    <a:pt x="0" y="0"/>
                  </a:lnTo>
                </a:path>
              </a:pathLst>
            </a:custGeom>
            <a:gradFill flip="none" rotWithShape="1">
              <a:gsLst>
                <a:gs pos="100000">
                  <a:schemeClr val="accent2">
                    <a:alpha val="0"/>
                  </a:schemeClr>
                </a:gs>
                <a:gs pos="0">
                  <a:schemeClr val="accent2">
                    <a:alpha val="57000"/>
                  </a:schemeClr>
                </a:gs>
              </a:gsLst>
              <a:lin ang="16200000" scaled="1"/>
              <a:tileRect/>
            </a:gradFill>
            <a:ln w="10927">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grpSp>
        <p:nvGrpSpPr>
          <p:cNvPr id="47" name="组合 46">
            <a:extLst>
              <a:ext uri="{FF2B5EF4-FFF2-40B4-BE49-F238E27FC236}">
                <a16:creationId xmlns:a16="http://schemas.microsoft.com/office/drawing/2014/main" id="{9029A2EC-9CB3-35D5-54E9-19F5F827A996}"/>
              </a:ext>
            </a:extLst>
          </p:cNvPr>
          <p:cNvGrpSpPr/>
          <p:nvPr/>
        </p:nvGrpSpPr>
        <p:grpSpPr>
          <a:xfrm>
            <a:off x="4370687" y="1726263"/>
            <a:ext cx="3332480" cy="4455097"/>
            <a:chOff x="4817909" y="1703121"/>
            <a:chExt cx="3332480" cy="4455097"/>
          </a:xfrm>
        </p:grpSpPr>
        <p:pic>
          <p:nvPicPr>
            <p:cNvPr id="7172" name="Picture 4" descr="数码电子信息科技设计背景_1920px">
              <a:extLst>
                <a:ext uri="{FF2B5EF4-FFF2-40B4-BE49-F238E27FC236}">
                  <a16:creationId xmlns:a16="http://schemas.microsoft.com/office/drawing/2014/main" id="{D02FB9B5-5650-F3D5-D87A-07506519EDA3}"/>
                </a:ext>
              </a:extLst>
            </p:cNvPr>
            <p:cNvPicPr>
              <a:picLocks noChangeArrowheads="1"/>
            </p:cNvPicPr>
            <p:nvPr/>
          </p:nvPicPr>
          <p:blipFill>
            <a:blip r:embed="rId5" cstate="screen">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4825995" y="1832291"/>
              <a:ext cx="3316309" cy="1952678"/>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a:extLst>
                <a:ext uri="{FF2B5EF4-FFF2-40B4-BE49-F238E27FC236}">
                  <a16:creationId xmlns:a16="http://schemas.microsoft.com/office/drawing/2014/main" id="{A820ADEE-F15F-4D2A-F2CD-D04D525D1360}"/>
                </a:ext>
              </a:extLst>
            </p:cNvPr>
            <p:cNvGrpSpPr/>
            <p:nvPr/>
          </p:nvGrpSpPr>
          <p:grpSpPr>
            <a:xfrm flipV="1">
              <a:off x="4817909" y="3686995"/>
              <a:ext cx="3332480" cy="2471223"/>
              <a:chOff x="661227" y="2074180"/>
              <a:chExt cx="3332480" cy="2471223"/>
            </a:xfrm>
          </p:grpSpPr>
          <p:grpSp>
            <p:nvGrpSpPr>
              <p:cNvPr id="23" name="组合 22">
                <a:extLst>
                  <a:ext uri="{FF2B5EF4-FFF2-40B4-BE49-F238E27FC236}">
                    <a16:creationId xmlns:a16="http://schemas.microsoft.com/office/drawing/2014/main" id="{71C8E85A-CD96-ADB0-5CFA-1E96F3137EE9}"/>
                  </a:ext>
                </a:extLst>
              </p:cNvPr>
              <p:cNvGrpSpPr/>
              <p:nvPr/>
            </p:nvGrpSpPr>
            <p:grpSpPr>
              <a:xfrm>
                <a:off x="2067117" y="2074180"/>
                <a:ext cx="520700" cy="94537"/>
                <a:chOff x="7863840" y="3794142"/>
                <a:chExt cx="520700" cy="45719"/>
              </a:xfrm>
              <a:effectLst>
                <a:outerShdw blurRad="190500" algn="ctr" rotWithShape="0">
                  <a:schemeClr val="accent1">
                    <a:alpha val="40000"/>
                  </a:schemeClr>
                </a:outerShdw>
              </a:effectLst>
            </p:grpSpPr>
            <p:sp>
              <p:nvSpPr>
                <p:cNvPr id="29" name="矩形 28">
                  <a:extLst>
                    <a:ext uri="{FF2B5EF4-FFF2-40B4-BE49-F238E27FC236}">
                      <a16:creationId xmlns:a16="http://schemas.microsoft.com/office/drawing/2014/main" id="{33DCBE80-29BE-25CD-45AA-EF49BB3D590F}"/>
                    </a:ext>
                  </a:extLst>
                </p:cNvPr>
                <p:cNvSpPr/>
                <p:nvPr/>
              </p:nvSpPr>
              <p:spPr>
                <a:xfrm>
                  <a:off x="8101330" y="3794142"/>
                  <a:ext cx="45719" cy="45719"/>
                </a:xfrm>
                <a:prstGeom prst="rect">
                  <a:avLst/>
                </a:prstGeom>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cxnSp>
              <p:nvCxnSpPr>
                <p:cNvPr id="30" name="直接连接符 29">
                  <a:extLst>
                    <a:ext uri="{FF2B5EF4-FFF2-40B4-BE49-F238E27FC236}">
                      <a16:creationId xmlns:a16="http://schemas.microsoft.com/office/drawing/2014/main" id="{B1CB28E1-D552-C5A7-A033-42F36FB064C8}"/>
                    </a:ext>
                  </a:extLst>
                </p:cNvPr>
                <p:cNvCxnSpPr>
                  <a:cxnSpLocks/>
                </p:cNvCxnSpPr>
                <p:nvPr/>
              </p:nvCxnSpPr>
              <p:spPr>
                <a:xfrm>
                  <a:off x="8181340" y="3817001"/>
                  <a:ext cx="203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E9F61D99-E215-E12C-8ADD-495593F9CAE1}"/>
                    </a:ext>
                  </a:extLst>
                </p:cNvPr>
                <p:cNvCxnSpPr>
                  <a:cxnSpLocks/>
                </p:cNvCxnSpPr>
                <p:nvPr/>
              </p:nvCxnSpPr>
              <p:spPr>
                <a:xfrm>
                  <a:off x="7863840" y="3817001"/>
                  <a:ext cx="203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4" name="任意多边形: 形状 23">
                <a:extLst>
                  <a:ext uri="{FF2B5EF4-FFF2-40B4-BE49-F238E27FC236}">
                    <a16:creationId xmlns:a16="http://schemas.microsoft.com/office/drawing/2014/main" id="{22BB2650-2928-2DFE-94BD-CB30D3465222}"/>
                  </a:ext>
                </a:extLst>
              </p:cNvPr>
              <p:cNvSpPr/>
              <p:nvPr/>
            </p:nvSpPr>
            <p:spPr>
              <a:xfrm>
                <a:off x="661227" y="2121449"/>
                <a:ext cx="3332480" cy="2423954"/>
              </a:xfrm>
              <a:custGeom>
                <a:avLst/>
                <a:gdLst>
                  <a:gd name="connsiteX0" fmla="*/ 0 w 3332480"/>
                  <a:gd name="connsiteY0" fmla="*/ 0 h 1172245"/>
                  <a:gd name="connsiteX1" fmla="*/ 1284951 w 3332480"/>
                  <a:gd name="connsiteY1" fmla="*/ 0 h 1172245"/>
                  <a:gd name="connsiteX2" fmla="*/ 1296235 w 3332480"/>
                  <a:gd name="connsiteY2" fmla="*/ 45137 h 1172245"/>
                  <a:gd name="connsiteX3" fmla="*/ 2036245 w 3332480"/>
                  <a:gd name="connsiteY3" fmla="*/ 45137 h 1172245"/>
                  <a:gd name="connsiteX4" fmla="*/ 2047529 w 3332480"/>
                  <a:gd name="connsiteY4" fmla="*/ 0 h 1172245"/>
                  <a:gd name="connsiteX5" fmla="*/ 3332480 w 3332480"/>
                  <a:gd name="connsiteY5" fmla="*/ 0 h 1172245"/>
                  <a:gd name="connsiteX6" fmla="*/ 3332480 w 3332480"/>
                  <a:gd name="connsiteY6" fmla="*/ 370103 h 1172245"/>
                  <a:gd name="connsiteX7" fmla="*/ 3286761 w 3332480"/>
                  <a:gd name="connsiteY7" fmla="*/ 383610 h 1172245"/>
                  <a:gd name="connsiteX8" fmla="*/ 3286761 w 3332480"/>
                  <a:gd name="connsiteY8" fmla="*/ 788634 h 1172245"/>
                  <a:gd name="connsiteX9" fmla="*/ 3332480 w 3332480"/>
                  <a:gd name="connsiteY9" fmla="*/ 802141 h 1172245"/>
                  <a:gd name="connsiteX10" fmla="*/ 3332480 w 3332480"/>
                  <a:gd name="connsiteY10" fmla="*/ 1172245 h 1172245"/>
                  <a:gd name="connsiteX11" fmla="*/ 2047529 w 3332480"/>
                  <a:gd name="connsiteY11" fmla="*/ 1172245 h 1172245"/>
                  <a:gd name="connsiteX12" fmla="*/ 2036245 w 3332480"/>
                  <a:gd name="connsiteY12" fmla="*/ 1127108 h 1172245"/>
                  <a:gd name="connsiteX13" fmla="*/ 1296235 w 3332480"/>
                  <a:gd name="connsiteY13" fmla="*/ 1127108 h 1172245"/>
                  <a:gd name="connsiteX14" fmla="*/ 1284951 w 3332480"/>
                  <a:gd name="connsiteY14" fmla="*/ 1172245 h 1172245"/>
                  <a:gd name="connsiteX15" fmla="*/ 0 w 3332480"/>
                  <a:gd name="connsiteY15" fmla="*/ 1172245 h 1172245"/>
                  <a:gd name="connsiteX16" fmla="*/ 0 w 3332480"/>
                  <a:gd name="connsiteY16" fmla="*/ 802141 h 1172245"/>
                  <a:gd name="connsiteX17" fmla="*/ 45719 w 3332480"/>
                  <a:gd name="connsiteY17" fmla="*/ 788634 h 1172245"/>
                  <a:gd name="connsiteX18" fmla="*/ 45719 w 3332480"/>
                  <a:gd name="connsiteY18" fmla="*/ 383610 h 1172245"/>
                  <a:gd name="connsiteX19" fmla="*/ 0 w 3332480"/>
                  <a:gd name="connsiteY19" fmla="*/ 370103 h 117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32480" h="1172245">
                    <a:moveTo>
                      <a:pt x="0" y="0"/>
                    </a:moveTo>
                    <a:lnTo>
                      <a:pt x="1284951" y="0"/>
                    </a:lnTo>
                    <a:lnTo>
                      <a:pt x="1296235" y="45137"/>
                    </a:lnTo>
                    <a:lnTo>
                      <a:pt x="2036245" y="45137"/>
                    </a:lnTo>
                    <a:lnTo>
                      <a:pt x="2047529" y="0"/>
                    </a:lnTo>
                    <a:lnTo>
                      <a:pt x="3332480" y="0"/>
                    </a:lnTo>
                    <a:lnTo>
                      <a:pt x="3332480" y="370103"/>
                    </a:lnTo>
                    <a:lnTo>
                      <a:pt x="3286761" y="383610"/>
                    </a:lnTo>
                    <a:lnTo>
                      <a:pt x="3286761" y="788634"/>
                    </a:lnTo>
                    <a:lnTo>
                      <a:pt x="3332480" y="802141"/>
                    </a:lnTo>
                    <a:lnTo>
                      <a:pt x="3332480" y="1172245"/>
                    </a:lnTo>
                    <a:lnTo>
                      <a:pt x="2047529" y="1172245"/>
                    </a:lnTo>
                    <a:lnTo>
                      <a:pt x="2036245" y="1127108"/>
                    </a:lnTo>
                    <a:lnTo>
                      <a:pt x="1296235" y="1127108"/>
                    </a:lnTo>
                    <a:lnTo>
                      <a:pt x="1284951" y="1172245"/>
                    </a:lnTo>
                    <a:lnTo>
                      <a:pt x="0" y="1172245"/>
                    </a:lnTo>
                    <a:lnTo>
                      <a:pt x="0" y="802141"/>
                    </a:lnTo>
                    <a:lnTo>
                      <a:pt x="45719" y="788634"/>
                    </a:lnTo>
                    <a:lnTo>
                      <a:pt x="45719" y="383610"/>
                    </a:lnTo>
                    <a:lnTo>
                      <a:pt x="0" y="370103"/>
                    </a:lnTo>
                    <a:close/>
                  </a:path>
                </a:pathLst>
              </a:custGeom>
              <a:gradFill flip="none" rotWithShape="1">
                <a:gsLst>
                  <a:gs pos="0">
                    <a:srgbClr val="19F3AE">
                      <a:alpha val="30000"/>
                    </a:srgbClr>
                  </a:gs>
                  <a:gs pos="100000">
                    <a:srgbClr val="19F3AE">
                      <a:alpha val="0"/>
                    </a:srgbClr>
                  </a:gs>
                </a:gsLst>
                <a:path path="shape">
                  <a:fillToRect l="50000" t="50000" r="50000" b="50000"/>
                </a:path>
                <a:tileRect/>
              </a:gradFill>
              <a:ln>
                <a:gradFill>
                  <a:gsLst>
                    <a:gs pos="0">
                      <a:schemeClr val="accent1"/>
                    </a:gs>
                    <a:gs pos="100000">
                      <a:schemeClr val="accent2"/>
                    </a:gs>
                  </a:gsLst>
                  <a:lin ang="5400000" scaled="1"/>
                </a:gradFill>
              </a:ln>
              <a:effectLst>
                <a:outerShdw blurRad="190500" algn="ctr" rotWithShape="0">
                  <a:schemeClr val="accent1">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25" name="矩形 24">
                <a:extLst>
                  <a:ext uri="{FF2B5EF4-FFF2-40B4-BE49-F238E27FC236}">
                    <a16:creationId xmlns:a16="http://schemas.microsoft.com/office/drawing/2014/main" id="{4BB746A1-3722-0F46-C61D-E6219E99D03F}"/>
                  </a:ext>
                </a:extLst>
              </p:cNvPr>
              <p:cNvSpPr/>
              <p:nvPr/>
            </p:nvSpPr>
            <p:spPr>
              <a:xfrm>
                <a:off x="3947988" y="4498134"/>
                <a:ext cx="45719" cy="47269"/>
              </a:xfrm>
              <a:prstGeom prst="rect">
                <a:avLst/>
              </a:prstGeom>
              <a:solidFill>
                <a:schemeClr val="accent2"/>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26" name="矩形 25">
                <a:extLst>
                  <a:ext uri="{FF2B5EF4-FFF2-40B4-BE49-F238E27FC236}">
                    <a16:creationId xmlns:a16="http://schemas.microsoft.com/office/drawing/2014/main" id="{86A5531E-48FA-AC05-CA6F-4D7E5B7CBBFB}"/>
                  </a:ext>
                </a:extLst>
              </p:cNvPr>
              <p:cNvSpPr/>
              <p:nvPr/>
            </p:nvSpPr>
            <p:spPr>
              <a:xfrm>
                <a:off x="661227" y="2121450"/>
                <a:ext cx="45719" cy="47267"/>
              </a:xfrm>
              <a:prstGeom prst="rect">
                <a:avLst/>
              </a:prstGeom>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27" name="矩形 26">
                <a:extLst>
                  <a:ext uri="{FF2B5EF4-FFF2-40B4-BE49-F238E27FC236}">
                    <a16:creationId xmlns:a16="http://schemas.microsoft.com/office/drawing/2014/main" id="{8D7EDF43-1A7B-64E6-92AE-B956519B7DF5}"/>
                  </a:ext>
                </a:extLst>
              </p:cNvPr>
              <p:cNvSpPr/>
              <p:nvPr/>
            </p:nvSpPr>
            <p:spPr>
              <a:xfrm>
                <a:off x="661227" y="4498134"/>
                <a:ext cx="45719" cy="47269"/>
              </a:xfrm>
              <a:prstGeom prst="rect">
                <a:avLst/>
              </a:prstGeom>
              <a:solidFill>
                <a:schemeClr val="accent2"/>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28" name="矩形 27">
                <a:extLst>
                  <a:ext uri="{FF2B5EF4-FFF2-40B4-BE49-F238E27FC236}">
                    <a16:creationId xmlns:a16="http://schemas.microsoft.com/office/drawing/2014/main" id="{301CA1B0-8948-A35F-9135-CD2C276C7B86}"/>
                  </a:ext>
                </a:extLst>
              </p:cNvPr>
              <p:cNvSpPr/>
              <p:nvPr/>
            </p:nvSpPr>
            <p:spPr>
              <a:xfrm>
                <a:off x="3947988" y="2121450"/>
                <a:ext cx="45719" cy="47267"/>
              </a:xfrm>
              <a:prstGeom prst="rect">
                <a:avLst/>
              </a:prstGeom>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grpSp>
        <p:sp>
          <p:nvSpPr>
            <p:cNvPr id="20" name="文本框 19">
              <a:extLst>
                <a:ext uri="{FF2B5EF4-FFF2-40B4-BE49-F238E27FC236}">
                  <a16:creationId xmlns:a16="http://schemas.microsoft.com/office/drawing/2014/main" id="{CDF8AF24-C128-D8BA-47FD-0F034D26ECAE}"/>
                </a:ext>
              </a:extLst>
            </p:cNvPr>
            <p:cNvSpPr txBox="1"/>
            <p:nvPr/>
          </p:nvSpPr>
          <p:spPr>
            <a:xfrm>
              <a:off x="5189771" y="4880686"/>
              <a:ext cx="2588757" cy="658257"/>
            </a:xfrm>
            <a:prstGeom prst="rect">
              <a:avLst/>
            </a:prstGeom>
            <a:noFill/>
          </p:spPr>
          <p:txBody>
            <a:bodyPr wrap="square" rtlCol="0">
              <a:spAutoFit/>
            </a:bodyPr>
            <a:lstStyle/>
            <a:p>
              <a:pPr marL="105750" algn="ctr">
                <a:lnSpc>
                  <a:spcPct val="120000"/>
                </a:lnSpc>
                <a:buClr>
                  <a:srgbClr val="00FFFF"/>
                </a:buClr>
              </a:pPr>
              <a:r>
                <a:rPr lang="en-US" altLang="zh-CN" sz="1600" dirty="0">
                  <a:solidFill>
                    <a:schemeClr val="bg1"/>
                  </a:solidFill>
                  <a:latin typeface="源意明体" pitchFamily="2" charset="-122"/>
                  <a:ea typeface="源意明体" pitchFamily="2" charset="-122"/>
                </a:rPr>
                <a:t>51PPT</a:t>
              </a:r>
              <a:r>
                <a:rPr lang="zh-CN" altLang="en-US" sz="1600" dirty="0">
                  <a:solidFill>
                    <a:schemeClr val="bg1"/>
                  </a:solidFill>
                  <a:latin typeface="源意明体" pitchFamily="2" charset="-122"/>
                  <a:ea typeface="源意明体" pitchFamily="2" charset="-122"/>
                </a:rPr>
                <a:t>模板网，幻灯片演示模板及素材免费下载！</a:t>
              </a:r>
              <a:endParaRPr lang="en-US" altLang="zh-CN" sz="1600" dirty="0">
                <a:solidFill>
                  <a:schemeClr val="bg1"/>
                </a:solidFill>
                <a:latin typeface="源意明体" pitchFamily="2" charset="-122"/>
                <a:ea typeface="源意明体" pitchFamily="2" charset="-122"/>
              </a:endParaRPr>
            </a:p>
          </p:txBody>
        </p:sp>
        <p:sp>
          <p:nvSpPr>
            <p:cNvPr id="21" name="文本框 20">
              <a:extLst>
                <a:ext uri="{FF2B5EF4-FFF2-40B4-BE49-F238E27FC236}">
                  <a16:creationId xmlns:a16="http://schemas.microsoft.com/office/drawing/2014/main" id="{5C30A439-5035-BCD3-13B1-BBA00277534C}"/>
                </a:ext>
              </a:extLst>
            </p:cNvPr>
            <p:cNvSpPr txBox="1"/>
            <p:nvPr/>
          </p:nvSpPr>
          <p:spPr>
            <a:xfrm>
              <a:off x="5753899" y="4467536"/>
              <a:ext cx="1460500" cy="461665"/>
            </a:xfrm>
            <a:prstGeom prst="rect">
              <a:avLst/>
            </a:prstGeom>
            <a:noFill/>
          </p:spPr>
          <p:txBody>
            <a:bodyPr wrap="square" rtlCol="0">
              <a:spAutoFit/>
            </a:bodyPr>
            <a:lstStyle>
              <a:defPPr>
                <a:defRPr lang="zh-CN"/>
              </a:defPPr>
              <a:lvl1pPr>
                <a:defRPr sz="2000" b="1">
                  <a:gradFill>
                    <a:gsLst>
                      <a:gs pos="0">
                        <a:schemeClr val="accent1"/>
                      </a:gs>
                      <a:gs pos="100000">
                        <a:schemeClr val="accent2"/>
                      </a:gs>
                    </a:gsLst>
                    <a:lin ang="5400000" scaled="1"/>
                  </a:gradFill>
                  <a:latin typeface="源意明体" pitchFamily="2" charset="-122"/>
                  <a:ea typeface="源意明体" pitchFamily="2" charset="-122"/>
                </a:defRPr>
              </a:lvl1pPr>
            </a:lstStyle>
            <a:p>
              <a:pPr algn="ctr"/>
              <a:r>
                <a:rPr lang="zh-CN" altLang="en-US" sz="2400" dirty="0"/>
                <a:t>重点二</a:t>
              </a:r>
            </a:p>
          </p:txBody>
        </p:sp>
        <p:sp>
          <p:nvSpPr>
            <p:cNvPr id="22" name="矩形 92">
              <a:extLst>
                <a:ext uri="{FF2B5EF4-FFF2-40B4-BE49-F238E27FC236}">
                  <a16:creationId xmlns:a16="http://schemas.microsoft.com/office/drawing/2014/main" id="{D0E1D059-8F3D-36B2-6C34-4A825BBC9697}"/>
                </a:ext>
              </a:extLst>
            </p:cNvPr>
            <p:cNvSpPr>
              <a:spLocks/>
            </p:cNvSpPr>
            <p:nvPr/>
          </p:nvSpPr>
          <p:spPr>
            <a:xfrm flipV="1">
              <a:off x="4825995" y="1703121"/>
              <a:ext cx="3316309" cy="1995525"/>
            </a:xfrm>
            <a:custGeom>
              <a:avLst/>
              <a:gdLst>
                <a:gd name="connsiteX0" fmla="*/ 0 w 3332480"/>
                <a:gd name="connsiteY0" fmla="*/ 0 h 1869715"/>
                <a:gd name="connsiteX1" fmla="*/ 3332480 w 3332480"/>
                <a:gd name="connsiteY1" fmla="*/ 0 h 1869715"/>
                <a:gd name="connsiteX2" fmla="*/ 3332480 w 3332480"/>
                <a:gd name="connsiteY2" fmla="*/ 1869715 h 1869715"/>
                <a:gd name="connsiteX3" fmla="*/ 0 w 3332480"/>
                <a:gd name="connsiteY3" fmla="*/ 1869715 h 1869715"/>
                <a:gd name="connsiteX4" fmla="*/ 0 w 3332480"/>
                <a:gd name="connsiteY4" fmla="*/ 0 h 1869715"/>
                <a:gd name="connsiteX0" fmla="*/ 3332480 w 3423920"/>
                <a:gd name="connsiteY0" fmla="*/ 0 h 1869715"/>
                <a:gd name="connsiteX1" fmla="*/ 3332480 w 3423920"/>
                <a:gd name="connsiteY1" fmla="*/ 1869715 h 1869715"/>
                <a:gd name="connsiteX2" fmla="*/ 0 w 3423920"/>
                <a:gd name="connsiteY2" fmla="*/ 1869715 h 1869715"/>
                <a:gd name="connsiteX3" fmla="*/ 0 w 3423920"/>
                <a:gd name="connsiteY3" fmla="*/ 0 h 1869715"/>
                <a:gd name="connsiteX4" fmla="*/ 3423920 w 3423920"/>
                <a:gd name="connsiteY4" fmla="*/ 91440 h 1869715"/>
                <a:gd name="connsiteX0" fmla="*/ 3332480 w 3679900"/>
                <a:gd name="connsiteY0" fmla="*/ 0 h 1869715"/>
                <a:gd name="connsiteX1" fmla="*/ 3332480 w 3679900"/>
                <a:gd name="connsiteY1" fmla="*/ 1869715 h 1869715"/>
                <a:gd name="connsiteX2" fmla="*/ 0 w 3679900"/>
                <a:gd name="connsiteY2" fmla="*/ 1869715 h 1869715"/>
                <a:gd name="connsiteX3" fmla="*/ 0 w 3679900"/>
                <a:gd name="connsiteY3" fmla="*/ 0 h 1869715"/>
                <a:gd name="connsiteX4" fmla="*/ 3423920 w 3679900"/>
                <a:gd name="connsiteY4" fmla="*/ 91440 h 1869715"/>
                <a:gd name="connsiteX5" fmla="*/ 3432087 w 3679900"/>
                <a:gd name="connsiteY5" fmla="*/ 98580 h 1869715"/>
                <a:gd name="connsiteX0" fmla="*/ 3332480 w 3423920"/>
                <a:gd name="connsiteY0" fmla="*/ 0 h 1869715"/>
                <a:gd name="connsiteX1" fmla="*/ 3332480 w 3423920"/>
                <a:gd name="connsiteY1" fmla="*/ 1869715 h 1869715"/>
                <a:gd name="connsiteX2" fmla="*/ 0 w 3423920"/>
                <a:gd name="connsiteY2" fmla="*/ 1869715 h 1869715"/>
                <a:gd name="connsiteX3" fmla="*/ 0 w 3423920"/>
                <a:gd name="connsiteY3" fmla="*/ 0 h 1869715"/>
                <a:gd name="connsiteX4" fmla="*/ 3423920 w 3423920"/>
                <a:gd name="connsiteY4" fmla="*/ 91440 h 1869715"/>
                <a:gd name="connsiteX0" fmla="*/ 3332480 w 3332480"/>
                <a:gd name="connsiteY0" fmla="*/ 0 h 1869715"/>
                <a:gd name="connsiteX1" fmla="*/ 3332480 w 3332480"/>
                <a:gd name="connsiteY1" fmla="*/ 1869715 h 1869715"/>
                <a:gd name="connsiteX2" fmla="*/ 0 w 3332480"/>
                <a:gd name="connsiteY2" fmla="*/ 1869715 h 1869715"/>
                <a:gd name="connsiteX3" fmla="*/ 0 w 3332480"/>
                <a:gd name="connsiteY3" fmla="*/ 0 h 1869715"/>
              </a:gdLst>
              <a:ahLst/>
              <a:cxnLst>
                <a:cxn ang="0">
                  <a:pos x="connsiteX0" y="connsiteY0"/>
                </a:cxn>
                <a:cxn ang="0">
                  <a:pos x="connsiteX1" y="connsiteY1"/>
                </a:cxn>
                <a:cxn ang="0">
                  <a:pos x="connsiteX2" y="connsiteY2"/>
                </a:cxn>
                <a:cxn ang="0">
                  <a:pos x="connsiteX3" y="connsiteY3"/>
                </a:cxn>
              </a:cxnLst>
              <a:rect l="l" t="t" r="r" b="b"/>
              <a:pathLst>
                <a:path w="3332480" h="1869715">
                  <a:moveTo>
                    <a:pt x="3332480" y="0"/>
                  </a:moveTo>
                  <a:lnTo>
                    <a:pt x="3332480" y="1869715"/>
                  </a:lnTo>
                  <a:lnTo>
                    <a:pt x="0" y="1869715"/>
                  </a:lnTo>
                  <a:lnTo>
                    <a:pt x="0" y="0"/>
                  </a:lnTo>
                </a:path>
              </a:pathLst>
            </a:custGeom>
            <a:gradFill flip="none" rotWithShape="1">
              <a:gsLst>
                <a:gs pos="100000">
                  <a:schemeClr val="accent2">
                    <a:alpha val="0"/>
                  </a:schemeClr>
                </a:gs>
                <a:gs pos="0">
                  <a:schemeClr val="accent2">
                    <a:alpha val="57000"/>
                  </a:schemeClr>
                </a:gs>
              </a:gsLst>
              <a:lin ang="16200000" scaled="1"/>
              <a:tileRect/>
            </a:gradFill>
            <a:ln w="10927">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grpSp>
        <p:nvGrpSpPr>
          <p:cNvPr id="48" name="组合 47">
            <a:extLst>
              <a:ext uri="{FF2B5EF4-FFF2-40B4-BE49-F238E27FC236}">
                <a16:creationId xmlns:a16="http://schemas.microsoft.com/office/drawing/2014/main" id="{4A46606D-7DC9-5D2C-BE51-E5599033A7C5}"/>
              </a:ext>
            </a:extLst>
          </p:cNvPr>
          <p:cNvGrpSpPr/>
          <p:nvPr/>
        </p:nvGrpSpPr>
        <p:grpSpPr>
          <a:xfrm>
            <a:off x="8110649" y="1717888"/>
            <a:ext cx="3332480" cy="4471847"/>
            <a:chOff x="8770940" y="1715904"/>
            <a:chExt cx="3332480" cy="4471847"/>
          </a:xfrm>
        </p:grpSpPr>
        <p:grpSp>
          <p:nvGrpSpPr>
            <p:cNvPr id="33" name="组合 32">
              <a:extLst>
                <a:ext uri="{FF2B5EF4-FFF2-40B4-BE49-F238E27FC236}">
                  <a16:creationId xmlns:a16="http://schemas.microsoft.com/office/drawing/2014/main" id="{BE319A85-79A9-69FA-70A1-74CADDBD622A}"/>
                </a:ext>
              </a:extLst>
            </p:cNvPr>
            <p:cNvGrpSpPr/>
            <p:nvPr/>
          </p:nvGrpSpPr>
          <p:grpSpPr>
            <a:xfrm flipV="1">
              <a:off x="8770940" y="3716528"/>
              <a:ext cx="3332480" cy="2471223"/>
              <a:chOff x="661227" y="2074180"/>
              <a:chExt cx="3332480" cy="2471223"/>
            </a:xfrm>
          </p:grpSpPr>
          <p:grpSp>
            <p:nvGrpSpPr>
              <p:cNvPr id="34" name="组合 33">
                <a:extLst>
                  <a:ext uri="{FF2B5EF4-FFF2-40B4-BE49-F238E27FC236}">
                    <a16:creationId xmlns:a16="http://schemas.microsoft.com/office/drawing/2014/main" id="{4BD3383A-8019-3DA5-6072-B632874B7725}"/>
                  </a:ext>
                </a:extLst>
              </p:cNvPr>
              <p:cNvGrpSpPr/>
              <p:nvPr/>
            </p:nvGrpSpPr>
            <p:grpSpPr>
              <a:xfrm>
                <a:off x="2067117" y="2074180"/>
                <a:ext cx="520700" cy="94537"/>
                <a:chOff x="7863840" y="3794142"/>
                <a:chExt cx="520700" cy="45719"/>
              </a:xfrm>
              <a:effectLst>
                <a:outerShdw blurRad="190500" algn="ctr" rotWithShape="0">
                  <a:schemeClr val="accent1">
                    <a:alpha val="40000"/>
                  </a:schemeClr>
                </a:outerShdw>
              </a:effectLst>
            </p:grpSpPr>
            <p:sp>
              <p:nvSpPr>
                <p:cNvPr id="40" name="矩形 39">
                  <a:extLst>
                    <a:ext uri="{FF2B5EF4-FFF2-40B4-BE49-F238E27FC236}">
                      <a16:creationId xmlns:a16="http://schemas.microsoft.com/office/drawing/2014/main" id="{2EBD818E-500F-67D2-9EFD-0961E91AA42E}"/>
                    </a:ext>
                  </a:extLst>
                </p:cNvPr>
                <p:cNvSpPr/>
                <p:nvPr/>
              </p:nvSpPr>
              <p:spPr>
                <a:xfrm>
                  <a:off x="8101330" y="3794142"/>
                  <a:ext cx="45719" cy="45719"/>
                </a:xfrm>
                <a:prstGeom prst="rect">
                  <a:avLst/>
                </a:prstGeom>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cxnSp>
              <p:nvCxnSpPr>
                <p:cNvPr id="41" name="直接连接符 40">
                  <a:extLst>
                    <a:ext uri="{FF2B5EF4-FFF2-40B4-BE49-F238E27FC236}">
                      <a16:creationId xmlns:a16="http://schemas.microsoft.com/office/drawing/2014/main" id="{5F70E09A-B55C-3901-986B-DBC4C6D7E9E4}"/>
                    </a:ext>
                  </a:extLst>
                </p:cNvPr>
                <p:cNvCxnSpPr>
                  <a:cxnSpLocks/>
                </p:cNvCxnSpPr>
                <p:nvPr/>
              </p:nvCxnSpPr>
              <p:spPr>
                <a:xfrm>
                  <a:off x="8181340" y="3817001"/>
                  <a:ext cx="203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6CB2DF1A-6643-1070-A19A-7098DE212949}"/>
                    </a:ext>
                  </a:extLst>
                </p:cNvPr>
                <p:cNvCxnSpPr>
                  <a:cxnSpLocks/>
                </p:cNvCxnSpPr>
                <p:nvPr/>
              </p:nvCxnSpPr>
              <p:spPr>
                <a:xfrm>
                  <a:off x="7863840" y="3817001"/>
                  <a:ext cx="203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a16="http://schemas.microsoft.com/office/drawing/2014/main" id="{2C8095B7-E1FC-767C-0826-DAE55891C850}"/>
                  </a:ext>
                </a:extLst>
              </p:cNvPr>
              <p:cNvSpPr/>
              <p:nvPr/>
            </p:nvSpPr>
            <p:spPr>
              <a:xfrm>
                <a:off x="661227" y="2121449"/>
                <a:ext cx="3332480" cy="2423954"/>
              </a:xfrm>
              <a:custGeom>
                <a:avLst/>
                <a:gdLst>
                  <a:gd name="connsiteX0" fmla="*/ 0 w 3332480"/>
                  <a:gd name="connsiteY0" fmla="*/ 0 h 1172245"/>
                  <a:gd name="connsiteX1" fmla="*/ 1284951 w 3332480"/>
                  <a:gd name="connsiteY1" fmla="*/ 0 h 1172245"/>
                  <a:gd name="connsiteX2" fmla="*/ 1296235 w 3332480"/>
                  <a:gd name="connsiteY2" fmla="*/ 45137 h 1172245"/>
                  <a:gd name="connsiteX3" fmla="*/ 2036245 w 3332480"/>
                  <a:gd name="connsiteY3" fmla="*/ 45137 h 1172245"/>
                  <a:gd name="connsiteX4" fmla="*/ 2047529 w 3332480"/>
                  <a:gd name="connsiteY4" fmla="*/ 0 h 1172245"/>
                  <a:gd name="connsiteX5" fmla="*/ 3332480 w 3332480"/>
                  <a:gd name="connsiteY5" fmla="*/ 0 h 1172245"/>
                  <a:gd name="connsiteX6" fmla="*/ 3332480 w 3332480"/>
                  <a:gd name="connsiteY6" fmla="*/ 370103 h 1172245"/>
                  <a:gd name="connsiteX7" fmla="*/ 3286761 w 3332480"/>
                  <a:gd name="connsiteY7" fmla="*/ 383610 h 1172245"/>
                  <a:gd name="connsiteX8" fmla="*/ 3286761 w 3332480"/>
                  <a:gd name="connsiteY8" fmla="*/ 788634 h 1172245"/>
                  <a:gd name="connsiteX9" fmla="*/ 3332480 w 3332480"/>
                  <a:gd name="connsiteY9" fmla="*/ 802141 h 1172245"/>
                  <a:gd name="connsiteX10" fmla="*/ 3332480 w 3332480"/>
                  <a:gd name="connsiteY10" fmla="*/ 1172245 h 1172245"/>
                  <a:gd name="connsiteX11" fmla="*/ 2047529 w 3332480"/>
                  <a:gd name="connsiteY11" fmla="*/ 1172245 h 1172245"/>
                  <a:gd name="connsiteX12" fmla="*/ 2036245 w 3332480"/>
                  <a:gd name="connsiteY12" fmla="*/ 1127108 h 1172245"/>
                  <a:gd name="connsiteX13" fmla="*/ 1296235 w 3332480"/>
                  <a:gd name="connsiteY13" fmla="*/ 1127108 h 1172245"/>
                  <a:gd name="connsiteX14" fmla="*/ 1284951 w 3332480"/>
                  <a:gd name="connsiteY14" fmla="*/ 1172245 h 1172245"/>
                  <a:gd name="connsiteX15" fmla="*/ 0 w 3332480"/>
                  <a:gd name="connsiteY15" fmla="*/ 1172245 h 1172245"/>
                  <a:gd name="connsiteX16" fmla="*/ 0 w 3332480"/>
                  <a:gd name="connsiteY16" fmla="*/ 802141 h 1172245"/>
                  <a:gd name="connsiteX17" fmla="*/ 45719 w 3332480"/>
                  <a:gd name="connsiteY17" fmla="*/ 788634 h 1172245"/>
                  <a:gd name="connsiteX18" fmla="*/ 45719 w 3332480"/>
                  <a:gd name="connsiteY18" fmla="*/ 383610 h 1172245"/>
                  <a:gd name="connsiteX19" fmla="*/ 0 w 3332480"/>
                  <a:gd name="connsiteY19" fmla="*/ 370103 h 117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32480" h="1172245">
                    <a:moveTo>
                      <a:pt x="0" y="0"/>
                    </a:moveTo>
                    <a:lnTo>
                      <a:pt x="1284951" y="0"/>
                    </a:lnTo>
                    <a:lnTo>
                      <a:pt x="1296235" y="45137"/>
                    </a:lnTo>
                    <a:lnTo>
                      <a:pt x="2036245" y="45137"/>
                    </a:lnTo>
                    <a:lnTo>
                      <a:pt x="2047529" y="0"/>
                    </a:lnTo>
                    <a:lnTo>
                      <a:pt x="3332480" y="0"/>
                    </a:lnTo>
                    <a:lnTo>
                      <a:pt x="3332480" y="370103"/>
                    </a:lnTo>
                    <a:lnTo>
                      <a:pt x="3286761" y="383610"/>
                    </a:lnTo>
                    <a:lnTo>
                      <a:pt x="3286761" y="788634"/>
                    </a:lnTo>
                    <a:lnTo>
                      <a:pt x="3332480" y="802141"/>
                    </a:lnTo>
                    <a:lnTo>
                      <a:pt x="3332480" y="1172245"/>
                    </a:lnTo>
                    <a:lnTo>
                      <a:pt x="2047529" y="1172245"/>
                    </a:lnTo>
                    <a:lnTo>
                      <a:pt x="2036245" y="1127108"/>
                    </a:lnTo>
                    <a:lnTo>
                      <a:pt x="1296235" y="1127108"/>
                    </a:lnTo>
                    <a:lnTo>
                      <a:pt x="1284951" y="1172245"/>
                    </a:lnTo>
                    <a:lnTo>
                      <a:pt x="0" y="1172245"/>
                    </a:lnTo>
                    <a:lnTo>
                      <a:pt x="0" y="802141"/>
                    </a:lnTo>
                    <a:lnTo>
                      <a:pt x="45719" y="788634"/>
                    </a:lnTo>
                    <a:lnTo>
                      <a:pt x="45719" y="383610"/>
                    </a:lnTo>
                    <a:lnTo>
                      <a:pt x="0" y="370103"/>
                    </a:lnTo>
                    <a:close/>
                  </a:path>
                </a:pathLst>
              </a:custGeom>
              <a:gradFill flip="none" rotWithShape="1">
                <a:gsLst>
                  <a:gs pos="0">
                    <a:srgbClr val="19F3AE">
                      <a:alpha val="30000"/>
                    </a:srgbClr>
                  </a:gs>
                  <a:gs pos="100000">
                    <a:srgbClr val="19F3AE">
                      <a:alpha val="0"/>
                    </a:srgbClr>
                  </a:gs>
                </a:gsLst>
                <a:path path="shape">
                  <a:fillToRect l="50000" t="50000" r="50000" b="50000"/>
                </a:path>
                <a:tileRect/>
              </a:gradFill>
              <a:ln>
                <a:gradFill>
                  <a:gsLst>
                    <a:gs pos="0">
                      <a:schemeClr val="accent1"/>
                    </a:gs>
                    <a:gs pos="100000">
                      <a:schemeClr val="accent2"/>
                    </a:gs>
                  </a:gsLst>
                  <a:lin ang="5400000" scaled="1"/>
                </a:gradFill>
              </a:ln>
              <a:effectLst>
                <a:outerShdw blurRad="190500" algn="ctr" rotWithShape="0">
                  <a:schemeClr val="accent1">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36" name="矩形 35">
                <a:extLst>
                  <a:ext uri="{FF2B5EF4-FFF2-40B4-BE49-F238E27FC236}">
                    <a16:creationId xmlns:a16="http://schemas.microsoft.com/office/drawing/2014/main" id="{CD0AE063-1B05-6B52-5015-7C08D80B6E81}"/>
                  </a:ext>
                </a:extLst>
              </p:cNvPr>
              <p:cNvSpPr/>
              <p:nvPr/>
            </p:nvSpPr>
            <p:spPr>
              <a:xfrm>
                <a:off x="3947988" y="4498134"/>
                <a:ext cx="45719" cy="47269"/>
              </a:xfrm>
              <a:prstGeom prst="rect">
                <a:avLst/>
              </a:prstGeom>
              <a:solidFill>
                <a:schemeClr val="accent2"/>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37" name="矩形 36">
                <a:extLst>
                  <a:ext uri="{FF2B5EF4-FFF2-40B4-BE49-F238E27FC236}">
                    <a16:creationId xmlns:a16="http://schemas.microsoft.com/office/drawing/2014/main" id="{92DB3A06-6195-9D35-4172-FC2C4192B18C}"/>
                  </a:ext>
                </a:extLst>
              </p:cNvPr>
              <p:cNvSpPr/>
              <p:nvPr/>
            </p:nvSpPr>
            <p:spPr>
              <a:xfrm>
                <a:off x="661227" y="2121450"/>
                <a:ext cx="45719" cy="47267"/>
              </a:xfrm>
              <a:prstGeom prst="rect">
                <a:avLst/>
              </a:prstGeom>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38" name="矩形 37">
                <a:extLst>
                  <a:ext uri="{FF2B5EF4-FFF2-40B4-BE49-F238E27FC236}">
                    <a16:creationId xmlns:a16="http://schemas.microsoft.com/office/drawing/2014/main" id="{4BAA623A-D8F8-4D21-04FD-79A1BDD0E91F}"/>
                  </a:ext>
                </a:extLst>
              </p:cNvPr>
              <p:cNvSpPr/>
              <p:nvPr/>
            </p:nvSpPr>
            <p:spPr>
              <a:xfrm>
                <a:off x="661227" y="4498134"/>
                <a:ext cx="45719" cy="47269"/>
              </a:xfrm>
              <a:prstGeom prst="rect">
                <a:avLst/>
              </a:prstGeom>
              <a:solidFill>
                <a:schemeClr val="accent2"/>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sp>
            <p:nvSpPr>
              <p:cNvPr id="39" name="矩形 38">
                <a:extLst>
                  <a:ext uri="{FF2B5EF4-FFF2-40B4-BE49-F238E27FC236}">
                    <a16:creationId xmlns:a16="http://schemas.microsoft.com/office/drawing/2014/main" id="{AB911539-F7F3-4F8B-4F3A-E89C00C9D28B}"/>
                  </a:ext>
                </a:extLst>
              </p:cNvPr>
              <p:cNvSpPr/>
              <p:nvPr/>
            </p:nvSpPr>
            <p:spPr>
              <a:xfrm>
                <a:off x="3947988" y="2121450"/>
                <a:ext cx="45719" cy="47267"/>
              </a:xfrm>
              <a:prstGeom prst="rect">
                <a:avLst/>
              </a:prstGeom>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源意明体" pitchFamily="2" charset="-122"/>
                  <a:cs typeface="+mn-cs"/>
                </a:endParaRPr>
              </a:p>
            </p:txBody>
          </p:sp>
        </p:grpSp>
        <p:sp>
          <p:nvSpPr>
            <p:cNvPr id="44" name="文本框 43">
              <a:extLst>
                <a:ext uri="{FF2B5EF4-FFF2-40B4-BE49-F238E27FC236}">
                  <a16:creationId xmlns:a16="http://schemas.microsoft.com/office/drawing/2014/main" id="{D9FDFDAC-28C2-980C-2C6C-F167B3B3E2FF}"/>
                </a:ext>
              </a:extLst>
            </p:cNvPr>
            <p:cNvSpPr txBox="1"/>
            <p:nvPr/>
          </p:nvSpPr>
          <p:spPr>
            <a:xfrm>
              <a:off x="8993829" y="4910219"/>
              <a:ext cx="2886704" cy="658257"/>
            </a:xfrm>
            <a:prstGeom prst="rect">
              <a:avLst/>
            </a:prstGeom>
            <a:noFill/>
          </p:spPr>
          <p:txBody>
            <a:bodyPr wrap="square" rtlCol="0">
              <a:spAutoFit/>
            </a:bodyPr>
            <a:lstStyle/>
            <a:p>
              <a:pPr marL="105750" algn="ctr">
                <a:lnSpc>
                  <a:spcPct val="120000"/>
                </a:lnSpc>
                <a:buClr>
                  <a:srgbClr val="00FFFF"/>
                </a:buClr>
              </a:pPr>
              <a:r>
                <a:rPr lang="en-US" altLang="zh-CN" sz="1600" dirty="0">
                  <a:solidFill>
                    <a:schemeClr val="bg1"/>
                  </a:solidFill>
                  <a:latin typeface="源意明体" pitchFamily="2" charset="-122"/>
                  <a:ea typeface="源意明体" pitchFamily="2" charset="-122"/>
                </a:rPr>
                <a:t>51PPT</a:t>
              </a:r>
              <a:r>
                <a:rPr lang="zh-CN" altLang="en-US" sz="1600" dirty="0">
                  <a:solidFill>
                    <a:schemeClr val="bg1"/>
                  </a:solidFill>
                  <a:latin typeface="源意明体" pitchFamily="2" charset="-122"/>
                  <a:ea typeface="源意明体" pitchFamily="2" charset="-122"/>
                </a:rPr>
                <a:t>模板网 官网唯一网址：</a:t>
              </a:r>
              <a:r>
                <a:rPr lang="en-US" altLang="zh-CN" sz="1600" dirty="0">
                  <a:solidFill>
                    <a:schemeClr val="bg1"/>
                  </a:solidFill>
                  <a:latin typeface="源意明体" pitchFamily="2" charset="-122"/>
                  <a:ea typeface="源意明体" pitchFamily="2" charset="-122"/>
                </a:rPr>
                <a:t>www.51pptmoban.com</a:t>
              </a:r>
            </a:p>
          </p:txBody>
        </p:sp>
        <p:sp>
          <p:nvSpPr>
            <p:cNvPr id="45" name="文本框 44">
              <a:extLst>
                <a:ext uri="{FF2B5EF4-FFF2-40B4-BE49-F238E27FC236}">
                  <a16:creationId xmlns:a16="http://schemas.microsoft.com/office/drawing/2014/main" id="{0F199904-E3C0-1889-90AC-1B1372EFE3A2}"/>
                </a:ext>
              </a:extLst>
            </p:cNvPr>
            <p:cNvSpPr txBox="1"/>
            <p:nvPr/>
          </p:nvSpPr>
          <p:spPr>
            <a:xfrm>
              <a:off x="9706930" y="4497069"/>
              <a:ext cx="1460500" cy="461665"/>
            </a:xfrm>
            <a:prstGeom prst="rect">
              <a:avLst/>
            </a:prstGeom>
            <a:noFill/>
          </p:spPr>
          <p:txBody>
            <a:bodyPr wrap="square" rtlCol="0">
              <a:spAutoFit/>
            </a:bodyPr>
            <a:lstStyle>
              <a:defPPr>
                <a:defRPr lang="zh-CN"/>
              </a:defPPr>
              <a:lvl1pPr>
                <a:defRPr sz="2000" b="1">
                  <a:gradFill>
                    <a:gsLst>
                      <a:gs pos="0">
                        <a:schemeClr val="accent1"/>
                      </a:gs>
                      <a:gs pos="100000">
                        <a:schemeClr val="accent2"/>
                      </a:gs>
                    </a:gsLst>
                    <a:lin ang="5400000" scaled="1"/>
                  </a:gradFill>
                  <a:latin typeface="源意明体" pitchFamily="2" charset="-122"/>
                  <a:ea typeface="源意明体" pitchFamily="2" charset="-122"/>
                </a:defRPr>
              </a:lvl1pPr>
            </a:lstStyle>
            <a:p>
              <a:pPr algn="ctr"/>
              <a:r>
                <a:rPr lang="zh-CN" altLang="en-US" sz="2400" dirty="0"/>
                <a:t>重点三</a:t>
              </a:r>
            </a:p>
          </p:txBody>
        </p:sp>
        <p:pic>
          <p:nvPicPr>
            <p:cNvPr id="7174" name="Picture 6" descr="年中总结蓝色科技感会议线条科幻酷炫放射发展经济三角渐变光效背景">
              <a:extLst>
                <a:ext uri="{FF2B5EF4-FFF2-40B4-BE49-F238E27FC236}">
                  <a16:creationId xmlns:a16="http://schemas.microsoft.com/office/drawing/2014/main" id="{ABE84908-CD7F-27E3-0EAA-0A9BC589A781}"/>
                </a:ext>
              </a:extLst>
            </p:cNvPr>
            <p:cNvPicPr>
              <a:picLocks noChangeArrowheads="1"/>
            </p:cNvPicPr>
            <p:nvPr/>
          </p:nvPicPr>
          <p:blipFill>
            <a:blip r:embed="rId6" cstate="screen">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8779026" y="1753652"/>
              <a:ext cx="3316309" cy="1952678"/>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 92">
              <a:extLst>
                <a:ext uri="{FF2B5EF4-FFF2-40B4-BE49-F238E27FC236}">
                  <a16:creationId xmlns:a16="http://schemas.microsoft.com/office/drawing/2014/main" id="{8F758AD1-2877-8266-E7DD-5A9238431806}"/>
                </a:ext>
              </a:extLst>
            </p:cNvPr>
            <p:cNvSpPr>
              <a:spLocks/>
            </p:cNvSpPr>
            <p:nvPr/>
          </p:nvSpPr>
          <p:spPr>
            <a:xfrm flipV="1">
              <a:off x="8779026" y="1715904"/>
              <a:ext cx="3316309" cy="1995525"/>
            </a:xfrm>
            <a:custGeom>
              <a:avLst/>
              <a:gdLst>
                <a:gd name="connsiteX0" fmla="*/ 0 w 3332480"/>
                <a:gd name="connsiteY0" fmla="*/ 0 h 1869715"/>
                <a:gd name="connsiteX1" fmla="*/ 3332480 w 3332480"/>
                <a:gd name="connsiteY1" fmla="*/ 0 h 1869715"/>
                <a:gd name="connsiteX2" fmla="*/ 3332480 w 3332480"/>
                <a:gd name="connsiteY2" fmla="*/ 1869715 h 1869715"/>
                <a:gd name="connsiteX3" fmla="*/ 0 w 3332480"/>
                <a:gd name="connsiteY3" fmla="*/ 1869715 h 1869715"/>
                <a:gd name="connsiteX4" fmla="*/ 0 w 3332480"/>
                <a:gd name="connsiteY4" fmla="*/ 0 h 1869715"/>
                <a:gd name="connsiteX0" fmla="*/ 3332480 w 3423920"/>
                <a:gd name="connsiteY0" fmla="*/ 0 h 1869715"/>
                <a:gd name="connsiteX1" fmla="*/ 3332480 w 3423920"/>
                <a:gd name="connsiteY1" fmla="*/ 1869715 h 1869715"/>
                <a:gd name="connsiteX2" fmla="*/ 0 w 3423920"/>
                <a:gd name="connsiteY2" fmla="*/ 1869715 h 1869715"/>
                <a:gd name="connsiteX3" fmla="*/ 0 w 3423920"/>
                <a:gd name="connsiteY3" fmla="*/ 0 h 1869715"/>
                <a:gd name="connsiteX4" fmla="*/ 3423920 w 3423920"/>
                <a:gd name="connsiteY4" fmla="*/ 91440 h 1869715"/>
                <a:gd name="connsiteX0" fmla="*/ 3332480 w 3679900"/>
                <a:gd name="connsiteY0" fmla="*/ 0 h 1869715"/>
                <a:gd name="connsiteX1" fmla="*/ 3332480 w 3679900"/>
                <a:gd name="connsiteY1" fmla="*/ 1869715 h 1869715"/>
                <a:gd name="connsiteX2" fmla="*/ 0 w 3679900"/>
                <a:gd name="connsiteY2" fmla="*/ 1869715 h 1869715"/>
                <a:gd name="connsiteX3" fmla="*/ 0 w 3679900"/>
                <a:gd name="connsiteY3" fmla="*/ 0 h 1869715"/>
                <a:gd name="connsiteX4" fmla="*/ 3423920 w 3679900"/>
                <a:gd name="connsiteY4" fmla="*/ 91440 h 1869715"/>
                <a:gd name="connsiteX5" fmla="*/ 3432087 w 3679900"/>
                <a:gd name="connsiteY5" fmla="*/ 98580 h 1869715"/>
                <a:gd name="connsiteX0" fmla="*/ 3332480 w 3423920"/>
                <a:gd name="connsiteY0" fmla="*/ 0 h 1869715"/>
                <a:gd name="connsiteX1" fmla="*/ 3332480 w 3423920"/>
                <a:gd name="connsiteY1" fmla="*/ 1869715 h 1869715"/>
                <a:gd name="connsiteX2" fmla="*/ 0 w 3423920"/>
                <a:gd name="connsiteY2" fmla="*/ 1869715 h 1869715"/>
                <a:gd name="connsiteX3" fmla="*/ 0 w 3423920"/>
                <a:gd name="connsiteY3" fmla="*/ 0 h 1869715"/>
                <a:gd name="connsiteX4" fmla="*/ 3423920 w 3423920"/>
                <a:gd name="connsiteY4" fmla="*/ 91440 h 1869715"/>
                <a:gd name="connsiteX0" fmla="*/ 3332480 w 3332480"/>
                <a:gd name="connsiteY0" fmla="*/ 0 h 1869715"/>
                <a:gd name="connsiteX1" fmla="*/ 3332480 w 3332480"/>
                <a:gd name="connsiteY1" fmla="*/ 1869715 h 1869715"/>
                <a:gd name="connsiteX2" fmla="*/ 0 w 3332480"/>
                <a:gd name="connsiteY2" fmla="*/ 1869715 h 1869715"/>
                <a:gd name="connsiteX3" fmla="*/ 0 w 3332480"/>
                <a:gd name="connsiteY3" fmla="*/ 0 h 1869715"/>
              </a:gdLst>
              <a:ahLst/>
              <a:cxnLst>
                <a:cxn ang="0">
                  <a:pos x="connsiteX0" y="connsiteY0"/>
                </a:cxn>
                <a:cxn ang="0">
                  <a:pos x="connsiteX1" y="connsiteY1"/>
                </a:cxn>
                <a:cxn ang="0">
                  <a:pos x="connsiteX2" y="connsiteY2"/>
                </a:cxn>
                <a:cxn ang="0">
                  <a:pos x="connsiteX3" y="connsiteY3"/>
                </a:cxn>
              </a:cxnLst>
              <a:rect l="l" t="t" r="r" b="b"/>
              <a:pathLst>
                <a:path w="3332480" h="1869715">
                  <a:moveTo>
                    <a:pt x="3332480" y="0"/>
                  </a:moveTo>
                  <a:lnTo>
                    <a:pt x="3332480" y="1869715"/>
                  </a:lnTo>
                  <a:lnTo>
                    <a:pt x="0" y="1869715"/>
                  </a:lnTo>
                  <a:lnTo>
                    <a:pt x="0" y="0"/>
                  </a:lnTo>
                </a:path>
              </a:pathLst>
            </a:custGeom>
            <a:gradFill flip="none" rotWithShape="1">
              <a:gsLst>
                <a:gs pos="100000">
                  <a:schemeClr val="accent2">
                    <a:alpha val="0"/>
                  </a:schemeClr>
                </a:gs>
                <a:gs pos="0">
                  <a:schemeClr val="accent2">
                    <a:alpha val="57000"/>
                  </a:schemeClr>
                </a:gs>
              </a:gsLst>
              <a:lin ang="16200000" scaled="1"/>
              <a:tileRect/>
            </a:gradFill>
            <a:ln w="10927">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61" tIns="3180" rIns="6361" bIns="3180" numCol="1" spcCol="0" rtlCol="0" fromWordArt="0" anchor="ctr" anchorCtr="0" forceAA="0" compatLnSpc="1">
              <a:prstTxWarp prst="textNoShape">
                <a:avLst/>
              </a:prstTxWarp>
              <a:noAutofit/>
            </a:bodyPr>
            <a:lstStyle/>
            <a:p>
              <a:pPr algn="ctr"/>
              <a:endParaRPr lang="zh-CN" altLang="en-US" sz="125" dirty="0">
                <a:latin typeface="源意明体" pitchFamily="2" charset="-122"/>
                <a:ea typeface="源意明体" pitchFamily="2" charset="-122"/>
              </a:endParaRPr>
            </a:p>
          </p:txBody>
        </p:sp>
      </p:grpSp>
    </p:spTree>
    <p:extLst>
      <p:ext uri="{BB962C8B-B14F-4D97-AF65-F5344CB8AC3E}">
        <p14:creationId xmlns:p14="http://schemas.microsoft.com/office/powerpoint/2010/main" val="2615960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descr="蓝红色科技渐变科技感光线红蓝背景">
            <a:extLst>
              <a:ext uri="{FF2B5EF4-FFF2-40B4-BE49-F238E27FC236}">
                <a16:creationId xmlns:a16="http://schemas.microsoft.com/office/drawing/2014/main" id="{F7F9BADC-8DAD-FAF6-FCC1-DC539A3E66BA}"/>
              </a:ext>
            </a:extLst>
          </p:cNvPr>
          <p:cNvPicPr>
            <a:picLocks noGrp="1" noRot="1" noChangeAspect="1" noMove="1" noResize="1" noEditPoints="1" noAdjustHandles="1" noChangeArrowheads="1" noChangeShapeType="1" noCrop="1"/>
          </p:cNvPicPr>
          <p:nvPr/>
        </p:nvPicPr>
        <p:blipFill>
          <a:blip r:embed="rId3" cstate="screen">
            <a:duotone>
              <a:prstClr val="black"/>
              <a:schemeClr val="accent2">
                <a:tint val="45000"/>
                <a:satMod val="400000"/>
              </a:schemeClr>
            </a:duotone>
            <a:alphaModFix amt="50000"/>
            <a:extLst>
              <a:ext uri="{28A0092B-C50C-407E-A947-70E740481C1C}">
                <a14:useLocalDpi xmlns:a14="http://schemas.microsoft.com/office/drawing/2010/main"/>
              </a:ext>
            </a:extLst>
          </a:blip>
          <a:srcRect/>
          <a:stretch>
            <a:fillRect/>
          </a:stretch>
        </p:blipFill>
        <p:spPr bwMode="auto">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a:noFill/>
          <a:extLst>
            <a:ext uri="{909E8E84-426E-40DD-AFC4-6F175D3DCCD1}">
              <a14:hiddenFill xmlns:a14="http://schemas.microsoft.com/office/drawing/2010/main">
                <a:solidFill>
                  <a:srgbClr val="FFFFFF"/>
                </a:solidFill>
              </a14:hiddenFill>
            </a:ext>
          </a:extLst>
        </p:spPr>
      </p:pic>
      <p:grpSp>
        <p:nvGrpSpPr>
          <p:cNvPr id="2" name="组合 1">
            <a:extLst>
              <a:ext uri="{FF2B5EF4-FFF2-40B4-BE49-F238E27FC236}">
                <a16:creationId xmlns:a16="http://schemas.microsoft.com/office/drawing/2014/main" id="{840B0489-BB11-5F82-5AB4-EE1C2CE780A4}"/>
              </a:ext>
            </a:extLst>
          </p:cNvPr>
          <p:cNvGrpSpPr/>
          <p:nvPr/>
        </p:nvGrpSpPr>
        <p:grpSpPr>
          <a:xfrm>
            <a:off x="4657020" y="363492"/>
            <a:ext cx="2877960" cy="923330"/>
            <a:chOff x="2530092" y="-1435635"/>
            <a:chExt cx="2877960" cy="923330"/>
          </a:xfrm>
        </p:grpSpPr>
        <p:sp>
          <p:nvSpPr>
            <p:cNvPr id="3" name="平行四边形 2">
              <a:extLst>
                <a:ext uri="{FF2B5EF4-FFF2-40B4-BE49-F238E27FC236}">
                  <a16:creationId xmlns:a16="http://schemas.microsoft.com/office/drawing/2014/main" id="{D9B91DF8-E5FA-3220-78CA-EE4B1BC66505}"/>
                </a:ext>
              </a:extLst>
            </p:cNvPr>
            <p:cNvSpPr>
              <a:spLocks/>
            </p:cNvSpPr>
            <p:nvPr/>
          </p:nvSpPr>
          <p:spPr>
            <a:xfrm>
              <a:off x="4311156" y="-890166"/>
              <a:ext cx="1066423" cy="223406"/>
            </a:xfrm>
            <a:prstGeom prst="parallelogram">
              <a:avLst/>
            </a:prstGeom>
            <a:gradFill flip="none" rotWithShape="1">
              <a:gsLst>
                <a:gs pos="0">
                  <a:schemeClr val="accent1"/>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4" name="平行四边形 3">
              <a:extLst>
                <a:ext uri="{FF2B5EF4-FFF2-40B4-BE49-F238E27FC236}">
                  <a16:creationId xmlns:a16="http://schemas.microsoft.com/office/drawing/2014/main" id="{2A78F137-57AF-94E7-6C30-00AE7077E889}"/>
                </a:ext>
              </a:extLst>
            </p:cNvPr>
            <p:cNvSpPr>
              <a:spLocks/>
            </p:cNvSpPr>
            <p:nvPr/>
          </p:nvSpPr>
          <p:spPr>
            <a:xfrm flipH="1">
              <a:off x="2692905" y="-1077626"/>
              <a:ext cx="1066423" cy="223406"/>
            </a:xfrm>
            <a:prstGeom prst="parallelogram">
              <a:avLst/>
            </a:prstGeom>
            <a:gradFill flip="none" rotWithShape="1">
              <a:gsLst>
                <a:gs pos="0">
                  <a:schemeClr val="accent2"/>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5" name="文本框 4">
              <a:extLst>
                <a:ext uri="{FF2B5EF4-FFF2-40B4-BE49-F238E27FC236}">
                  <a16:creationId xmlns:a16="http://schemas.microsoft.com/office/drawing/2014/main" id="{91C49E07-4455-24FC-30AA-38481282A8E3}"/>
                </a:ext>
              </a:extLst>
            </p:cNvPr>
            <p:cNvSpPr txBox="1"/>
            <p:nvPr/>
          </p:nvSpPr>
          <p:spPr>
            <a:xfrm>
              <a:off x="2692905" y="-1435635"/>
              <a:ext cx="2644363" cy="923330"/>
            </a:xfrm>
            <a:prstGeom prst="rect">
              <a:avLst/>
            </a:prstGeom>
            <a:noFill/>
            <a:scene3d>
              <a:camera prst="orthographicFront"/>
              <a:lightRig rig="threePt" dir="t"/>
            </a:scene3d>
          </p:spPr>
          <p:txBody>
            <a:bodyPr wrap="square" rtlCol="0">
              <a:spAutoFit/>
            </a:bodyPr>
            <a:lstStyle/>
            <a:p>
              <a:pPr lvl="0" algn="ctr">
                <a:defRPr/>
              </a:pPr>
              <a:r>
                <a:rPr lang="zh-CN" altLang="en-US" sz="5400" b="1" spc="-150" dirty="0">
                  <a:gradFill flip="none" rotWithShape="1">
                    <a:gsLst>
                      <a:gs pos="0">
                        <a:schemeClr val="accent1"/>
                      </a:gs>
                      <a:gs pos="100000">
                        <a:schemeClr val="accent2"/>
                      </a:gs>
                    </a:gsLst>
                    <a:lin ang="5400000" scaled="1"/>
                    <a:tileRect/>
                  </a:gradFill>
                  <a:effectLst>
                    <a:outerShdw blurRad="63500" dist="25400" sx="102000" sy="102000" algn="ctr" rotWithShape="0">
                      <a:prstClr val="black">
                        <a:alpha val="40000"/>
                      </a:prstClr>
                    </a:outerShdw>
                  </a:effectLst>
                  <a:latin typeface="字体圈欣意冠黑体" panose="00000500000000000000" pitchFamily="2" charset="-122"/>
                  <a:ea typeface="字体圈欣意冠黑体" panose="00000500000000000000" pitchFamily="2" charset="-122"/>
                  <a:cs typeface="阿里巴巴普惠体 B" panose="00020600040101010101" pitchFamily="18" charset="-122"/>
                </a:rPr>
                <a:t>重点回顾</a:t>
              </a:r>
            </a:p>
          </p:txBody>
        </p:sp>
        <p:sp>
          <p:nvSpPr>
            <p:cNvPr id="6" name="平行四边形 5">
              <a:extLst>
                <a:ext uri="{FF2B5EF4-FFF2-40B4-BE49-F238E27FC236}">
                  <a16:creationId xmlns:a16="http://schemas.microsoft.com/office/drawing/2014/main" id="{033A4AEE-1AB5-36B6-6644-C2919D10BF20}"/>
                </a:ext>
              </a:extLst>
            </p:cNvPr>
            <p:cNvSpPr>
              <a:spLocks/>
            </p:cNvSpPr>
            <p:nvPr/>
          </p:nvSpPr>
          <p:spPr>
            <a:xfrm flipH="1">
              <a:off x="2530092" y="-770416"/>
              <a:ext cx="1066423" cy="103656"/>
            </a:xfrm>
            <a:prstGeom prst="parallelogram">
              <a:avLst/>
            </a:prstGeom>
            <a:gradFill flip="none" rotWithShape="1">
              <a:gsLst>
                <a:gs pos="0">
                  <a:schemeClr val="accent2">
                    <a:alpha val="63000"/>
                  </a:schemeClr>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sp>
          <p:nvSpPr>
            <p:cNvPr id="7" name="平行四边形 6">
              <a:extLst>
                <a:ext uri="{FF2B5EF4-FFF2-40B4-BE49-F238E27FC236}">
                  <a16:creationId xmlns:a16="http://schemas.microsoft.com/office/drawing/2014/main" id="{0937F515-0A89-FBFC-5DA6-9818BEA5810D}"/>
                </a:ext>
              </a:extLst>
            </p:cNvPr>
            <p:cNvSpPr>
              <a:spLocks/>
            </p:cNvSpPr>
            <p:nvPr/>
          </p:nvSpPr>
          <p:spPr>
            <a:xfrm>
              <a:off x="4341629" y="-1077626"/>
              <a:ext cx="1066423" cy="103656"/>
            </a:xfrm>
            <a:prstGeom prst="parallelogram">
              <a:avLst/>
            </a:prstGeom>
            <a:gradFill flip="none" rotWithShape="1">
              <a:gsLst>
                <a:gs pos="0">
                  <a:schemeClr val="accent1">
                    <a:alpha val="37000"/>
                  </a:schemeClr>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源意明体" pitchFamily="2" charset="-122"/>
                <a:ea typeface="源意明体" pitchFamily="2" charset="-122"/>
              </a:endParaRPr>
            </a:p>
          </p:txBody>
        </p:sp>
      </p:grpSp>
      <p:sp>
        <p:nvSpPr>
          <p:cNvPr id="141" name="AutoShape 3">
            <a:extLst>
              <a:ext uri="{FF2B5EF4-FFF2-40B4-BE49-F238E27FC236}">
                <a16:creationId xmlns:a16="http://schemas.microsoft.com/office/drawing/2014/main" id="{1CBC826C-0939-2288-12C3-F29821C080EE}"/>
              </a:ext>
            </a:extLst>
          </p:cNvPr>
          <p:cNvSpPr>
            <a:spLocks noChangeAspect="1" noChangeArrowheads="1" noTextEdit="1"/>
          </p:cNvSpPr>
          <p:nvPr/>
        </p:nvSpPr>
        <p:spPr bwMode="auto">
          <a:xfrm>
            <a:off x="5095132" y="2066745"/>
            <a:ext cx="6099175" cy="406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源意明体" pitchFamily="2" charset="-122"/>
              <a:ea typeface="思源黑体 CN Regular"/>
              <a:cs typeface="+mn-cs"/>
            </a:endParaRPr>
          </a:p>
        </p:txBody>
      </p:sp>
      <p:grpSp>
        <p:nvGrpSpPr>
          <p:cNvPr id="6273" name="组合 6272">
            <a:extLst>
              <a:ext uri="{FF2B5EF4-FFF2-40B4-BE49-F238E27FC236}">
                <a16:creationId xmlns:a16="http://schemas.microsoft.com/office/drawing/2014/main" id="{8C1F19B5-1DA5-7619-7417-32806337A157}"/>
              </a:ext>
            </a:extLst>
          </p:cNvPr>
          <p:cNvGrpSpPr/>
          <p:nvPr/>
        </p:nvGrpSpPr>
        <p:grpSpPr>
          <a:xfrm>
            <a:off x="845296" y="1430661"/>
            <a:ext cx="3482690" cy="1835148"/>
            <a:chOff x="842853" y="1314911"/>
            <a:chExt cx="3482690" cy="1835148"/>
          </a:xfrm>
        </p:grpSpPr>
        <p:sp>
          <p:nvSpPr>
            <p:cNvPr id="6264" name="矩形 53">
              <a:extLst>
                <a:ext uri="{FF2B5EF4-FFF2-40B4-BE49-F238E27FC236}">
                  <a16:creationId xmlns:a16="http://schemas.microsoft.com/office/drawing/2014/main" id="{921D6FFA-0049-3533-B3F7-216F348367E0}"/>
                </a:ext>
              </a:extLst>
            </p:cNvPr>
            <p:cNvSpPr>
              <a:spLocks/>
            </p:cNvSpPr>
            <p:nvPr/>
          </p:nvSpPr>
          <p:spPr>
            <a:xfrm>
              <a:off x="842853" y="1314911"/>
              <a:ext cx="3482690" cy="1835148"/>
            </a:xfrm>
            <a:prstGeom prst="roundRect">
              <a:avLst>
                <a:gd name="adj" fmla="val 9551"/>
              </a:avLst>
            </a:prstGeom>
            <a:gradFill flip="none" rotWithShape="1">
              <a:gsLst>
                <a:gs pos="0">
                  <a:schemeClr val="accent2">
                    <a:lumMod val="50000"/>
                  </a:schemeClr>
                </a:gs>
                <a:gs pos="100000">
                  <a:schemeClr val="accent2">
                    <a:lumMod val="50000"/>
                    <a:alpha val="2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思源黑体 CN Regular"/>
                <a:cs typeface="+mn-cs"/>
              </a:endParaRPr>
            </a:p>
          </p:txBody>
        </p:sp>
        <p:grpSp>
          <p:nvGrpSpPr>
            <p:cNvPr id="6195" name="组合 6194">
              <a:extLst>
                <a:ext uri="{FF2B5EF4-FFF2-40B4-BE49-F238E27FC236}">
                  <a16:creationId xmlns:a16="http://schemas.microsoft.com/office/drawing/2014/main" id="{2D3433A2-7B0A-5B82-91B8-496BA7C0D344}"/>
                </a:ext>
              </a:extLst>
            </p:cNvPr>
            <p:cNvGrpSpPr/>
            <p:nvPr/>
          </p:nvGrpSpPr>
          <p:grpSpPr>
            <a:xfrm>
              <a:off x="1245203" y="1867202"/>
              <a:ext cx="2677990" cy="730567"/>
              <a:chOff x="1221873" y="1979594"/>
              <a:chExt cx="2677990" cy="730567"/>
            </a:xfrm>
          </p:grpSpPr>
          <p:sp>
            <p:nvSpPr>
              <p:cNvPr id="150" name="文本框 149">
                <a:extLst>
                  <a:ext uri="{FF2B5EF4-FFF2-40B4-BE49-F238E27FC236}">
                    <a16:creationId xmlns:a16="http://schemas.microsoft.com/office/drawing/2014/main" id="{11979EDD-54E9-DAB0-57D5-C58B274C6DAD}"/>
                  </a:ext>
                </a:extLst>
              </p:cNvPr>
              <p:cNvSpPr txBox="1"/>
              <p:nvPr/>
            </p:nvSpPr>
            <p:spPr>
              <a:xfrm>
                <a:off x="1221873" y="2096422"/>
                <a:ext cx="1723549" cy="46166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源意明体" pitchFamily="2" charset="-122"/>
                    <a:ea typeface="源意明体" pitchFamily="2" charset="-122"/>
                    <a:cs typeface="+mn-cs"/>
                  </a:rPr>
                  <a:t>重点回顾一</a:t>
                </a:r>
              </a:p>
            </p:txBody>
          </p:sp>
          <p:grpSp>
            <p:nvGrpSpPr>
              <p:cNvPr id="156" name="图形 122">
                <a:extLst>
                  <a:ext uri="{FF2B5EF4-FFF2-40B4-BE49-F238E27FC236}">
                    <a16:creationId xmlns:a16="http://schemas.microsoft.com/office/drawing/2014/main" id="{BA47EF64-E9B1-8196-9DB3-16E4B4AD62BD}"/>
                  </a:ext>
                </a:extLst>
              </p:cNvPr>
              <p:cNvGrpSpPr/>
              <p:nvPr/>
            </p:nvGrpSpPr>
            <p:grpSpPr>
              <a:xfrm>
                <a:off x="3169296" y="1979594"/>
                <a:ext cx="730567" cy="730567"/>
                <a:chOff x="729205" y="4481273"/>
                <a:chExt cx="773227" cy="773227"/>
              </a:xfrm>
              <a:gradFill>
                <a:gsLst>
                  <a:gs pos="0">
                    <a:schemeClr val="accent1">
                      <a:lumMod val="20000"/>
                      <a:lumOff val="80000"/>
                    </a:schemeClr>
                  </a:gs>
                  <a:gs pos="100000">
                    <a:schemeClr val="accent1"/>
                  </a:gs>
                </a:gsLst>
                <a:lin ang="13200000" scaled="0"/>
              </a:gradFill>
              <a:effectLst>
                <a:outerShdw blurRad="25400" dir="2700000" algn="tl" rotWithShape="0">
                  <a:prstClr val="black">
                    <a:alpha val="40000"/>
                  </a:prstClr>
                </a:outerShdw>
              </a:effectLst>
            </p:grpSpPr>
            <p:sp>
              <p:nvSpPr>
                <p:cNvPr id="157" name="任意多边形: 形状 156">
                  <a:extLst>
                    <a:ext uri="{FF2B5EF4-FFF2-40B4-BE49-F238E27FC236}">
                      <a16:creationId xmlns:a16="http://schemas.microsoft.com/office/drawing/2014/main" id="{04876BBC-BB3D-46B7-7AB9-4B69C0486884}"/>
                    </a:ext>
                  </a:extLst>
                </p:cNvPr>
                <p:cNvSpPr/>
                <p:nvPr/>
              </p:nvSpPr>
              <p:spPr>
                <a:xfrm>
                  <a:off x="1154929" y="4854999"/>
                  <a:ext cx="309290" cy="399500"/>
                </a:xfrm>
                <a:custGeom>
                  <a:avLst/>
                  <a:gdLst>
                    <a:gd name="connsiteX0" fmla="*/ 244855 w 309290"/>
                    <a:gd name="connsiteY0" fmla="*/ 270629 h 399500"/>
                    <a:gd name="connsiteX1" fmla="*/ 206194 w 309290"/>
                    <a:gd name="connsiteY1" fmla="*/ 247433 h 399500"/>
                    <a:gd name="connsiteX2" fmla="*/ 283517 w 309290"/>
                    <a:gd name="connsiteY2" fmla="*/ 125005 h 399500"/>
                    <a:gd name="connsiteX3" fmla="*/ 283517 w 309290"/>
                    <a:gd name="connsiteY3" fmla="*/ 115984 h 399500"/>
                    <a:gd name="connsiteX4" fmla="*/ 167533 w 309290"/>
                    <a:gd name="connsiteY4" fmla="*/ 0 h 399500"/>
                    <a:gd name="connsiteX5" fmla="*/ 12887 w 309290"/>
                    <a:gd name="connsiteY5" fmla="*/ 0 h 399500"/>
                    <a:gd name="connsiteX6" fmla="*/ 0 w 309290"/>
                    <a:gd name="connsiteY6" fmla="*/ 12887 h 399500"/>
                    <a:gd name="connsiteX7" fmla="*/ 30929 w 309290"/>
                    <a:gd name="connsiteY7" fmla="*/ 91499 h 399500"/>
                    <a:gd name="connsiteX8" fmla="*/ 25774 w 309290"/>
                    <a:gd name="connsiteY8" fmla="*/ 128871 h 399500"/>
                    <a:gd name="connsiteX9" fmla="*/ 103097 w 309290"/>
                    <a:gd name="connsiteY9" fmla="*/ 247433 h 399500"/>
                    <a:gd name="connsiteX10" fmla="*/ 64436 w 309290"/>
                    <a:gd name="connsiteY10" fmla="*/ 270629 h 399500"/>
                    <a:gd name="connsiteX11" fmla="*/ 0 w 309290"/>
                    <a:gd name="connsiteY11" fmla="*/ 335065 h 399500"/>
                    <a:gd name="connsiteX12" fmla="*/ 0 w 309290"/>
                    <a:gd name="connsiteY12" fmla="*/ 399501 h 399500"/>
                    <a:gd name="connsiteX13" fmla="*/ 25774 w 309290"/>
                    <a:gd name="connsiteY13" fmla="*/ 399501 h 399500"/>
                    <a:gd name="connsiteX14" fmla="*/ 25774 w 309290"/>
                    <a:gd name="connsiteY14" fmla="*/ 335065 h 399500"/>
                    <a:gd name="connsiteX15" fmla="*/ 64436 w 309290"/>
                    <a:gd name="connsiteY15" fmla="*/ 296404 h 399500"/>
                    <a:gd name="connsiteX16" fmla="*/ 128871 w 309290"/>
                    <a:gd name="connsiteY16" fmla="*/ 244855 h 399500"/>
                    <a:gd name="connsiteX17" fmla="*/ 128871 w 309290"/>
                    <a:gd name="connsiteY17" fmla="*/ 238412 h 399500"/>
                    <a:gd name="connsiteX18" fmla="*/ 119850 w 309290"/>
                    <a:gd name="connsiteY18" fmla="*/ 226813 h 399500"/>
                    <a:gd name="connsiteX19" fmla="*/ 51548 w 309290"/>
                    <a:gd name="connsiteY19" fmla="*/ 128871 h 399500"/>
                    <a:gd name="connsiteX20" fmla="*/ 52837 w 309290"/>
                    <a:gd name="connsiteY20" fmla="*/ 110829 h 399500"/>
                    <a:gd name="connsiteX21" fmla="*/ 115984 w 309290"/>
                    <a:gd name="connsiteY21" fmla="*/ 128871 h 399500"/>
                    <a:gd name="connsiteX22" fmla="*/ 257742 w 309290"/>
                    <a:gd name="connsiteY22" fmla="*/ 128871 h 399500"/>
                    <a:gd name="connsiteX23" fmla="*/ 189441 w 309290"/>
                    <a:gd name="connsiteY23" fmla="*/ 225525 h 399500"/>
                    <a:gd name="connsiteX24" fmla="*/ 180420 w 309290"/>
                    <a:gd name="connsiteY24" fmla="*/ 237123 h 399500"/>
                    <a:gd name="connsiteX25" fmla="*/ 180420 w 309290"/>
                    <a:gd name="connsiteY25" fmla="*/ 244855 h 399500"/>
                    <a:gd name="connsiteX26" fmla="*/ 244855 w 309290"/>
                    <a:gd name="connsiteY26" fmla="*/ 296404 h 399500"/>
                    <a:gd name="connsiteX27" fmla="*/ 283517 w 309290"/>
                    <a:gd name="connsiteY27" fmla="*/ 335065 h 399500"/>
                    <a:gd name="connsiteX28" fmla="*/ 283517 w 309290"/>
                    <a:gd name="connsiteY28" fmla="*/ 399501 h 399500"/>
                    <a:gd name="connsiteX29" fmla="*/ 309291 w 309290"/>
                    <a:gd name="connsiteY29" fmla="*/ 399501 h 399500"/>
                    <a:gd name="connsiteX30" fmla="*/ 309291 w 309290"/>
                    <a:gd name="connsiteY30" fmla="*/ 335065 h 399500"/>
                    <a:gd name="connsiteX31" fmla="*/ 244855 w 309290"/>
                    <a:gd name="connsiteY31" fmla="*/ 270629 h 399500"/>
                    <a:gd name="connsiteX32" fmla="*/ 115984 w 309290"/>
                    <a:gd name="connsiteY32" fmla="*/ 103097 h 399500"/>
                    <a:gd name="connsiteX33" fmla="*/ 27063 w 309290"/>
                    <a:gd name="connsiteY33" fmla="*/ 25774 h 399500"/>
                    <a:gd name="connsiteX34" fmla="*/ 167533 w 309290"/>
                    <a:gd name="connsiteY34" fmla="*/ 25774 h 399500"/>
                    <a:gd name="connsiteX35" fmla="*/ 256454 w 309290"/>
                    <a:gd name="connsiteY35" fmla="*/ 103097 h 399500"/>
                    <a:gd name="connsiteX36" fmla="*/ 115984 w 309290"/>
                    <a:gd name="connsiteY36" fmla="*/ 103097 h 39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09290" h="399500">
                      <a:moveTo>
                        <a:pt x="244855" y="270629"/>
                      </a:moveTo>
                      <a:cubicBezTo>
                        <a:pt x="210060" y="270629"/>
                        <a:pt x="206194" y="255165"/>
                        <a:pt x="206194" y="247433"/>
                      </a:cubicBezTo>
                      <a:cubicBezTo>
                        <a:pt x="255165" y="226813"/>
                        <a:pt x="284805" y="177842"/>
                        <a:pt x="283517" y="125005"/>
                      </a:cubicBezTo>
                      <a:cubicBezTo>
                        <a:pt x="283517" y="122428"/>
                        <a:pt x="283517" y="117273"/>
                        <a:pt x="283517" y="115984"/>
                      </a:cubicBezTo>
                      <a:cubicBezTo>
                        <a:pt x="283517" y="51548"/>
                        <a:pt x="231968" y="0"/>
                        <a:pt x="167533" y="0"/>
                      </a:cubicBezTo>
                      <a:lnTo>
                        <a:pt x="12887" y="0"/>
                      </a:lnTo>
                      <a:cubicBezTo>
                        <a:pt x="5155" y="0"/>
                        <a:pt x="0" y="5155"/>
                        <a:pt x="0" y="12887"/>
                      </a:cubicBezTo>
                      <a:cubicBezTo>
                        <a:pt x="0" y="42527"/>
                        <a:pt x="11598" y="70879"/>
                        <a:pt x="30929" y="91499"/>
                      </a:cubicBezTo>
                      <a:cubicBezTo>
                        <a:pt x="28352" y="104386"/>
                        <a:pt x="25774" y="115984"/>
                        <a:pt x="25774" y="128871"/>
                      </a:cubicBezTo>
                      <a:cubicBezTo>
                        <a:pt x="25774" y="180420"/>
                        <a:pt x="56703" y="226813"/>
                        <a:pt x="103097" y="247433"/>
                      </a:cubicBezTo>
                      <a:cubicBezTo>
                        <a:pt x="103097" y="255165"/>
                        <a:pt x="99231" y="270629"/>
                        <a:pt x="64436" y="270629"/>
                      </a:cubicBezTo>
                      <a:cubicBezTo>
                        <a:pt x="28352" y="270629"/>
                        <a:pt x="0" y="298981"/>
                        <a:pt x="0" y="335065"/>
                      </a:cubicBezTo>
                      <a:lnTo>
                        <a:pt x="0" y="399501"/>
                      </a:lnTo>
                      <a:lnTo>
                        <a:pt x="25774" y="399501"/>
                      </a:lnTo>
                      <a:lnTo>
                        <a:pt x="25774" y="335065"/>
                      </a:lnTo>
                      <a:cubicBezTo>
                        <a:pt x="25774" y="313157"/>
                        <a:pt x="42527" y="296404"/>
                        <a:pt x="64436" y="296404"/>
                      </a:cubicBezTo>
                      <a:cubicBezTo>
                        <a:pt x="104386" y="296404"/>
                        <a:pt x="128871" y="277073"/>
                        <a:pt x="128871" y="244855"/>
                      </a:cubicBezTo>
                      <a:lnTo>
                        <a:pt x="128871" y="238412"/>
                      </a:lnTo>
                      <a:cubicBezTo>
                        <a:pt x="128871" y="233257"/>
                        <a:pt x="125005" y="228102"/>
                        <a:pt x="119850" y="226813"/>
                      </a:cubicBezTo>
                      <a:cubicBezTo>
                        <a:pt x="78611" y="211349"/>
                        <a:pt x="51548" y="172687"/>
                        <a:pt x="51548" y="128871"/>
                      </a:cubicBezTo>
                      <a:cubicBezTo>
                        <a:pt x="51548" y="122428"/>
                        <a:pt x="51548" y="115984"/>
                        <a:pt x="52837" y="110829"/>
                      </a:cubicBezTo>
                      <a:cubicBezTo>
                        <a:pt x="70879" y="122428"/>
                        <a:pt x="92787" y="128871"/>
                        <a:pt x="115984" y="128871"/>
                      </a:cubicBezTo>
                      <a:lnTo>
                        <a:pt x="257742" y="128871"/>
                      </a:lnTo>
                      <a:cubicBezTo>
                        <a:pt x="257742" y="172687"/>
                        <a:pt x="230679" y="211349"/>
                        <a:pt x="189441" y="225525"/>
                      </a:cubicBezTo>
                      <a:cubicBezTo>
                        <a:pt x="184286" y="226813"/>
                        <a:pt x="180420" y="231968"/>
                        <a:pt x="180420" y="237123"/>
                      </a:cubicBezTo>
                      <a:lnTo>
                        <a:pt x="180420" y="244855"/>
                      </a:lnTo>
                      <a:cubicBezTo>
                        <a:pt x="180420" y="277073"/>
                        <a:pt x="204905" y="296404"/>
                        <a:pt x="244855" y="296404"/>
                      </a:cubicBezTo>
                      <a:cubicBezTo>
                        <a:pt x="266763" y="296404"/>
                        <a:pt x="283517" y="313157"/>
                        <a:pt x="283517" y="335065"/>
                      </a:cubicBezTo>
                      <a:lnTo>
                        <a:pt x="283517" y="399501"/>
                      </a:lnTo>
                      <a:lnTo>
                        <a:pt x="309291" y="399501"/>
                      </a:lnTo>
                      <a:lnTo>
                        <a:pt x="309291" y="335065"/>
                      </a:lnTo>
                      <a:cubicBezTo>
                        <a:pt x="309291" y="298981"/>
                        <a:pt x="280939" y="270629"/>
                        <a:pt x="244855" y="270629"/>
                      </a:cubicBezTo>
                      <a:close/>
                      <a:moveTo>
                        <a:pt x="115984" y="103097"/>
                      </a:moveTo>
                      <a:cubicBezTo>
                        <a:pt x="70879" y="103097"/>
                        <a:pt x="33507" y="69590"/>
                        <a:pt x="27063" y="25774"/>
                      </a:cubicBezTo>
                      <a:lnTo>
                        <a:pt x="167533" y="25774"/>
                      </a:lnTo>
                      <a:cubicBezTo>
                        <a:pt x="212637" y="25774"/>
                        <a:pt x="250010" y="59281"/>
                        <a:pt x="256454" y="103097"/>
                      </a:cubicBezTo>
                      <a:lnTo>
                        <a:pt x="115984" y="103097"/>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58" name="任意多边形: 形状 157">
                  <a:extLst>
                    <a:ext uri="{FF2B5EF4-FFF2-40B4-BE49-F238E27FC236}">
                      <a16:creationId xmlns:a16="http://schemas.microsoft.com/office/drawing/2014/main" id="{1F2D54E5-D854-5C09-A12D-DA789CE9A72B}"/>
                    </a:ext>
                  </a:extLst>
                </p:cNvPr>
                <p:cNvSpPr/>
                <p:nvPr/>
              </p:nvSpPr>
              <p:spPr>
                <a:xfrm>
                  <a:off x="729654" y="4481273"/>
                  <a:ext cx="772327" cy="451049"/>
                </a:xfrm>
                <a:custGeom>
                  <a:avLst/>
                  <a:gdLst>
                    <a:gd name="connsiteX0" fmla="*/ 771938 w 772327"/>
                    <a:gd name="connsiteY0" fmla="*/ 347952 h 451049"/>
                    <a:gd name="connsiteX1" fmla="*/ 771938 w 772327"/>
                    <a:gd name="connsiteY1" fmla="*/ 128871 h 451049"/>
                    <a:gd name="connsiteX2" fmla="*/ 721679 w 772327"/>
                    <a:gd name="connsiteY2" fmla="*/ 77323 h 451049"/>
                    <a:gd name="connsiteX3" fmla="*/ 463936 w 772327"/>
                    <a:gd name="connsiteY3" fmla="*/ 77323 h 451049"/>
                    <a:gd name="connsiteX4" fmla="*/ 463936 w 772327"/>
                    <a:gd name="connsiteY4" fmla="*/ 51548 h 451049"/>
                    <a:gd name="connsiteX5" fmla="*/ 412388 w 772327"/>
                    <a:gd name="connsiteY5" fmla="*/ 0 h 451049"/>
                    <a:gd name="connsiteX6" fmla="*/ 51548 w 772327"/>
                    <a:gd name="connsiteY6" fmla="*/ 0 h 451049"/>
                    <a:gd name="connsiteX7" fmla="*/ 0 w 772327"/>
                    <a:gd name="connsiteY7" fmla="*/ 51548 h 451049"/>
                    <a:gd name="connsiteX8" fmla="*/ 0 w 772327"/>
                    <a:gd name="connsiteY8" fmla="*/ 335065 h 451049"/>
                    <a:gd name="connsiteX9" fmla="*/ 57992 w 772327"/>
                    <a:gd name="connsiteY9" fmla="*/ 451049 h 451049"/>
                    <a:gd name="connsiteX10" fmla="*/ 70879 w 772327"/>
                    <a:gd name="connsiteY10" fmla="*/ 429141 h 451049"/>
                    <a:gd name="connsiteX11" fmla="*/ 25774 w 772327"/>
                    <a:gd name="connsiteY11" fmla="*/ 335065 h 451049"/>
                    <a:gd name="connsiteX12" fmla="*/ 25774 w 772327"/>
                    <a:gd name="connsiteY12" fmla="*/ 51548 h 451049"/>
                    <a:gd name="connsiteX13" fmla="*/ 51548 w 772327"/>
                    <a:gd name="connsiteY13" fmla="*/ 25774 h 451049"/>
                    <a:gd name="connsiteX14" fmla="*/ 412388 w 772327"/>
                    <a:gd name="connsiteY14" fmla="*/ 25774 h 451049"/>
                    <a:gd name="connsiteX15" fmla="*/ 438162 w 772327"/>
                    <a:gd name="connsiteY15" fmla="*/ 51548 h 451049"/>
                    <a:gd name="connsiteX16" fmla="*/ 438162 w 772327"/>
                    <a:gd name="connsiteY16" fmla="*/ 296404 h 451049"/>
                    <a:gd name="connsiteX17" fmla="*/ 412388 w 772327"/>
                    <a:gd name="connsiteY17" fmla="*/ 322178 h 451049"/>
                    <a:gd name="connsiteX18" fmla="*/ 182997 w 772327"/>
                    <a:gd name="connsiteY18" fmla="*/ 322178 h 451049"/>
                    <a:gd name="connsiteX19" fmla="*/ 103097 w 772327"/>
                    <a:gd name="connsiteY19" fmla="*/ 391768 h 451049"/>
                    <a:gd name="connsiteX20" fmla="*/ 103097 w 772327"/>
                    <a:gd name="connsiteY20" fmla="*/ 399501 h 451049"/>
                    <a:gd name="connsiteX21" fmla="*/ 128871 w 772327"/>
                    <a:gd name="connsiteY21" fmla="*/ 399501 h 451049"/>
                    <a:gd name="connsiteX22" fmla="*/ 128871 w 772327"/>
                    <a:gd name="connsiteY22" fmla="*/ 394346 h 451049"/>
                    <a:gd name="connsiteX23" fmla="*/ 182997 w 772327"/>
                    <a:gd name="connsiteY23" fmla="*/ 347952 h 451049"/>
                    <a:gd name="connsiteX24" fmla="*/ 412388 w 772327"/>
                    <a:gd name="connsiteY24" fmla="*/ 347952 h 451049"/>
                    <a:gd name="connsiteX25" fmla="*/ 463936 w 772327"/>
                    <a:gd name="connsiteY25" fmla="*/ 296404 h 451049"/>
                    <a:gd name="connsiteX26" fmla="*/ 618582 w 772327"/>
                    <a:gd name="connsiteY26" fmla="*/ 296404 h 451049"/>
                    <a:gd name="connsiteX27" fmla="*/ 683017 w 772327"/>
                    <a:gd name="connsiteY27" fmla="*/ 360839 h 451049"/>
                    <a:gd name="connsiteX28" fmla="*/ 708791 w 772327"/>
                    <a:gd name="connsiteY28" fmla="*/ 360839 h 451049"/>
                    <a:gd name="connsiteX29" fmla="*/ 618582 w 772327"/>
                    <a:gd name="connsiteY29" fmla="*/ 270629 h 451049"/>
                    <a:gd name="connsiteX30" fmla="*/ 463936 w 772327"/>
                    <a:gd name="connsiteY30" fmla="*/ 270629 h 451049"/>
                    <a:gd name="connsiteX31" fmla="*/ 463936 w 772327"/>
                    <a:gd name="connsiteY31" fmla="*/ 103097 h 451049"/>
                    <a:gd name="connsiteX32" fmla="*/ 721679 w 772327"/>
                    <a:gd name="connsiteY32" fmla="*/ 103097 h 451049"/>
                    <a:gd name="connsiteX33" fmla="*/ 747453 w 772327"/>
                    <a:gd name="connsiteY33" fmla="*/ 128871 h 451049"/>
                    <a:gd name="connsiteX34" fmla="*/ 747453 w 772327"/>
                    <a:gd name="connsiteY34" fmla="*/ 347952 h 451049"/>
                    <a:gd name="connsiteX35" fmla="*/ 724256 w 772327"/>
                    <a:gd name="connsiteY35" fmla="*/ 422697 h 451049"/>
                    <a:gd name="connsiteX36" fmla="*/ 743587 w 772327"/>
                    <a:gd name="connsiteY36" fmla="*/ 439451 h 451049"/>
                    <a:gd name="connsiteX37" fmla="*/ 771938 w 772327"/>
                    <a:gd name="connsiteY37" fmla="*/ 347952 h 45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72327" h="451049">
                      <a:moveTo>
                        <a:pt x="771938" y="347952"/>
                      </a:moveTo>
                      <a:lnTo>
                        <a:pt x="771938" y="128871"/>
                      </a:lnTo>
                      <a:cubicBezTo>
                        <a:pt x="773227" y="100520"/>
                        <a:pt x="750030" y="77323"/>
                        <a:pt x="721679" y="77323"/>
                      </a:cubicBezTo>
                      <a:lnTo>
                        <a:pt x="463936" y="77323"/>
                      </a:lnTo>
                      <a:lnTo>
                        <a:pt x="463936" y="51548"/>
                      </a:lnTo>
                      <a:cubicBezTo>
                        <a:pt x="463936" y="23197"/>
                        <a:pt x="440739" y="0"/>
                        <a:pt x="412388" y="0"/>
                      </a:cubicBezTo>
                      <a:lnTo>
                        <a:pt x="51548" y="0"/>
                      </a:lnTo>
                      <a:cubicBezTo>
                        <a:pt x="23197" y="0"/>
                        <a:pt x="0" y="23197"/>
                        <a:pt x="0" y="51548"/>
                      </a:cubicBezTo>
                      <a:lnTo>
                        <a:pt x="0" y="335065"/>
                      </a:lnTo>
                      <a:cubicBezTo>
                        <a:pt x="0" y="389191"/>
                        <a:pt x="19331" y="427852"/>
                        <a:pt x="57992" y="451049"/>
                      </a:cubicBezTo>
                      <a:lnTo>
                        <a:pt x="70879" y="429141"/>
                      </a:lnTo>
                      <a:cubicBezTo>
                        <a:pt x="41239" y="409810"/>
                        <a:pt x="25774" y="380170"/>
                        <a:pt x="25774" y="335065"/>
                      </a:cubicBezTo>
                      <a:lnTo>
                        <a:pt x="25774" y="51548"/>
                      </a:lnTo>
                      <a:cubicBezTo>
                        <a:pt x="25774" y="37373"/>
                        <a:pt x="37373" y="25774"/>
                        <a:pt x="51548" y="25774"/>
                      </a:cubicBezTo>
                      <a:lnTo>
                        <a:pt x="412388" y="25774"/>
                      </a:lnTo>
                      <a:cubicBezTo>
                        <a:pt x="426564" y="25774"/>
                        <a:pt x="438162" y="37373"/>
                        <a:pt x="438162" y="51548"/>
                      </a:cubicBezTo>
                      <a:lnTo>
                        <a:pt x="438162" y="296404"/>
                      </a:lnTo>
                      <a:cubicBezTo>
                        <a:pt x="438162" y="310580"/>
                        <a:pt x="426564" y="322178"/>
                        <a:pt x="412388" y="322178"/>
                      </a:cubicBezTo>
                      <a:lnTo>
                        <a:pt x="182997" y="322178"/>
                      </a:lnTo>
                      <a:cubicBezTo>
                        <a:pt x="143047" y="322178"/>
                        <a:pt x="108252" y="351818"/>
                        <a:pt x="103097" y="391768"/>
                      </a:cubicBezTo>
                      <a:cubicBezTo>
                        <a:pt x="103097" y="394346"/>
                        <a:pt x="103097" y="396923"/>
                        <a:pt x="103097" y="399501"/>
                      </a:cubicBezTo>
                      <a:lnTo>
                        <a:pt x="128871" y="399501"/>
                      </a:lnTo>
                      <a:cubicBezTo>
                        <a:pt x="128871" y="398212"/>
                        <a:pt x="128871" y="395635"/>
                        <a:pt x="128871" y="394346"/>
                      </a:cubicBezTo>
                      <a:cubicBezTo>
                        <a:pt x="132737" y="367283"/>
                        <a:pt x="155934" y="347952"/>
                        <a:pt x="182997" y="347952"/>
                      </a:cubicBezTo>
                      <a:lnTo>
                        <a:pt x="412388" y="347952"/>
                      </a:lnTo>
                      <a:cubicBezTo>
                        <a:pt x="440739" y="347952"/>
                        <a:pt x="463936" y="324755"/>
                        <a:pt x="463936" y="296404"/>
                      </a:cubicBezTo>
                      <a:lnTo>
                        <a:pt x="618582" y="296404"/>
                      </a:lnTo>
                      <a:cubicBezTo>
                        <a:pt x="654666" y="296404"/>
                        <a:pt x="683017" y="324755"/>
                        <a:pt x="683017" y="360839"/>
                      </a:cubicBezTo>
                      <a:lnTo>
                        <a:pt x="708791" y="360839"/>
                      </a:lnTo>
                      <a:cubicBezTo>
                        <a:pt x="708791" y="310580"/>
                        <a:pt x="668841" y="270629"/>
                        <a:pt x="618582" y="270629"/>
                      </a:cubicBezTo>
                      <a:lnTo>
                        <a:pt x="463936" y="270629"/>
                      </a:lnTo>
                      <a:lnTo>
                        <a:pt x="463936" y="103097"/>
                      </a:lnTo>
                      <a:lnTo>
                        <a:pt x="721679" y="103097"/>
                      </a:lnTo>
                      <a:cubicBezTo>
                        <a:pt x="735854" y="103097"/>
                        <a:pt x="747453" y="114695"/>
                        <a:pt x="747453" y="128871"/>
                      </a:cubicBezTo>
                      <a:lnTo>
                        <a:pt x="747453" y="347952"/>
                      </a:lnTo>
                      <a:cubicBezTo>
                        <a:pt x="748742" y="375015"/>
                        <a:pt x="741009" y="400789"/>
                        <a:pt x="724256" y="422697"/>
                      </a:cubicBezTo>
                      <a:lnTo>
                        <a:pt x="743587" y="439451"/>
                      </a:lnTo>
                      <a:cubicBezTo>
                        <a:pt x="764206" y="413676"/>
                        <a:pt x="774516" y="381459"/>
                        <a:pt x="771938" y="347952"/>
                      </a:cubicBez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59" name="任意多边形: 形状 158">
                  <a:extLst>
                    <a:ext uri="{FF2B5EF4-FFF2-40B4-BE49-F238E27FC236}">
                      <a16:creationId xmlns:a16="http://schemas.microsoft.com/office/drawing/2014/main" id="{06439F57-222F-80D1-43E9-F9A2284AD7D7}"/>
                    </a:ext>
                  </a:extLst>
                </p:cNvPr>
                <p:cNvSpPr/>
                <p:nvPr/>
              </p:nvSpPr>
              <p:spPr>
                <a:xfrm>
                  <a:off x="806977" y="4854569"/>
                  <a:ext cx="308044" cy="399930"/>
                </a:xfrm>
                <a:custGeom>
                  <a:avLst/>
                  <a:gdLst>
                    <a:gd name="connsiteX0" fmla="*/ 244855 w 308044"/>
                    <a:gd name="connsiteY0" fmla="*/ 283947 h 399930"/>
                    <a:gd name="connsiteX1" fmla="*/ 206194 w 308044"/>
                    <a:gd name="connsiteY1" fmla="*/ 247863 h 399930"/>
                    <a:gd name="connsiteX2" fmla="*/ 273207 w 308044"/>
                    <a:gd name="connsiteY2" fmla="*/ 77753 h 399930"/>
                    <a:gd name="connsiteX3" fmla="*/ 103097 w 308044"/>
                    <a:gd name="connsiteY3" fmla="*/ 10740 h 399930"/>
                    <a:gd name="connsiteX4" fmla="*/ 36084 w 308044"/>
                    <a:gd name="connsiteY4" fmla="*/ 180850 h 399930"/>
                    <a:gd name="connsiteX5" fmla="*/ 103097 w 308044"/>
                    <a:gd name="connsiteY5" fmla="*/ 247863 h 399930"/>
                    <a:gd name="connsiteX6" fmla="*/ 64436 w 308044"/>
                    <a:gd name="connsiteY6" fmla="*/ 283947 h 399930"/>
                    <a:gd name="connsiteX7" fmla="*/ 0 w 308044"/>
                    <a:gd name="connsiteY7" fmla="*/ 348383 h 399930"/>
                    <a:gd name="connsiteX8" fmla="*/ 0 w 308044"/>
                    <a:gd name="connsiteY8" fmla="*/ 399931 h 399930"/>
                    <a:gd name="connsiteX9" fmla="*/ 25774 w 308044"/>
                    <a:gd name="connsiteY9" fmla="*/ 399931 h 399930"/>
                    <a:gd name="connsiteX10" fmla="*/ 25774 w 308044"/>
                    <a:gd name="connsiteY10" fmla="*/ 348383 h 399930"/>
                    <a:gd name="connsiteX11" fmla="*/ 64436 w 308044"/>
                    <a:gd name="connsiteY11" fmla="*/ 309721 h 399930"/>
                    <a:gd name="connsiteX12" fmla="*/ 128871 w 308044"/>
                    <a:gd name="connsiteY12" fmla="*/ 245286 h 399930"/>
                    <a:gd name="connsiteX13" fmla="*/ 128871 w 308044"/>
                    <a:gd name="connsiteY13" fmla="*/ 238842 h 399930"/>
                    <a:gd name="connsiteX14" fmla="*/ 119850 w 308044"/>
                    <a:gd name="connsiteY14" fmla="*/ 227244 h 399930"/>
                    <a:gd name="connsiteX15" fmla="*/ 51548 w 308044"/>
                    <a:gd name="connsiteY15" fmla="*/ 143477 h 399930"/>
                    <a:gd name="connsiteX16" fmla="*/ 90210 w 308044"/>
                    <a:gd name="connsiteY16" fmla="*/ 143477 h 399930"/>
                    <a:gd name="connsiteX17" fmla="*/ 97942 w 308044"/>
                    <a:gd name="connsiteY17" fmla="*/ 140900 h 399930"/>
                    <a:gd name="connsiteX18" fmla="*/ 128871 w 308044"/>
                    <a:gd name="connsiteY18" fmla="*/ 120281 h 399930"/>
                    <a:gd name="connsiteX19" fmla="*/ 159800 w 308044"/>
                    <a:gd name="connsiteY19" fmla="*/ 140900 h 399930"/>
                    <a:gd name="connsiteX20" fmla="*/ 167533 w 308044"/>
                    <a:gd name="connsiteY20" fmla="*/ 143477 h 399930"/>
                    <a:gd name="connsiteX21" fmla="*/ 256454 w 308044"/>
                    <a:gd name="connsiteY21" fmla="*/ 143477 h 399930"/>
                    <a:gd name="connsiteX22" fmla="*/ 188152 w 308044"/>
                    <a:gd name="connsiteY22" fmla="*/ 227244 h 399930"/>
                    <a:gd name="connsiteX23" fmla="*/ 179131 w 308044"/>
                    <a:gd name="connsiteY23" fmla="*/ 238842 h 399930"/>
                    <a:gd name="connsiteX24" fmla="*/ 179131 w 308044"/>
                    <a:gd name="connsiteY24" fmla="*/ 245286 h 399930"/>
                    <a:gd name="connsiteX25" fmla="*/ 243567 w 308044"/>
                    <a:gd name="connsiteY25" fmla="*/ 309721 h 399930"/>
                    <a:gd name="connsiteX26" fmla="*/ 282228 w 308044"/>
                    <a:gd name="connsiteY26" fmla="*/ 348383 h 399930"/>
                    <a:gd name="connsiteX27" fmla="*/ 282228 w 308044"/>
                    <a:gd name="connsiteY27" fmla="*/ 399931 h 399930"/>
                    <a:gd name="connsiteX28" fmla="*/ 308002 w 308044"/>
                    <a:gd name="connsiteY28" fmla="*/ 399931 h 399930"/>
                    <a:gd name="connsiteX29" fmla="*/ 308002 w 308044"/>
                    <a:gd name="connsiteY29" fmla="*/ 348383 h 399930"/>
                    <a:gd name="connsiteX30" fmla="*/ 244855 w 308044"/>
                    <a:gd name="connsiteY30" fmla="*/ 283947 h 399930"/>
                    <a:gd name="connsiteX31" fmla="*/ 171399 w 308044"/>
                    <a:gd name="connsiteY31" fmla="*/ 116414 h 399930"/>
                    <a:gd name="connsiteX32" fmla="*/ 136603 w 308044"/>
                    <a:gd name="connsiteY32" fmla="*/ 93218 h 399930"/>
                    <a:gd name="connsiteX33" fmla="*/ 122428 w 308044"/>
                    <a:gd name="connsiteY33" fmla="*/ 93218 h 399930"/>
                    <a:gd name="connsiteX34" fmla="*/ 86344 w 308044"/>
                    <a:gd name="connsiteY34" fmla="*/ 116414 h 399930"/>
                    <a:gd name="connsiteX35" fmla="*/ 52837 w 308044"/>
                    <a:gd name="connsiteY35" fmla="*/ 116414 h 399930"/>
                    <a:gd name="connsiteX36" fmla="*/ 167533 w 308044"/>
                    <a:gd name="connsiteY36" fmla="*/ 27493 h 399930"/>
                    <a:gd name="connsiteX37" fmla="*/ 256454 w 308044"/>
                    <a:gd name="connsiteY37" fmla="*/ 116414 h 399930"/>
                    <a:gd name="connsiteX38" fmla="*/ 171399 w 308044"/>
                    <a:gd name="connsiteY38" fmla="*/ 116414 h 39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8044" h="399930">
                      <a:moveTo>
                        <a:pt x="244855" y="283947"/>
                      </a:moveTo>
                      <a:cubicBezTo>
                        <a:pt x="224236" y="283947"/>
                        <a:pt x="207483" y="268482"/>
                        <a:pt x="206194" y="247863"/>
                      </a:cubicBezTo>
                      <a:cubicBezTo>
                        <a:pt x="271918" y="219511"/>
                        <a:pt x="301559" y="143477"/>
                        <a:pt x="273207" y="77753"/>
                      </a:cubicBezTo>
                      <a:cubicBezTo>
                        <a:pt x="244855" y="12029"/>
                        <a:pt x="168821" y="-17612"/>
                        <a:pt x="103097" y="10740"/>
                      </a:cubicBezTo>
                      <a:cubicBezTo>
                        <a:pt x="37373" y="39092"/>
                        <a:pt x="7732" y="115126"/>
                        <a:pt x="36084" y="180850"/>
                      </a:cubicBezTo>
                      <a:cubicBezTo>
                        <a:pt x="48971" y="210490"/>
                        <a:pt x="73457" y="234976"/>
                        <a:pt x="103097" y="247863"/>
                      </a:cubicBezTo>
                      <a:cubicBezTo>
                        <a:pt x="101808" y="268482"/>
                        <a:pt x="85055" y="283947"/>
                        <a:pt x="64436" y="283947"/>
                      </a:cubicBezTo>
                      <a:cubicBezTo>
                        <a:pt x="28352" y="283947"/>
                        <a:pt x="0" y="312299"/>
                        <a:pt x="0" y="348383"/>
                      </a:cubicBezTo>
                      <a:lnTo>
                        <a:pt x="0" y="399931"/>
                      </a:lnTo>
                      <a:lnTo>
                        <a:pt x="25774" y="399931"/>
                      </a:lnTo>
                      <a:lnTo>
                        <a:pt x="25774" y="348383"/>
                      </a:lnTo>
                      <a:cubicBezTo>
                        <a:pt x="25774" y="326474"/>
                        <a:pt x="42527" y="309721"/>
                        <a:pt x="64436" y="309721"/>
                      </a:cubicBezTo>
                      <a:cubicBezTo>
                        <a:pt x="100520" y="309721"/>
                        <a:pt x="128871" y="281370"/>
                        <a:pt x="128871" y="245286"/>
                      </a:cubicBezTo>
                      <a:lnTo>
                        <a:pt x="128871" y="238842"/>
                      </a:lnTo>
                      <a:cubicBezTo>
                        <a:pt x="128871" y="233687"/>
                        <a:pt x="125005" y="228532"/>
                        <a:pt x="119850" y="227244"/>
                      </a:cubicBezTo>
                      <a:cubicBezTo>
                        <a:pt x="83766" y="214356"/>
                        <a:pt x="56703" y="182139"/>
                        <a:pt x="51548" y="143477"/>
                      </a:cubicBezTo>
                      <a:lnTo>
                        <a:pt x="90210" y="143477"/>
                      </a:lnTo>
                      <a:cubicBezTo>
                        <a:pt x="92787" y="143477"/>
                        <a:pt x="95365" y="142189"/>
                        <a:pt x="97942" y="140900"/>
                      </a:cubicBezTo>
                      <a:lnTo>
                        <a:pt x="128871" y="120281"/>
                      </a:lnTo>
                      <a:lnTo>
                        <a:pt x="159800" y="140900"/>
                      </a:lnTo>
                      <a:cubicBezTo>
                        <a:pt x="162378" y="142189"/>
                        <a:pt x="164955" y="143477"/>
                        <a:pt x="167533" y="143477"/>
                      </a:cubicBezTo>
                      <a:lnTo>
                        <a:pt x="256454" y="143477"/>
                      </a:lnTo>
                      <a:cubicBezTo>
                        <a:pt x="251299" y="182139"/>
                        <a:pt x="225525" y="214356"/>
                        <a:pt x="188152" y="227244"/>
                      </a:cubicBezTo>
                      <a:cubicBezTo>
                        <a:pt x="182997" y="228532"/>
                        <a:pt x="179131" y="233687"/>
                        <a:pt x="179131" y="238842"/>
                      </a:cubicBezTo>
                      <a:lnTo>
                        <a:pt x="179131" y="245286"/>
                      </a:lnTo>
                      <a:cubicBezTo>
                        <a:pt x="179131" y="281370"/>
                        <a:pt x="207483" y="309721"/>
                        <a:pt x="243567" y="309721"/>
                      </a:cubicBezTo>
                      <a:cubicBezTo>
                        <a:pt x="265475" y="309721"/>
                        <a:pt x="282228" y="326474"/>
                        <a:pt x="282228" y="348383"/>
                      </a:cubicBezTo>
                      <a:lnTo>
                        <a:pt x="282228" y="399931"/>
                      </a:lnTo>
                      <a:lnTo>
                        <a:pt x="308002" y="399931"/>
                      </a:lnTo>
                      <a:lnTo>
                        <a:pt x="308002" y="348383"/>
                      </a:lnTo>
                      <a:cubicBezTo>
                        <a:pt x="309291" y="312299"/>
                        <a:pt x="280939" y="283947"/>
                        <a:pt x="244855" y="283947"/>
                      </a:cubicBezTo>
                      <a:close/>
                      <a:moveTo>
                        <a:pt x="171399" y="116414"/>
                      </a:moveTo>
                      <a:lnTo>
                        <a:pt x="136603" y="93218"/>
                      </a:lnTo>
                      <a:cubicBezTo>
                        <a:pt x="132737" y="90640"/>
                        <a:pt x="126294" y="90640"/>
                        <a:pt x="122428" y="93218"/>
                      </a:cubicBezTo>
                      <a:lnTo>
                        <a:pt x="86344" y="116414"/>
                      </a:lnTo>
                      <a:lnTo>
                        <a:pt x="52837" y="116414"/>
                      </a:lnTo>
                      <a:cubicBezTo>
                        <a:pt x="59281" y="59711"/>
                        <a:pt x="110829" y="19761"/>
                        <a:pt x="167533" y="27493"/>
                      </a:cubicBezTo>
                      <a:cubicBezTo>
                        <a:pt x="213926" y="33937"/>
                        <a:pt x="251299" y="70021"/>
                        <a:pt x="256454" y="116414"/>
                      </a:cubicBezTo>
                      <a:lnTo>
                        <a:pt x="171399" y="11641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60" name="任意多边形: 形状 159">
                  <a:extLst>
                    <a:ext uri="{FF2B5EF4-FFF2-40B4-BE49-F238E27FC236}">
                      <a16:creationId xmlns:a16="http://schemas.microsoft.com/office/drawing/2014/main" id="{06369819-9AA2-B41D-4E82-FF478378A998}"/>
                    </a:ext>
                  </a:extLst>
                </p:cNvPr>
                <p:cNvSpPr/>
                <p:nvPr/>
              </p:nvSpPr>
              <p:spPr>
                <a:xfrm>
                  <a:off x="794090" y="4545708"/>
                  <a:ext cx="270629" cy="25774"/>
                </a:xfrm>
                <a:custGeom>
                  <a:avLst/>
                  <a:gdLst>
                    <a:gd name="connsiteX0" fmla="*/ 0 w 270629"/>
                    <a:gd name="connsiteY0" fmla="*/ 0 h 25774"/>
                    <a:gd name="connsiteX1" fmla="*/ 270629 w 270629"/>
                    <a:gd name="connsiteY1" fmla="*/ 0 h 25774"/>
                    <a:gd name="connsiteX2" fmla="*/ 270629 w 270629"/>
                    <a:gd name="connsiteY2" fmla="*/ 25774 h 25774"/>
                    <a:gd name="connsiteX3" fmla="*/ 0 w 27062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70629" h="25774">
                      <a:moveTo>
                        <a:pt x="0" y="0"/>
                      </a:moveTo>
                      <a:lnTo>
                        <a:pt x="270629" y="0"/>
                      </a:lnTo>
                      <a:lnTo>
                        <a:pt x="270629"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61" name="任意多边形: 形状 160">
                  <a:extLst>
                    <a:ext uri="{FF2B5EF4-FFF2-40B4-BE49-F238E27FC236}">
                      <a16:creationId xmlns:a16="http://schemas.microsoft.com/office/drawing/2014/main" id="{ED6022C2-AEAD-C294-4FAF-E1FA422E2F20}"/>
                    </a:ext>
                  </a:extLst>
                </p:cNvPr>
                <p:cNvSpPr/>
                <p:nvPr/>
              </p:nvSpPr>
              <p:spPr>
                <a:xfrm>
                  <a:off x="794090" y="4597257"/>
                  <a:ext cx="77322" cy="25774"/>
                </a:xfrm>
                <a:custGeom>
                  <a:avLst/>
                  <a:gdLst>
                    <a:gd name="connsiteX0" fmla="*/ 0 w 77322"/>
                    <a:gd name="connsiteY0" fmla="*/ 0 h 25774"/>
                    <a:gd name="connsiteX1" fmla="*/ 77323 w 77322"/>
                    <a:gd name="connsiteY1" fmla="*/ 0 h 25774"/>
                    <a:gd name="connsiteX2" fmla="*/ 77323 w 77322"/>
                    <a:gd name="connsiteY2" fmla="*/ 25774 h 25774"/>
                    <a:gd name="connsiteX3" fmla="*/ 0 w 77322"/>
                    <a:gd name="connsiteY3" fmla="*/ 25774 h 25774"/>
                  </a:gdLst>
                  <a:ahLst/>
                  <a:cxnLst>
                    <a:cxn ang="0">
                      <a:pos x="connsiteX0" y="connsiteY0"/>
                    </a:cxn>
                    <a:cxn ang="0">
                      <a:pos x="connsiteX1" y="connsiteY1"/>
                    </a:cxn>
                    <a:cxn ang="0">
                      <a:pos x="connsiteX2" y="connsiteY2"/>
                    </a:cxn>
                    <a:cxn ang="0">
                      <a:pos x="connsiteX3" y="connsiteY3"/>
                    </a:cxn>
                  </a:cxnLst>
                  <a:rect l="l" t="t" r="r" b="b"/>
                  <a:pathLst>
                    <a:path w="77322" h="25774">
                      <a:moveTo>
                        <a:pt x="0" y="0"/>
                      </a:moveTo>
                      <a:lnTo>
                        <a:pt x="77323" y="0"/>
                      </a:lnTo>
                      <a:lnTo>
                        <a:pt x="77323"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62" name="任意多边形: 形状 161">
                  <a:extLst>
                    <a:ext uri="{FF2B5EF4-FFF2-40B4-BE49-F238E27FC236}">
                      <a16:creationId xmlns:a16="http://schemas.microsoft.com/office/drawing/2014/main" id="{9C2863C8-BA2E-E859-D2FC-F9D943F32612}"/>
                    </a:ext>
                  </a:extLst>
                </p:cNvPr>
                <p:cNvSpPr/>
                <p:nvPr/>
              </p:nvSpPr>
              <p:spPr>
                <a:xfrm>
                  <a:off x="897186" y="4597257"/>
                  <a:ext cx="193306" cy="25774"/>
                </a:xfrm>
                <a:custGeom>
                  <a:avLst/>
                  <a:gdLst>
                    <a:gd name="connsiteX0" fmla="*/ 0 w 193306"/>
                    <a:gd name="connsiteY0" fmla="*/ 0 h 25774"/>
                    <a:gd name="connsiteX1" fmla="*/ 193307 w 193306"/>
                    <a:gd name="connsiteY1" fmla="*/ 0 h 25774"/>
                    <a:gd name="connsiteX2" fmla="*/ 193307 w 193306"/>
                    <a:gd name="connsiteY2" fmla="*/ 25774 h 25774"/>
                    <a:gd name="connsiteX3" fmla="*/ 0 w 193306"/>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93306" h="25774">
                      <a:moveTo>
                        <a:pt x="0" y="0"/>
                      </a:moveTo>
                      <a:lnTo>
                        <a:pt x="193307" y="0"/>
                      </a:lnTo>
                      <a:lnTo>
                        <a:pt x="193307"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63" name="任意多边形: 形状 162">
                  <a:extLst>
                    <a:ext uri="{FF2B5EF4-FFF2-40B4-BE49-F238E27FC236}">
                      <a16:creationId xmlns:a16="http://schemas.microsoft.com/office/drawing/2014/main" id="{CD8775DB-0A32-1055-D86A-40EED7CF55D4}"/>
                    </a:ext>
                  </a:extLst>
                </p:cNvPr>
                <p:cNvSpPr/>
                <p:nvPr/>
              </p:nvSpPr>
              <p:spPr>
                <a:xfrm>
                  <a:off x="794090" y="4648805"/>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64" name="任意多边形: 形状 163">
                  <a:extLst>
                    <a:ext uri="{FF2B5EF4-FFF2-40B4-BE49-F238E27FC236}">
                      <a16:creationId xmlns:a16="http://schemas.microsoft.com/office/drawing/2014/main" id="{98AE75D9-CC6C-75E6-D2CF-7DBB748E8845}"/>
                    </a:ext>
                  </a:extLst>
                </p:cNvPr>
                <p:cNvSpPr/>
                <p:nvPr/>
              </p:nvSpPr>
              <p:spPr>
                <a:xfrm>
                  <a:off x="845638" y="4648805"/>
                  <a:ext cx="103096" cy="25774"/>
                </a:xfrm>
                <a:custGeom>
                  <a:avLst/>
                  <a:gdLst>
                    <a:gd name="connsiteX0" fmla="*/ 0 w 103096"/>
                    <a:gd name="connsiteY0" fmla="*/ 0 h 25774"/>
                    <a:gd name="connsiteX1" fmla="*/ 103097 w 103096"/>
                    <a:gd name="connsiteY1" fmla="*/ 0 h 25774"/>
                    <a:gd name="connsiteX2" fmla="*/ 103097 w 103096"/>
                    <a:gd name="connsiteY2" fmla="*/ 25774 h 25774"/>
                    <a:gd name="connsiteX3" fmla="*/ 0 w 103096"/>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03096" h="25774">
                      <a:moveTo>
                        <a:pt x="0" y="0"/>
                      </a:moveTo>
                      <a:lnTo>
                        <a:pt x="103097" y="0"/>
                      </a:lnTo>
                      <a:lnTo>
                        <a:pt x="103097"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65" name="任意多边形: 形状 164">
                  <a:extLst>
                    <a:ext uri="{FF2B5EF4-FFF2-40B4-BE49-F238E27FC236}">
                      <a16:creationId xmlns:a16="http://schemas.microsoft.com/office/drawing/2014/main" id="{CB9BE032-CEE1-B8EC-2F8D-F35C778669E8}"/>
                    </a:ext>
                  </a:extLst>
                </p:cNvPr>
                <p:cNvSpPr/>
                <p:nvPr/>
              </p:nvSpPr>
              <p:spPr>
                <a:xfrm>
                  <a:off x="974509" y="4648805"/>
                  <a:ext cx="115984" cy="25774"/>
                </a:xfrm>
                <a:custGeom>
                  <a:avLst/>
                  <a:gdLst>
                    <a:gd name="connsiteX0" fmla="*/ 0 w 115984"/>
                    <a:gd name="connsiteY0" fmla="*/ 0 h 25774"/>
                    <a:gd name="connsiteX1" fmla="*/ 115984 w 115984"/>
                    <a:gd name="connsiteY1" fmla="*/ 0 h 25774"/>
                    <a:gd name="connsiteX2" fmla="*/ 115984 w 115984"/>
                    <a:gd name="connsiteY2" fmla="*/ 25774 h 25774"/>
                    <a:gd name="connsiteX3" fmla="*/ 0 w 11598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15984" h="25774">
                      <a:moveTo>
                        <a:pt x="0" y="0"/>
                      </a:moveTo>
                      <a:lnTo>
                        <a:pt x="115984" y="0"/>
                      </a:lnTo>
                      <a:lnTo>
                        <a:pt x="115984"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66" name="任意多边形: 形状 165">
                  <a:extLst>
                    <a:ext uri="{FF2B5EF4-FFF2-40B4-BE49-F238E27FC236}">
                      <a16:creationId xmlns:a16="http://schemas.microsoft.com/office/drawing/2014/main" id="{563E46FD-575B-EA7D-A415-8F80CB996A37}"/>
                    </a:ext>
                  </a:extLst>
                </p:cNvPr>
                <p:cNvSpPr/>
                <p:nvPr/>
              </p:nvSpPr>
              <p:spPr>
                <a:xfrm>
                  <a:off x="1270913" y="4635918"/>
                  <a:ext cx="180419" cy="25774"/>
                </a:xfrm>
                <a:custGeom>
                  <a:avLst/>
                  <a:gdLst>
                    <a:gd name="connsiteX0" fmla="*/ 0 w 180419"/>
                    <a:gd name="connsiteY0" fmla="*/ 0 h 25774"/>
                    <a:gd name="connsiteX1" fmla="*/ 180420 w 180419"/>
                    <a:gd name="connsiteY1" fmla="*/ 0 h 25774"/>
                    <a:gd name="connsiteX2" fmla="*/ 180420 w 180419"/>
                    <a:gd name="connsiteY2" fmla="*/ 25774 h 25774"/>
                    <a:gd name="connsiteX3" fmla="*/ 0 w 18041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80419" h="25774">
                      <a:moveTo>
                        <a:pt x="0" y="0"/>
                      </a:moveTo>
                      <a:lnTo>
                        <a:pt x="180420" y="0"/>
                      </a:lnTo>
                      <a:lnTo>
                        <a:pt x="180420"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67" name="任意多边形: 形状 166">
                  <a:extLst>
                    <a:ext uri="{FF2B5EF4-FFF2-40B4-BE49-F238E27FC236}">
                      <a16:creationId xmlns:a16="http://schemas.microsoft.com/office/drawing/2014/main" id="{888CCD92-9646-4072-1203-F635DB0DF002}"/>
                    </a:ext>
                  </a:extLst>
                </p:cNvPr>
                <p:cNvSpPr/>
                <p:nvPr/>
              </p:nvSpPr>
              <p:spPr>
                <a:xfrm>
                  <a:off x="1219364" y="4687466"/>
                  <a:ext cx="90209" cy="25774"/>
                </a:xfrm>
                <a:custGeom>
                  <a:avLst/>
                  <a:gdLst>
                    <a:gd name="connsiteX0" fmla="*/ 0 w 90209"/>
                    <a:gd name="connsiteY0" fmla="*/ 0 h 25774"/>
                    <a:gd name="connsiteX1" fmla="*/ 90210 w 90209"/>
                    <a:gd name="connsiteY1" fmla="*/ 0 h 25774"/>
                    <a:gd name="connsiteX2" fmla="*/ 90210 w 90209"/>
                    <a:gd name="connsiteY2" fmla="*/ 25774 h 25774"/>
                    <a:gd name="connsiteX3" fmla="*/ 0 w 9020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90209" h="25774">
                      <a:moveTo>
                        <a:pt x="0" y="0"/>
                      </a:moveTo>
                      <a:lnTo>
                        <a:pt x="90210" y="0"/>
                      </a:lnTo>
                      <a:lnTo>
                        <a:pt x="90210"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68" name="任意多边形: 形状 167">
                  <a:extLst>
                    <a:ext uri="{FF2B5EF4-FFF2-40B4-BE49-F238E27FC236}">
                      <a16:creationId xmlns:a16="http://schemas.microsoft.com/office/drawing/2014/main" id="{D80A83C4-F810-7850-2D3A-352099216B3E}"/>
                    </a:ext>
                  </a:extLst>
                </p:cNvPr>
                <p:cNvSpPr/>
                <p:nvPr/>
              </p:nvSpPr>
              <p:spPr>
                <a:xfrm>
                  <a:off x="1335348" y="4687466"/>
                  <a:ext cx="115984" cy="25774"/>
                </a:xfrm>
                <a:custGeom>
                  <a:avLst/>
                  <a:gdLst>
                    <a:gd name="connsiteX0" fmla="*/ 0 w 115984"/>
                    <a:gd name="connsiteY0" fmla="*/ 0 h 25774"/>
                    <a:gd name="connsiteX1" fmla="*/ 115984 w 115984"/>
                    <a:gd name="connsiteY1" fmla="*/ 0 h 25774"/>
                    <a:gd name="connsiteX2" fmla="*/ 115984 w 115984"/>
                    <a:gd name="connsiteY2" fmla="*/ 25774 h 25774"/>
                    <a:gd name="connsiteX3" fmla="*/ 0 w 11598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15984" h="25774">
                      <a:moveTo>
                        <a:pt x="0" y="0"/>
                      </a:moveTo>
                      <a:lnTo>
                        <a:pt x="115984" y="0"/>
                      </a:lnTo>
                      <a:lnTo>
                        <a:pt x="115984"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169" name="任意多边形: 形状 168">
                  <a:extLst>
                    <a:ext uri="{FF2B5EF4-FFF2-40B4-BE49-F238E27FC236}">
                      <a16:creationId xmlns:a16="http://schemas.microsoft.com/office/drawing/2014/main" id="{ED77960E-3E24-82D9-EFED-3EBEA947C744}"/>
                    </a:ext>
                  </a:extLst>
                </p:cNvPr>
                <p:cNvSpPr/>
                <p:nvPr/>
              </p:nvSpPr>
              <p:spPr>
                <a:xfrm>
                  <a:off x="1219364" y="463591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grpSp>
        </p:grpSp>
      </p:grpSp>
      <p:grpSp>
        <p:nvGrpSpPr>
          <p:cNvPr id="6272" name="组合 6271">
            <a:extLst>
              <a:ext uri="{FF2B5EF4-FFF2-40B4-BE49-F238E27FC236}">
                <a16:creationId xmlns:a16="http://schemas.microsoft.com/office/drawing/2014/main" id="{BC52873E-19DE-44BB-1B68-40D8D3855B37}"/>
              </a:ext>
            </a:extLst>
          </p:cNvPr>
          <p:cNvGrpSpPr/>
          <p:nvPr/>
        </p:nvGrpSpPr>
        <p:grpSpPr>
          <a:xfrm>
            <a:off x="4546822" y="1430661"/>
            <a:ext cx="3482690" cy="1835148"/>
            <a:chOff x="4431369" y="1314911"/>
            <a:chExt cx="3482690" cy="1835148"/>
          </a:xfrm>
        </p:grpSpPr>
        <p:sp>
          <p:nvSpPr>
            <p:cNvPr id="6265" name="矩形 53">
              <a:extLst>
                <a:ext uri="{FF2B5EF4-FFF2-40B4-BE49-F238E27FC236}">
                  <a16:creationId xmlns:a16="http://schemas.microsoft.com/office/drawing/2014/main" id="{08C7BFA6-75E7-CE6B-C32F-8744D0BFD513}"/>
                </a:ext>
              </a:extLst>
            </p:cNvPr>
            <p:cNvSpPr>
              <a:spLocks/>
            </p:cNvSpPr>
            <p:nvPr/>
          </p:nvSpPr>
          <p:spPr>
            <a:xfrm>
              <a:off x="4431369" y="1314911"/>
              <a:ext cx="3482690" cy="1835148"/>
            </a:xfrm>
            <a:prstGeom prst="roundRect">
              <a:avLst>
                <a:gd name="adj" fmla="val 9551"/>
              </a:avLst>
            </a:prstGeom>
            <a:gradFill flip="none" rotWithShape="1">
              <a:gsLst>
                <a:gs pos="0">
                  <a:schemeClr val="accent2">
                    <a:lumMod val="50000"/>
                  </a:schemeClr>
                </a:gs>
                <a:gs pos="100000">
                  <a:schemeClr val="accent2">
                    <a:lumMod val="50000"/>
                    <a:alpha val="2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思源黑体 CN Regular"/>
                <a:cs typeface="+mn-cs"/>
              </a:endParaRPr>
            </a:p>
          </p:txBody>
        </p:sp>
        <p:grpSp>
          <p:nvGrpSpPr>
            <p:cNvPr id="6196" name="组合 6195">
              <a:extLst>
                <a:ext uri="{FF2B5EF4-FFF2-40B4-BE49-F238E27FC236}">
                  <a16:creationId xmlns:a16="http://schemas.microsoft.com/office/drawing/2014/main" id="{F49054A8-CC0A-BECF-EACA-24D4FE470D0D}"/>
                </a:ext>
              </a:extLst>
            </p:cNvPr>
            <p:cNvGrpSpPr/>
            <p:nvPr/>
          </p:nvGrpSpPr>
          <p:grpSpPr>
            <a:xfrm>
              <a:off x="4833719" y="1867202"/>
              <a:ext cx="2677990" cy="730567"/>
              <a:chOff x="1221873" y="1979594"/>
              <a:chExt cx="2677990" cy="730567"/>
            </a:xfrm>
          </p:grpSpPr>
          <p:sp>
            <p:nvSpPr>
              <p:cNvPr id="6198" name="文本框 6197">
                <a:extLst>
                  <a:ext uri="{FF2B5EF4-FFF2-40B4-BE49-F238E27FC236}">
                    <a16:creationId xmlns:a16="http://schemas.microsoft.com/office/drawing/2014/main" id="{5E8A0B59-7A08-9B97-892D-E12B675645AA}"/>
                  </a:ext>
                </a:extLst>
              </p:cNvPr>
              <p:cNvSpPr txBox="1"/>
              <p:nvPr/>
            </p:nvSpPr>
            <p:spPr>
              <a:xfrm>
                <a:off x="1221873" y="2096422"/>
                <a:ext cx="1723549" cy="46166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源意明体" pitchFamily="2" charset="-122"/>
                    <a:ea typeface="源意明体" pitchFamily="2" charset="-122"/>
                    <a:cs typeface="+mn-cs"/>
                  </a:rPr>
                  <a:t>重点回顾二</a:t>
                </a:r>
              </a:p>
            </p:txBody>
          </p:sp>
          <p:grpSp>
            <p:nvGrpSpPr>
              <p:cNvPr id="6199" name="图形 122">
                <a:extLst>
                  <a:ext uri="{FF2B5EF4-FFF2-40B4-BE49-F238E27FC236}">
                    <a16:creationId xmlns:a16="http://schemas.microsoft.com/office/drawing/2014/main" id="{43642FD3-59D1-491C-532D-BB8BDF47F8DF}"/>
                  </a:ext>
                </a:extLst>
              </p:cNvPr>
              <p:cNvGrpSpPr/>
              <p:nvPr/>
            </p:nvGrpSpPr>
            <p:grpSpPr>
              <a:xfrm>
                <a:off x="3169296" y="1979594"/>
                <a:ext cx="730567" cy="730567"/>
                <a:chOff x="729205" y="4481273"/>
                <a:chExt cx="773227" cy="773227"/>
              </a:xfrm>
              <a:gradFill>
                <a:gsLst>
                  <a:gs pos="0">
                    <a:schemeClr val="accent1">
                      <a:lumMod val="20000"/>
                      <a:lumOff val="80000"/>
                    </a:schemeClr>
                  </a:gs>
                  <a:gs pos="100000">
                    <a:schemeClr val="accent1"/>
                  </a:gs>
                </a:gsLst>
                <a:lin ang="13200000" scaled="0"/>
              </a:gradFill>
              <a:effectLst>
                <a:outerShdw blurRad="25400" dir="2700000" algn="tl" rotWithShape="0">
                  <a:prstClr val="black">
                    <a:alpha val="40000"/>
                  </a:prstClr>
                </a:outerShdw>
              </a:effectLst>
            </p:grpSpPr>
            <p:sp>
              <p:nvSpPr>
                <p:cNvPr id="6200" name="任意多边形: 形状 6199">
                  <a:extLst>
                    <a:ext uri="{FF2B5EF4-FFF2-40B4-BE49-F238E27FC236}">
                      <a16:creationId xmlns:a16="http://schemas.microsoft.com/office/drawing/2014/main" id="{450091F3-16D3-C998-F536-F331F2490575}"/>
                    </a:ext>
                  </a:extLst>
                </p:cNvPr>
                <p:cNvSpPr/>
                <p:nvPr/>
              </p:nvSpPr>
              <p:spPr>
                <a:xfrm>
                  <a:off x="1154929" y="4854999"/>
                  <a:ext cx="309290" cy="399500"/>
                </a:xfrm>
                <a:custGeom>
                  <a:avLst/>
                  <a:gdLst>
                    <a:gd name="connsiteX0" fmla="*/ 244855 w 309290"/>
                    <a:gd name="connsiteY0" fmla="*/ 270629 h 399500"/>
                    <a:gd name="connsiteX1" fmla="*/ 206194 w 309290"/>
                    <a:gd name="connsiteY1" fmla="*/ 247433 h 399500"/>
                    <a:gd name="connsiteX2" fmla="*/ 283517 w 309290"/>
                    <a:gd name="connsiteY2" fmla="*/ 125005 h 399500"/>
                    <a:gd name="connsiteX3" fmla="*/ 283517 w 309290"/>
                    <a:gd name="connsiteY3" fmla="*/ 115984 h 399500"/>
                    <a:gd name="connsiteX4" fmla="*/ 167533 w 309290"/>
                    <a:gd name="connsiteY4" fmla="*/ 0 h 399500"/>
                    <a:gd name="connsiteX5" fmla="*/ 12887 w 309290"/>
                    <a:gd name="connsiteY5" fmla="*/ 0 h 399500"/>
                    <a:gd name="connsiteX6" fmla="*/ 0 w 309290"/>
                    <a:gd name="connsiteY6" fmla="*/ 12887 h 399500"/>
                    <a:gd name="connsiteX7" fmla="*/ 30929 w 309290"/>
                    <a:gd name="connsiteY7" fmla="*/ 91499 h 399500"/>
                    <a:gd name="connsiteX8" fmla="*/ 25774 w 309290"/>
                    <a:gd name="connsiteY8" fmla="*/ 128871 h 399500"/>
                    <a:gd name="connsiteX9" fmla="*/ 103097 w 309290"/>
                    <a:gd name="connsiteY9" fmla="*/ 247433 h 399500"/>
                    <a:gd name="connsiteX10" fmla="*/ 64436 w 309290"/>
                    <a:gd name="connsiteY10" fmla="*/ 270629 h 399500"/>
                    <a:gd name="connsiteX11" fmla="*/ 0 w 309290"/>
                    <a:gd name="connsiteY11" fmla="*/ 335065 h 399500"/>
                    <a:gd name="connsiteX12" fmla="*/ 0 w 309290"/>
                    <a:gd name="connsiteY12" fmla="*/ 399501 h 399500"/>
                    <a:gd name="connsiteX13" fmla="*/ 25774 w 309290"/>
                    <a:gd name="connsiteY13" fmla="*/ 399501 h 399500"/>
                    <a:gd name="connsiteX14" fmla="*/ 25774 w 309290"/>
                    <a:gd name="connsiteY14" fmla="*/ 335065 h 399500"/>
                    <a:gd name="connsiteX15" fmla="*/ 64436 w 309290"/>
                    <a:gd name="connsiteY15" fmla="*/ 296404 h 399500"/>
                    <a:gd name="connsiteX16" fmla="*/ 128871 w 309290"/>
                    <a:gd name="connsiteY16" fmla="*/ 244855 h 399500"/>
                    <a:gd name="connsiteX17" fmla="*/ 128871 w 309290"/>
                    <a:gd name="connsiteY17" fmla="*/ 238412 h 399500"/>
                    <a:gd name="connsiteX18" fmla="*/ 119850 w 309290"/>
                    <a:gd name="connsiteY18" fmla="*/ 226813 h 399500"/>
                    <a:gd name="connsiteX19" fmla="*/ 51548 w 309290"/>
                    <a:gd name="connsiteY19" fmla="*/ 128871 h 399500"/>
                    <a:gd name="connsiteX20" fmla="*/ 52837 w 309290"/>
                    <a:gd name="connsiteY20" fmla="*/ 110829 h 399500"/>
                    <a:gd name="connsiteX21" fmla="*/ 115984 w 309290"/>
                    <a:gd name="connsiteY21" fmla="*/ 128871 h 399500"/>
                    <a:gd name="connsiteX22" fmla="*/ 257742 w 309290"/>
                    <a:gd name="connsiteY22" fmla="*/ 128871 h 399500"/>
                    <a:gd name="connsiteX23" fmla="*/ 189441 w 309290"/>
                    <a:gd name="connsiteY23" fmla="*/ 225525 h 399500"/>
                    <a:gd name="connsiteX24" fmla="*/ 180420 w 309290"/>
                    <a:gd name="connsiteY24" fmla="*/ 237123 h 399500"/>
                    <a:gd name="connsiteX25" fmla="*/ 180420 w 309290"/>
                    <a:gd name="connsiteY25" fmla="*/ 244855 h 399500"/>
                    <a:gd name="connsiteX26" fmla="*/ 244855 w 309290"/>
                    <a:gd name="connsiteY26" fmla="*/ 296404 h 399500"/>
                    <a:gd name="connsiteX27" fmla="*/ 283517 w 309290"/>
                    <a:gd name="connsiteY27" fmla="*/ 335065 h 399500"/>
                    <a:gd name="connsiteX28" fmla="*/ 283517 w 309290"/>
                    <a:gd name="connsiteY28" fmla="*/ 399501 h 399500"/>
                    <a:gd name="connsiteX29" fmla="*/ 309291 w 309290"/>
                    <a:gd name="connsiteY29" fmla="*/ 399501 h 399500"/>
                    <a:gd name="connsiteX30" fmla="*/ 309291 w 309290"/>
                    <a:gd name="connsiteY30" fmla="*/ 335065 h 399500"/>
                    <a:gd name="connsiteX31" fmla="*/ 244855 w 309290"/>
                    <a:gd name="connsiteY31" fmla="*/ 270629 h 399500"/>
                    <a:gd name="connsiteX32" fmla="*/ 115984 w 309290"/>
                    <a:gd name="connsiteY32" fmla="*/ 103097 h 399500"/>
                    <a:gd name="connsiteX33" fmla="*/ 27063 w 309290"/>
                    <a:gd name="connsiteY33" fmla="*/ 25774 h 399500"/>
                    <a:gd name="connsiteX34" fmla="*/ 167533 w 309290"/>
                    <a:gd name="connsiteY34" fmla="*/ 25774 h 399500"/>
                    <a:gd name="connsiteX35" fmla="*/ 256454 w 309290"/>
                    <a:gd name="connsiteY35" fmla="*/ 103097 h 399500"/>
                    <a:gd name="connsiteX36" fmla="*/ 115984 w 309290"/>
                    <a:gd name="connsiteY36" fmla="*/ 103097 h 39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09290" h="399500">
                      <a:moveTo>
                        <a:pt x="244855" y="270629"/>
                      </a:moveTo>
                      <a:cubicBezTo>
                        <a:pt x="210060" y="270629"/>
                        <a:pt x="206194" y="255165"/>
                        <a:pt x="206194" y="247433"/>
                      </a:cubicBezTo>
                      <a:cubicBezTo>
                        <a:pt x="255165" y="226813"/>
                        <a:pt x="284805" y="177842"/>
                        <a:pt x="283517" y="125005"/>
                      </a:cubicBezTo>
                      <a:cubicBezTo>
                        <a:pt x="283517" y="122428"/>
                        <a:pt x="283517" y="117273"/>
                        <a:pt x="283517" y="115984"/>
                      </a:cubicBezTo>
                      <a:cubicBezTo>
                        <a:pt x="283517" y="51548"/>
                        <a:pt x="231968" y="0"/>
                        <a:pt x="167533" y="0"/>
                      </a:cubicBezTo>
                      <a:lnTo>
                        <a:pt x="12887" y="0"/>
                      </a:lnTo>
                      <a:cubicBezTo>
                        <a:pt x="5155" y="0"/>
                        <a:pt x="0" y="5155"/>
                        <a:pt x="0" y="12887"/>
                      </a:cubicBezTo>
                      <a:cubicBezTo>
                        <a:pt x="0" y="42527"/>
                        <a:pt x="11598" y="70879"/>
                        <a:pt x="30929" y="91499"/>
                      </a:cubicBezTo>
                      <a:cubicBezTo>
                        <a:pt x="28352" y="104386"/>
                        <a:pt x="25774" y="115984"/>
                        <a:pt x="25774" y="128871"/>
                      </a:cubicBezTo>
                      <a:cubicBezTo>
                        <a:pt x="25774" y="180420"/>
                        <a:pt x="56703" y="226813"/>
                        <a:pt x="103097" y="247433"/>
                      </a:cubicBezTo>
                      <a:cubicBezTo>
                        <a:pt x="103097" y="255165"/>
                        <a:pt x="99231" y="270629"/>
                        <a:pt x="64436" y="270629"/>
                      </a:cubicBezTo>
                      <a:cubicBezTo>
                        <a:pt x="28352" y="270629"/>
                        <a:pt x="0" y="298981"/>
                        <a:pt x="0" y="335065"/>
                      </a:cubicBezTo>
                      <a:lnTo>
                        <a:pt x="0" y="399501"/>
                      </a:lnTo>
                      <a:lnTo>
                        <a:pt x="25774" y="399501"/>
                      </a:lnTo>
                      <a:lnTo>
                        <a:pt x="25774" y="335065"/>
                      </a:lnTo>
                      <a:cubicBezTo>
                        <a:pt x="25774" y="313157"/>
                        <a:pt x="42527" y="296404"/>
                        <a:pt x="64436" y="296404"/>
                      </a:cubicBezTo>
                      <a:cubicBezTo>
                        <a:pt x="104386" y="296404"/>
                        <a:pt x="128871" y="277073"/>
                        <a:pt x="128871" y="244855"/>
                      </a:cubicBezTo>
                      <a:lnTo>
                        <a:pt x="128871" y="238412"/>
                      </a:lnTo>
                      <a:cubicBezTo>
                        <a:pt x="128871" y="233257"/>
                        <a:pt x="125005" y="228102"/>
                        <a:pt x="119850" y="226813"/>
                      </a:cubicBezTo>
                      <a:cubicBezTo>
                        <a:pt x="78611" y="211349"/>
                        <a:pt x="51548" y="172687"/>
                        <a:pt x="51548" y="128871"/>
                      </a:cubicBezTo>
                      <a:cubicBezTo>
                        <a:pt x="51548" y="122428"/>
                        <a:pt x="51548" y="115984"/>
                        <a:pt x="52837" y="110829"/>
                      </a:cubicBezTo>
                      <a:cubicBezTo>
                        <a:pt x="70879" y="122428"/>
                        <a:pt x="92787" y="128871"/>
                        <a:pt x="115984" y="128871"/>
                      </a:cubicBezTo>
                      <a:lnTo>
                        <a:pt x="257742" y="128871"/>
                      </a:lnTo>
                      <a:cubicBezTo>
                        <a:pt x="257742" y="172687"/>
                        <a:pt x="230679" y="211349"/>
                        <a:pt x="189441" y="225525"/>
                      </a:cubicBezTo>
                      <a:cubicBezTo>
                        <a:pt x="184286" y="226813"/>
                        <a:pt x="180420" y="231968"/>
                        <a:pt x="180420" y="237123"/>
                      </a:cubicBezTo>
                      <a:lnTo>
                        <a:pt x="180420" y="244855"/>
                      </a:lnTo>
                      <a:cubicBezTo>
                        <a:pt x="180420" y="277073"/>
                        <a:pt x="204905" y="296404"/>
                        <a:pt x="244855" y="296404"/>
                      </a:cubicBezTo>
                      <a:cubicBezTo>
                        <a:pt x="266763" y="296404"/>
                        <a:pt x="283517" y="313157"/>
                        <a:pt x="283517" y="335065"/>
                      </a:cubicBezTo>
                      <a:lnTo>
                        <a:pt x="283517" y="399501"/>
                      </a:lnTo>
                      <a:lnTo>
                        <a:pt x="309291" y="399501"/>
                      </a:lnTo>
                      <a:lnTo>
                        <a:pt x="309291" y="335065"/>
                      </a:lnTo>
                      <a:cubicBezTo>
                        <a:pt x="309291" y="298981"/>
                        <a:pt x="280939" y="270629"/>
                        <a:pt x="244855" y="270629"/>
                      </a:cubicBezTo>
                      <a:close/>
                      <a:moveTo>
                        <a:pt x="115984" y="103097"/>
                      </a:moveTo>
                      <a:cubicBezTo>
                        <a:pt x="70879" y="103097"/>
                        <a:pt x="33507" y="69590"/>
                        <a:pt x="27063" y="25774"/>
                      </a:cubicBezTo>
                      <a:lnTo>
                        <a:pt x="167533" y="25774"/>
                      </a:lnTo>
                      <a:cubicBezTo>
                        <a:pt x="212637" y="25774"/>
                        <a:pt x="250010" y="59281"/>
                        <a:pt x="256454" y="103097"/>
                      </a:cubicBezTo>
                      <a:lnTo>
                        <a:pt x="115984" y="103097"/>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01" name="任意多边形: 形状 6200">
                  <a:extLst>
                    <a:ext uri="{FF2B5EF4-FFF2-40B4-BE49-F238E27FC236}">
                      <a16:creationId xmlns:a16="http://schemas.microsoft.com/office/drawing/2014/main" id="{9C7652BB-F780-A9BE-EBD6-C160A87E3B79}"/>
                    </a:ext>
                  </a:extLst>
                </p:cNvPr>
                <p:cNvSpPr/>
                <p:nvPr/>
              </p:nvSpPr>
              <p:spPr>
                <a:xfrm>
                  <a:off x="729654" y="4481273"/>
                  <a:ext cx="772327" cy="451049"/>
                </a:xfrm>
                <a:custGeom>
                  <a:avLst/>
                  <a:gdLst>
                    <a:gd name="connsiteX0" fmla="*/ 771938 w 772327"/>
                    <a:gd name="connsiteY0" fmla="*/ 347952 h 451049"/>
                    <a:gd name="connsiteX1" fmla="*/ 771938 w 772327"/>
                    <a:gd name="connsiteY1" fmla="*/ 128871 h 451049"/>
                    <a:gd name="connsiteX2" fmla="*/ 721679 w 772327"/>
                    <a:gd name="connsiteY2" fmla="*/ 77323 h 451049"/>
                    <a:gd name="connsiteX3" fmla="*/ 463936 w 772327"/>
                    <a:gd name="connsiteY3" fmla="*/ 77323 h 451049"/>
                    <a:gd name="connsiteX4" fmla="*/ 463936 w 772327"/>
                    <a:gd name="connsiteY4" fmla="*/ 51548 h 451049"/>
                    <a:gd name="connsiteX5" fmla="*/ 412388 w 772327"/>
                    <a:gd name="connsiteY5" fmla="*/ 0 h 451049"/>
                    <a:gd name="connsiteX6" fmla="*/ 51548 w 772327"/>
                    <a:gd name="connsiteY6" fmla="*/ 0 h 451049"/>
                    <a:gd name="connsiteX7" fmla="*/ 0 w 772327"/>
                    <a:gd name="connsiteY7" fmla="*/ 51548 h 451049"/>
                    <a:gd name="connsiteX8" fmla="*/ 0 w 772327"/>
                    <a:gd name="connsiteY8" fmla="*/ 335065 h 451049"/>
                    <a:gd name="connsiteX9" fmla="*/ 57992 w 772327"/>
                    <a:gd name="connsiteY9" fmla="*/ 451049 h 451049"/>
                    <a:gd name="connsiteX10" fmla="*/ 70879 w 772327"/>
                    <a:gd name="connsiteY10" fmla="*/ 429141 h 451049"/>
                    <a:gd name="connsiteX11" fmla="*/ 25774 w 772327"/>
                    <a:gd name="connsiteY11" fmla="*/ 335065 h 451049"/>
                    <a:gd name="connsiteX12" fmla="*/ 25774 w 772327"/>
                    <a:gd name="connsiteY12" fmla="*/ 51548 h 451049"/>
                    <a:gd name="connsiteX13" fmla="*/ 51548 w 772327"/>
                    <a:gd name="connsiteY13" fmla="*/ 25774 h 451049"/>
                    <a:gd name="connsiteX14" fmla="*/ 412388 w 772327"/>
                    <a:gd name="connsiteY14" fmla="*/ 25774 h 451049"/>
                    <a:gd name="connsiteX15" fmla="*/ 438162 w 772327"/>
                    <a:gd name="connsiteY15" fmla="*/ 51548 h 451049"/>
                    <a:gd name="connsiteX16" fmla="*/ 438162 w 772327"/>
                    <a:gd name="connsiteY16" fmla="*/ 296404 h 451049"/>
                    <a:gd name="connsiteX17" fmla="*/ 412388 w 772327"/>
                    <a:gd name="connsiteY17" fmla="*/ 322178 h 451049"/>
                    <a:gd name="connsiteX18" fmla="*/ 182997 w 772327"/>
                    <a:gd name="connsiteY18" fmla="*/ 322178 h 451049"/>
                    <a:gd name="connsiteX19" fmla="*/ 103097 w 772327"/>
                    <a:gd name="connsiteY19" fmla="*/ 391768 h 451049"/>
                    <a:gd name="connsiteX20" fmla="*/ 103097 w 772327"/>
                    <a:gd name="connsiteY20" fmla="*/ 399501 h 451049"/>
                    <a:gd name="connsiteX21" fmla="*/ 128871 w 772327"/>
                    <a:gd name="connsiteY21" fmla="*/ 399501 h 451049"/>
                    <a:gd name="connsiteX22" fmla="*/ 128871 w 772327"/>
                    <a:gd name="connsiteY22" fmla="*/ 394346 h 451049"/>
                    <a:gd name="connsiteX23" fmla="*/ 182997 w 772327"/>
                    <a:gd name="connsiteY23" fmla="*/ 347952 h 451049"/>
                    <a:gd name="connsiteX24" fmla="*/ 412388 w 772327"/>
                    <a:gd name="connsiteY24" fmla="*/ 347952 h 451049"/>
                    <a:gd name="connsiteX25" fmla="*/ 463936 w 772327"/>
                    <a:gd name="connsiteY25" fmla="*/ 296404 h 451049"/>
                    <a:gd name="connsiteX26" fmla="*/ 618582 w 772327"/>
                    <a:gd name="connsiteY26" fmla="*/ 296404 h 451049"/>
                    <a:gd name="connsiteX27" fmla="*/ 683017 w 772327"/>
                    <a:gd name="connsiteY27" fmla="*/ 360839 h 451049"/>
                    <a:gd name="connsiteX28" fmla="*/ 708791 w 772327"/>
                    <a:gd name="connsiteY28" fmla="*/ 360839 h 451049"/>
                    <a:gd name="connsiteX29" fmla="*/ 618582 w 772327"/>
                    <a:gd name="connsiteY29" fmla="*/ 270629 h 451049"/>
                    <a:gd name="connsiteX30" fmla="*/ 463936 w 772327"/>
                    <a:gd name="connsiteY30" fmla="*/ 270629 h 451049"/>
                    <a:gd name="connsiteX31" fmla="*/ 463936 w 772327"/>
                    <a:gd name="connsiteY31" fmla="*/ 103097 h 451049"/>
                    <a:gd name="connsiteX32" fmla="*/ 721679 w 772327"/>
                    <a:gd name="connsiteY32" fmla="*/ 103097 h 451049"/>
                    <a:gd name="connsiteX33" fmla="*/ 747453 w 772327"/>
                    <a:gd name="connsiteY33" fmla="*/ 128871 h 451049"/>
                    <a:gd name="connsiteX34" fmla="*/ 747453 w 772327"/>
                    <a:gd name="connsiteY34" fmla="*/ 347952 h 451049"/>
                    <a:gd name="connsiteX35" fmla="*/ 724256 w 772327"/>
                    <a:gd name="connsiteY35" fmla="*/ 422697 h 451049"/>
                    <a:gd name="connsiteX36" fmla="*/ 743587 w 772327"/>
                    <a:gd name="connsiteY36" fmla="*/ 439451 h 451049"/>
                    <a:gd name="connsiteX37" fmla="*/ 771938 w 772327"/>
                    <a:gd name="connsiteY37" fmla="*/ 347952 h 45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72327" h="451049">
                      <a:moveTo>
                        <a:pt x="771938" y="347952"/>
                      </a:moveTo>
                      <a:lnTo>
                        <a:pt x="771938" y="128871"/>
                      </a:lnTo>
                      <a:cubicBezTo>
                        <a:pt x="773227" y="100520"/>
                        <a:pt x="750030" y="77323"/>
                        <a:pt x="721679" y="77323"/>
                      </a:cubicBezTo>
                      <a:lnTo>
                        <a:pt x="463936" y="77323"/>
                      </a:lnTo>
                      <a:lnTo>
                        <a:pt x="463936" y="51548"/>
                      </a:lnTo>
                      <a:cubicBezTo>
                        <a:pt x="463936" y="23197"/>
                        <a:pt x="440739" y="0"/>
                        <a:pt x="412388" y="0"/>
                      </a:cubicBezTo>
                      <a:lnTo>
                        <a:pt x="51548" y="0"/>
                      </a:lnTo>
                      <a:cubicBezTo>
                        <a:pt x="23197" y="0"/>
                        <a:pt x="0" y="23197"/>
                        <a:pt x="0" y="51548"/>
                      </a:cubicBezTo>
                      <a:lnTo>
                        <a:pt x="0" y="335065"/>
                      </a:lnTo>
                      <a:cubicBezTo>
                        <a:pt x="0" y="389191"/>
                        <a:pt x="19331" y="427852"/>
                        <a:pt x="57992" y="451049"/>
                      </a:cubicBezTo>
                      <a:lnTo>
                        <a:pt x="70879" y="429141"/>
                      </a:lnTo>
                      <a:cubicBezTo>
                        <a:pt x="41239" y="409810"/>
                        <a:pt x="25774" y="380170"/>
                        <a:pt x="25774" y="335065"/>
                      </a:cubicBezTo>
                      <a:lnTo>
                        <a:pt x="25774" y="51548"/>
                      </a:lnTo>
                      <a:cubicBezTo>
                        <a:pt x="25774" y="37373"/>
                        <a:pt x="37373" y="25774"/>
                        <a:pt x="51548" y="25774"/>
                      </a:cubicBezTo>
                      <a:lnTo>
                        <a:pt x="412388" y="25774"/>
                      </a:lnTo>
                      <a:cubicBezTo>
                        <a:pt x="426564" y="25774"/>
                        <a:pt x="438162" y="37373"/>
                        <a:pt x="438162" y="51548"/>
                      </a:cubicBezTo>
                      <a:lnTo>
                        <a:pt x="438162" y="296404"/>
                      </a:lnTo>
                      <a:cubicBezTo>
                        <a:pt x="438162" y="310580"/>
                        <a:pt x="426564" y="322178"/>
                        <a:pt x="412388" y="322178"/>
                      </a:cubicBezTo>
                      <a:lnTo>
                        <a:pt x="182997" y="322178"/>
                      </a:lnTo>
                      <a:cubicBezTo>
                        <a:pt x="143047" y="322178"/>
                        <a:pt x="108252" y="351818"/>
                        <a:pt x="103097" y="391768"/>
                      </a:cubicBezTo>
                      <a:cubicBezTo>
                        <a:pt x="103097" y="394346"/>
                        <a:pt x="103097" y="396923"/>
                        <a:pt x="103097" y="399501"/>
                      </a:cubicBezTo>
                      <a:lnTo>
                        <a:pt x="128871" y="399501"/>
                      </a:lnTo>
                      <a:cubicBezTo>
                        <a:pt x="128871" y="398212"/>
                        <a:pt x="128871" y="395635"/>
                        <a:pt x="128871" y="394346"/>
                      </a:cubicBezTo>
                      <a:cubicBezTo>
                        <a:pt x="132737" y="367283"/>
                        <a:pt x="155934" y="347952"/>
                        <a:pt x="182997" y="347952"/>
                      </a:cubicBezTo>
                      <a:lnTo>
                        <a:pt x="412388" y="347952"/>
                      </a:lnTo>
                      <a:cubicBezTo>
                        <a:pt x="440739" y="347952"/>
                        <a:pt x="463936" y="324755"/>
                        <a:pt x="463936" y="296404"/>
                      </a:cubicBezTo>
                      <a:lnTo>
                        <a:pt x="618582" y="296404"/>
                      </a:lnTo>
                      <a:cubicBezTo>
                        <a:pt x="654666" y="296404"/>
                        <a:pt x="683017" y="324755"/>
                        <a:pt x="683017" y="360839"/>
                      </a:cubicBezTo>
                      <a:lnTo>
                        <a:pt x="708791" y="360839"/>
                      </a:lnTo>
                      <a:cubicBezTo>
                        <a:pt x="708791" y="310580"/>
                        <a:pt x="668841" y="270629"/>
                        <a:pt x="618582" y="270629"/>
                      </a:cubicBezTo>
                      <a:lnTo>
                        <a:pt x="463936" y="270629"/>
                      </a:lnTo>
                      <a:lnTo>
                        <a:pt x="463936" y="103097"/>
                      </a:lnTo>
                      <a:lnTo>
                        <a:pt x="721679" y="103097"/>
                      </a:lnTo>
                      <a:cubicBezTo>
                        <a:pt x="735854" y="103097"/>
                        <a:pt x="747453" y="114695"/>
                        <a:pt x="747453" y="128871"/>
                      </a:cubicBezTo>
                      <a:lnTo>
                        <a:pt x="747453" y="347952"/>
                      </a:lnTo>
                      <a:cubicBezTo>
                        <a:pt x="748742" y="375015"/>
                        <a:pt x="741009" y="400789"/>
                        <a:pt x="724256" y="422697"/>
                      </a:cubicBezTo>
                      <a:lnTo>
                        <a:pt x="743587" y="439451"/>
                      </a:lnTo>
                      <a:cubicBezTo>
                        <a:pt x="764206" y="413676"/>
                        <a:pt x="774516" y="381459"/>
                        <a:pt x="771938" y="347952"/>
                      </a:cubicBez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02" name="任意多边形: 形状 6201">
                  <a:extLst>
                    <a:ext uri="{FF2B5EF4-FFF2-40B4-BE49-F238E27FC236}">
                      <a16:creationId xmlns:a16="http://schemas.microsoft.com/office/drawing/2014/main" id="{E9D31046-CB95-2160-31AB-D3460F7EA9D7}"/>
                    </a:ext>
                  </a:extLst>
                </p:cNvPr>
                <p:cNvSpPr/>
                <p:nvPr/>
              </p:nvSpPr>
              <p:spPr>
                <a:xfrm>
                  <a:off x="806977" y="4854569"/>
                  <a:ext cx="308044" cy="399930"/>
                </a:xfrm>
                <a:custGeom>
                  <a:avLst/>
                  <a:gdLst>
                    <a:gd name="connsiteX0" fmla="*/ 244855 w 308044"/>
                    <a:gd name="connsiteY0" fmla="*/ 283947 h 399930"/>
                    <a:gd name="connsiteX1" fmla="*/ 206194 w 308044"/>
                    <a:gd name="connsiteY1" fmla="*/ 247863 h 399930"/>
                    <a:gd name="connsiteX2" fmla="*/ 273207 w 308044"/>
                    <a:gd name="connsiteY2" fmla="*/ 77753 h 399930"/>
                    <a:gd name="connsiteX3" fmla="*/ 103097 w 308044"/>
                    <a:gd name="connsiteY3" fmla="*/ 10740 h 399930"/>
                    <a:gd name="connsiteX4" fmla="*/ 36084 w 308044"/>
                    <a:gd name="connsiteY4" fmla="*/ 180850 h 399930"/>
                    <a:gd name="connsiteX5" fmla="*/ 103097 w 308044"/>
                    <a:gd name="connsiteY5" fmla="*/ 247863 h 399930"/>
                    <a:gd name="connsiteX6" fmla="*/ 64436 w 308044"/>
                    <a:gd name="connsiteY6" fmla="*/ 283947 h 399930"/>
                    <a:gd name="connsiteX7" fmla="*/ 0 w 308044"/>
                    <a:gd name="connsiteY7" fmla="*/ 348383 h 399930"/>
                    <a:gd name="connsiteX8" fmla="*/ 0 w 308044"/>
                    <a:gd name="connsiteY8" fmla="*/ 399931 h 399930"/>
                    <a:gd name="connsiteX9" fmla="*/ 25774 w 308044"/>
                    <a:gd name="connsiteY9" fmla="*/ 399931 h 399930"/>
                    <a:gd name="connsiteX10" fmla="*/ 25774 w 308044"/>
                    <a:gd name="connsiteY10" fmla="*/ 348383 h 399930"/>
                    <a:gd name="connsiteX11" fmla="*/ 64436 w 308044"/>
                    <a:gd name="connsiteY11" fmla="*/ 309721 h 399930"/>
                    <a:gd name="connsiteX12" fmla="*/ 128871 w 308044"/>
                    <a:gd name="connsiteY12" fmla="*/ 245286 h 399930"/>
                    <a:gd name="connsiteX13" fmla="*/ 128871 w 308044"/>
                    <a:gd name="connsiteY13" fmla="*/ 238842 h 399930"/>
                    <a:gd name="connsiteX14" fmla="*/ 119850 w 308044"/>
                    <a:gd name="connsiteY14" fmla="*/ 227244 h 399930"/>
                    <a:gd name="connsiteX15" fmla="*/ 51548 w 308044"/>
                    <a:gd name="connsiteY15" fmla="*/ 143477 h 399930"/>
                    <a:gd name="connsiteX16" fmla="*/ 90210 w 308044"/>
                    <a:gd name="connsiteY16" fmla="*/ 143477 h 399930"/>
                    <a:gd name="connsiteX17" fmla="*/ 97942 w 308044"/>
                    <a:gd name="connsiteY17" fmla="*/ 140900 h 399930"/>
                    <a:gd name="connsiteX18" fmla="*/ 128871 w 308044"/>
                    <a:gd name="connsiteY18" fmla="*/ 120281 h 399930"/>
                    <a:gd name="connsiteX19" fmla="*/ 159800 w 308044"/>
                    <a:gd name="connsiteY19" fmla="*/ 140900 h 399930"/>
                    <a:gd name="connsiteX20" fmla="*/ 167533 w 308044"/>
                    <a:gd name="connsiteY20" fmla="*/ 143477 h 399930"/>
                    <a:gd name="connsiteX21" fmla="*/ 256454 w 308044"/>
                    <a:gd name="connsiteY21" fmla="*/ 143477 h 399930"/>
                    <a:gd name="connsiteX22" fmla="*/ 188152 w 308044"/>
                    <a:gd name="connsiteY22" fmla="*/ 227244 h 399930"/>
                    <a:gd name="connsiteX23" fmla="*/ 179131 w 308044"/>
                    <a:gd name="connsiteY23" fmla="*/ 238842 h 399930"/>
                    <a:gd name="connsiteX24" fmla="*/ 179131 w 308044"/>
                    <a:gd name="connsiteY24" fmla="*/ 245286 h 399930"/>
                    <a:gd name="connsiteX25" fmla="*/ 243567 w 308044"/>
                    <a:gd name="connsiteY25" fmla="*/ 309721 h 399930"/>
                    <a:gd name="connsiteX26" fmla="*/ 282228 w 308044"/>
                    <a:gd name="connsiteY26" fmla="*/ 348383 h 399930"/>
                    <a:gd name="connsiteX27" fmla="*/ 282228 w 308044"/>
                    <a:gd name="connsiteY27" fmla="*/ 399931 h 399930"/>
                    <a:gd name="connsiteX28" fmla="*/ 308002 w 308044"/>
                    <a:gd name="connsiteY28" fmla="*/ 399931 h 399930"/>
                    <a:gd name="connsiteX29" fmla="*/ 308002 w 308044"/>
                    <a:gd name="connsiteY29" fmla="*/ 348383 h 399930"/>
                    <a:gd name="connsiteX30" fmla="*/ 244855 w 308044"/>
                    <a:gd name="connsiteY30" fmla="*/ 283947 h 399930"/>
                    <a:gd name="connsiteX31" fmla="*/ 171399 w 308044"/>
                    <a:gd name="connsiteY31" fmla="*/ 116414 h 399930"/>
                    <a:gd name="connsiteX32" fmla="*/ 136603 w 308044"/>
                    <a:gd name="connsiteY32" fmla="*/ 93218 h 399930"/>
                    <a:gd name="connsiteX33" fmla="*/ 122428 w 308044"/>
                    <a:gd name="connsiteY33" fmla="*/ 93218 h 399930"/>
                    <a:gd name="connsiteX34" fmla="*/ 86344 w 308044"/>
                    <a:gd name="connsiteY34" fmla="*/ 116414 h 399930"/>
                    <a:gd name="connsiteX35" fmla="*/ 52837 w 308044"/>
                    <a:gd name="connsiteY35" fmla="*/ 116414 h 399930"/>
                    <a:gd name="connsiteX36" fmla="*/ 167533 w 308044"/>
                    <a:gd name="connsiteY36" fmla="*/ 27493 h 399930"/>
                    <a:gd name="connsiteX37" fmla="*/ 256454 w 308044"/>
                    <a:gd name="connsiteY37" fmla="*/ 116414 h 399930"/>
                    <a:gd name="connsiteX38" fmla="*/ 171399 w 308044"/>
                    <a:gd name="connsiteY38" fmla="*/ 116414 h 39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8044" h="399930">
                      <a:moveTo>
                        <a:pt x="244855" y="283947"/>
                      </a:moveTo>
                      <a:cubicBezTo>
                        <a:pt x="224236" y="283947"/>
                        <a:pt x="207483" y="268482"/>
                        <a:pt x="206194" y="247863"/>
                      </a:cubicBezTo>
                      <a:cubicBezTo>
                        <a:pt x="271918" y="219511"/>
                        <a:pt x="301559" y="143477"/>
                        <a:pt x="273207" y="77753"/>
                      </a:cubicBezTo>
                      <a:cubicBezTo>
                        <a:pt x="244855" y="12029"/>
                        <a:pt x="168821" y="-17612"/>
                        <a:pt x="103097" y="10740"/>
                      </a:cubicBezTo>
                      <a:cubicBezTo>
                        <a:pt x="37373" y="39092"/>
                        <a:pt x="7732" y="115126"/>
                        <a:pt x="36084" y="180850"/>
                      </a:cubicBezTo>
                      <a:cubicBezTo>
                        <a:pt x="48971" y="210490"/>
                        <a:pt x="73457" y="234976"/>
                        <a:pt x="103097" y="247863"/>
                      </a:cubicBezTo>
                      <a:cubicBezTo>
                        <a:pt x="101808" y="268482"/>
                        <a:pt x="85055" y="283947"/>
                        <a:pt x="64436" y="283947"/>
                      </a:cubicBezTo>
                      <a:cubicBezTo>
                        <a:pt x="28352" y="283947"/>
                        <a:pt x="0" y="312299"/>
                        <a:pt x="0" y="348383"/>
                      </a:cubicBezTo>
                      <a:lnTo>
                        <a:pt x="0" y="399931"/>
                      </a:lnTo>
                      <a:lnTo>
                        <a:pt x="25774" y="399931"/>
                      </a:lnTo>
                      <a:lnTo>
                        <a:pt x="25774" y="348383"/>
                      </a:lnTo>
                      <a:cubicBezTo>
                        <a:pt x="25774" y="326474"/>
                        <a:pt x="42527" y="309721"/>
                        <a:pt x="64436" y="309721"/>
                      </a:cubicBezTo>
                      <a:cubicBezTo>
                        <a:pt x="100520" y="309721"/>
                        <a:pt x="128871" y="281370"/>
                        <a:pt x="128871" y="245286"/>
                      </a:cubicBezTo>
                      <a:lnTo>
                        <a:pt x="128871" y="238842"/>
                      </a:lnTo>
                      <a:cubicBezTo>
                        <a:pt x="128871" y="233687"/>
                        <a:pt x="125005" y="228532"/>
                        <a:pt x="119850" y="227244"/>
                      </a:cubicBezTo>
                      <a:cubicBezTo>
                        <a:pt x="83766" y="214356"/>
                        <a:pt x="56703" y="182139"/>
                        <a:pt x="51548" y="143477"/>
                      </a:cubicBezTo>
                      <a:lnTo>
                        <a:pt x="90210" y="143477"/>
                      </a:lnTo>
                      <a:cubicBezTo>
                        <a:pt x="92787" y="143477"/>
                        <a:pt x="95365" y="142189"/>
                        <a:pt x="97942" y="140900"/>
                      </a:cubicBezTo>
                      <a:lnTo>
                        <a:pt x="128871" y="120281"/>
                      </a:lnTo>
                      <a:lnTo>
                        <a:pt x="159800" y="140900"/>
                      </a:lnTo>
                      <a:cubicBezTo>
                        <a:pt x="162378" y="142189"/>
                        <a:pt x="164955" y="143477"/>
                        <a:pt x="167533" y="143477"/>
                      </a:cubicBezTo>
                      <a:lnTo>
                        <a:pt x="256454" y="143477"/>
                      </a:lnTo>
                      <a:cubicBezTo>
                        <a:pt x="251299" y="182139"/>
                        <a:pt x="225525" y="214356"/>
                        <a:pt x="188152" y="227244"/>
                      </a:cubicBezTo>
                      <a:cubicBezTo>
                        <a:pt x="182997" y="228532"/>
                        <a:pt x="179131" y="233687"/>
                        <a:pt x="179131" y="238842"/>
                      </a:cubicBezTo>
                      <a:lnTo>
                        <a:pt x="179131" y="245286"/>
                      </a:lnTo>
                      <a:cubicBezTo>
                        <a:pt x="179131" y="281370"/>
                        <a:pt x="207483" y="309721"/>
                        <a:pt x="243567" y="309721"/>
                      </a:cubicBezTo>
                      <a:cubicBezTo>
                        <a:pt x="265475" y="309721"/>
                        <a:pt x="282228" y="326474"/>
                        <a:pt x="282228" y="348383"/>
                      </a:cubicBezTo>
                      <a:lnTo>
                        <a:pt x="282228" y="399931"/>
                      </a:lnTo>
                      <a:lnTo>
                        <a:pt x="308002" y="399931"/>
                      </a:lnTo>
                      <a:lnTo>
                        <a:pt x="308002" y="348383"/>
                      </a:lnTo>
                      <a:cubicBezTo>
                        <a:pt x="309291" y="312299"/>
                        <a:pt x="280939" y="283947"/>
                        <a:pt x="244855" y="283947"/>
                      </a:cubicBezTo>
                      <a:close/>
                      <a:moveTo>
                        <a:pt x="171399" y="116414"/>
                      </a:moveTo>
                      <a:lnTo>
                        <a:pt x="136603" y="93218"/>
                      </a:lnTo>
                      <a:cubicBezTo>
                        <a:pt x="132737" y="90640"/>
                        <a:pt x="126294" y="90640"/>
                        <a:pt x="122428" y="93218"/>
                      </a:cubicBezTo>
                      <a:lnTo>
                        <a:pt x="86344" y="116414"/>
                      </a:lnTo>
                      <a:lnTo>
                        <a:pt x="52837" y="116414"/>
                      </a:lnTo>
                      <a:cubicBezTo>
                        <a:pt x="59281" y="59711"/>
                        <a:pt x="110829" y="19761"/>
                        <a:pt x="167533" y="27493"/>
                      </a:cubicBezTo>
                      <a:cubicBezTo>
                        <a:pt x="213926" y="33937"/>
                        <a:pt x="251299" y="70021"/>
                        <a:pt x="256454" y="116414"/>
                      </a:cubicBezTo>
                      <a:lnTo>
                        <a:pt x="171399" y="11641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03" name="任意多边形: 形状 6202">
                  <a:extLst>
                    <a:ext uri="{FF2B5EF4-FFF2-40B4-BE49-F238E27FC236}">
                      <a16:creationId xmlns:a16="http://schemas.microsoft.com/office/drawing/2014/main" id="{3D67A278-16D4-C544-9653-7E8717E27B37}"/>
                    </a:ext>
                  </a:extLst>
                </p:cNvPr>
                <p:cNvSpPr/>
                <p:nvPr/>
              </p:nvSpPr>
              <p:spPr>
                <a:xfrm>
                  <a:off x="794090" y="4545708"/>
                  <a:ext cx="270629" cy="25774"/>
                </a:xfrm>
                <a:custGeom>
                  <a:avLst/>
                  <a:gdLst>
                    <a:gd name="connsiteX0" fmla="*/ 0 w 270629"/>
                    <a:gd name="connsiteY0" fmla="*/ 0 h 25774"/>
                    <a:gd name="connsiteX1" fmla="*/ 270629 w 270629"/>
                    <a:gd name="connsiteY1" fmla="*/ 0 h 25774"/>
                    <a:gd name="connsiteX2" fmla="*/ 270629 w 270629"/>
                    <a:gd name="connsiteY2" fmla="*/ 25774 h 25774"/>
                    <a:gd name="connsiteX3" fmla="*/ 0 w 27062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70629" h="25774">
                      <a:moveTo>
                        <a:pt x="0" y="0"/>
                      </a:moveTo>
                      <a:lnTo>
                        <a:pt x="270629" y="0"/>
                      </a:lnTo>
                      <a:lnTo>
                        <a:pt x="270629"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04" name="任意多边形: 形状 6203">
                  <a:extLst>
                    <a:ext uri="{FF2B5EF4-FFF2-40B4-BE49-F238E27FC236}">
                      <a16:creationId xmlns:a16="http://schemas.microsoft.com/office/drawing/2014/main" id="{08D251D3-6D04-A3BC-AF18-A3EEF4309848}"/>
                    </a:ext>
                  </a:extLst>
                </p:cNvPr>
                <p:cNvSpPr/>
                <p:nvPr/>
              </p:nvSpPr>
              <p:spPr>
                <a:xfrm>
                  <a:off x="794090" y="4597257"/>
                  <a:ext cx="77322" cy="25774"/>
                </a:xfrm>
                <a:custGeom>
                  <a:avLst/>
                  <a:gdLst>
                    <a:gd name="connsiteX0" fmla="*/ 0 w 77322"/>
                    <a:gd name="connsiteY0" fmla="*/ 0 h 25774"/>
                    <a:gd name="connsiteX1" fmla="*/ 77323 w 77322"/>
                    <a:gd name="connsiteY1" fmla="*/ 0 h 25774"/>
                    <a:gd name="connsiteX2" fmla="*/ 77323 w 77322"/>
                    <a:gd name="connsiteY2" fmla="*/ 25774 h 25774"/>
                    <a:gd name="connsiteX3" fmla="*/ 0 w 77322"/>
                    <a:gd name="connsiteY3" fmla="*/ 25774 h 25774"/>
                  </a:gdLst>
                  <a:ahLst/>
                  <a:cxnLst>
                    <a:cxn ang="0">
                      <a:pos x="connsiteX0" y="connsiteY0"/>
                    </a:cxn>
                    <a:cxn ang="0">
                      <a:pos x="connsiteX1" y="connsiteY1"/>
                    </a:cxn>
                    <a:cxn ang="0">
                      <a:pos x="connsiteX2" y="connsiteY2"/>
                    </a:cxn>
                    <a:cxn ang="0">
                      <a:pos x="connsiteX3" y="connsiteY3"/>
                    </a:cxn>
                  </a:cxnLst>
                  <a:rect l="l" t="t" r="r" b="b"/>
                  <a:pathLst>
                    <a:path w="77322" h="25774">
                      <a:moveTo>
                        <a:pt x="0" y="0"/>
                      </a:moveTo>
                      <a:lnTo>
                        <a:pt x="77323" y="0"/>
                      </a:lnTo>
                      <a:lnTo>
                        <a:pt x="77323"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05" name="任意多边形: 形状 6204">
                  <a:extLst>
                    <a:ext uri="{FF2B5EF4-FFF2-40B4-BE49-F238E27FC236}">
                      <a16:creationId xmlns:a16="http://schemas.microsoft.com/office/drawing/2014/main" id="{62884C93-3809-FC3E-07FE-D04CDC5B0AB5}"/>
                    </a:ext>
                  </a:extLst>
                </p:cNvPr>
                <p:cNvSpPr/>
                <p:nvPr/>
              </p:nvSpPr>
              <p:spPr>
                <a:xfrm>
                  <a:off x="897186" y="4597257"/>
                  <a:ext cx="193306" cy="25774"/>
                </a:xfrm>
                <a:custGeom>
                  <a:avLst/>
                  <a:gdLst>
                    <a:gd name="connsiteX0" fmla="*/ 0 w 193306"/>
                    <a:gd name="connsiteY0" fmla="*/ 0 h 25774"/>
                    <a:gd name="connsiteX1" fmla="*/ 193307 w 193306"/>
                    <a:gd name="connsiteY1" fmla="*/ 0 h 25774"/>
                    <a:gd name="connsiteX2" fmla="*/ 193307 w 193306"/>
                    <a:gd name="connsiteY2" fmla="*/ 25774 h 25774"/>
                    <a:gd name="connsiteX3" fmla="*/ 0 w 193306"/>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93306" h="25774">
                      <a:moveTo>
                        <a:pt x="0" y="0"/>
                      </a:moveTo>
                      <a:lnTo>
                        <a:pt x="193307" y="0"/>
                      </a:lnTo>
                      <a:lnTo>
                        <a:pt x="193307"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06" name="任意多边形: 形状 6205">
                  <a:extLst>
                    <a:ext uri="{FF2B5EF4-FFF2-40B4-BE49-F238E27FC236}">
                      <a16:creationId xmlns:a16="http://schemas.microsoft.com/office/drawing/2014/main" id="{674B9DD6-4637-FEAD-64FF-222131FCBCE7}"/>
                    </a:ext>
                  </a:extLst>
                </p:cNvPr>
                <p:cNvSpPr/>
                <p:nvPr/>
              </p:nvSpPr>
              <p:spPr>
                <a:xfrm>
                  <a:off x="794090" y="4648805"/>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07" name="任意多边形: 形状 6206">
                  <a:extLst>
                    <a:ext uri="{FF2B5EF4-FFF2-40B4-BE49-F238E27FC236}">
                      <a16:creationId xmlns:a16="http://schemas.microsoft.com/office/drawing/2014/main" id="{BC64B369-4E27-CF27-A13A-8C34C3C32E78}"/>
                    </a:ext>
                  </a:extLst>
                </p:cNvPr>
                <p:cNvSpPr/>
                <p:nvPr/>
              </p:nvSpPr>
              <p:spPr>
                <a:xfrm>
                  <a:off x="845638" y="4648805"/>
                  <a:ext cx="103096" cy="25774"/>
                </a:xfrm>
                <a:custGeom>
                  <a:avLst/>
                  <a:gdLst>
                    <a:gd name="connsiteX0" fmla="*/ 0 w 103096"/>
                    <a:gd name="connsiteY0" fmla="*/ 0 h 25774"/>
                    <a:gd name="connsiteX1" fmla="*/ 103097 w 103096"/>
                    <a:gd name="connsiteY1" fmla="*/ 0 h 25774"/>
                    <a:gd name="connsiteX2" fmla="*/ 103097 w 103096"/>
                    <a:gd name="connsiteY2" fmla="*/ 25774 h 25774"/>
                    <a:gd name="connsiteX3" fmla="*/ 0 w 103096"/>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03096" h="25774">
                      <a:moveTo>
                        <a:pt x="0" y="0"/>
                      </a:moveTo>
                      <a:lnTo>
                        <a:pt x="103097" y="0"/>
                      </a:lnTo>
                      <a:lnTo>
                        <a:pt x="103097"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08" name="任意多边形: 形状 6207">
                  <a:extLst>
                    <a:ext uri="{FF2B5EF4-FFF2-40B4-BE49-F238E27FC236}">
                      <a16:creationId xmlns:a16="http://schemas.microsoft.com/office/drawing/2014/main" id="{D75FB196-060F-4774-7134-F1B0BD5C0A54}"/>
                    </a:ext>
                  </a:extLst>
                </p:cNvPr>
                <p:cNvSpPr/>
                <p:nvPr/>
              </p:nvSpPr>
              <p:spPr>
                <a:xfrm>
                  <a:off x="974509" y="4648805"/>
                  <a:ext cx="115984" cy="25774"/>
                </a:xfrm>
                <a:custGeom>
                  <a:avLst/>
                  <a:gdLst>
                    <a:gd name="connsiteX0" fmla="*/ 0 w 115984"/>
                    <a:gd name="connsiteY0" fmla="*/ 0 h 25774"/>
                    <a:gd name="connsiteX1" fmla="*/ 115984 w 115984"/>
                    <a:gd name="connsiteY1" fmla="*/ 0 h 25774"/>
                    <a:gd name="connsiteX2" fmla="*/ 115984 w 115984"/>
                    <a:gd name="connsiteY2" fmla="*/ 25774 h 25774"/>
                    <a:gd name="connsiteX3" fmla="*/ 0 w 11598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15984" h="25774">
                      <a:moveTo>
                        <a:pt x="0" y="0"/>
                      </a:moveTo>
                      <a:lnTo>
                        <a:pt x="115984" y="0"/>
                      </a:lnTo>
                      <a:lnTo>
                        <a:pt x="115984"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09" name="任意多边形: 形状 6208">
                  <a:extLst>
                    <a:ext uri="{FF2B5EF4-FFF2-40B4-BE49-F238E27FC236}">
                      <a16:creationId xmlns:a16="http://schemas.microsoft.com/office/drawing/2014/main" id="{217A0080-391B-6A6C-CC9A-B780AC73639E}"/>
                    </a:ext>
                  </a:extLst>
                </p:cNvPr>
                <p:cNvSpPr/>
                <p:nvPr/>
              </p:nvSpPr>
              <p:spPr>
                <a:xfrm>
                  <a:off x="1270913" y="4635918"/>
                  <a:ext cx="180419" cy="25774"/>
                </a:xfrm>
                <a:custGeom>
                  <a:avLst/>
                  <a:gdLst>
                    <a:gd name="connsiteX0" fmla="*/ 0 w 180419"/>
                    <a:gd name="connsiteY0" fmla="*/ 0 h 25774"/>
                    <a:gd name="connsiteX1" fmla="*/ 180420 w 180419"/>
                    <a:gd name="connsiteY1" fmla="*/ 0 h 25774"/>
                    <a:gd name="connsiteX2" fmla="*/ 180420 w 180419"/>
                    <a:gd name="connsiteY2" fmla="*/ 25774 h 25774"/>
                    <a:gd name="connsiteX3" fmla="*/ 0 w 18041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80419" h="25774">
                      <a:moveTo>
                        <a:pt x="0" y="0"/>
                      </a:moveTo>
                      <a:lnTo>
                        <a:pt x="180420" y="0"/>
                      </a:lnTo>
                      <a:lnTo>
                        <a:pt x="180420"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10" name="任意多边形: 形状 6209">
                  <a:extLst>
                    <a:ext uri="{FF2B5EF4-FFF2-40B4-BE49-F238E27FC236}">
                      <a16:creationId xmlns:a16="http://schemas.microsoft.com/office/drawing/2014/main" id="{36A6C526-5B9D-629C-104A-B3CC4D361556}"/>
                    </a:ext>
                  </a:extLst>
                </p:cNvPr>
                <p:cNvSpPr/>
                <p:nvPr/>
              </p:nvSpPr>
              <p:spPr>
                <a:xfrm>
                  <a:off x="1219364" y="4687466"/>
                  <a:ext cx="90209" cy="25774"/>
                </a:xfrm>
                <a:custGeom>
                  <a:avLst/>
                  <a:gdLst>
                    <a:gd name="connsiteX0" fmla="*/ 0 w 90209"/>
                    <a:gd name="connsiteY0" fmla="*/ 0 h 25774"/>
                    <a:gd name="connsiteX1" fmla="*/ 90210 w 90209"/>
                    <a:gd name="connsiteY1" fmla="*/ 0 h 25774"/>
                    <a:gd name="connsiteX2" fmla="*/ 90210 w 90209"/>
                    <a:gd name="connsiteY2" fmla="*/ 25774 h 25774"/>
                    <a:gd name="connsiteX3" fmla="*/ 0 w 9020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90209" h="25774">
                      <a:moveTo>
                        <a:pt x="0" y="0"/>
                      </a:moveTo>
                      <a:lnTo>
                        <a:pt x="90210" y="0"/>
                      </a:lnTo>
                      <a:lnTo>
                        <a:pt x="90210"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11" name="任意多边形: 形状 6210">
                  <a:extLst>
                    <a:ext uri="{FF2B5EF4-FFF2-40B4-BE49-F238E27FC236}">
                      <a16:creationId xmlns:a16="http://schemas.microsoft.com/office/drawing/2014/main" id="{EE64508B-1DAF-147B-D67D-D92BBC91B36A}"/>
                    </a:ext>
                  </a:extLst>
                </p:cNvPr>
                <p:cNvSpPr/>
                <p:nvPr/>
              </p:nvSpPr>
              <p:spPr>
                <a:xfrm>
                  <a:off x="1335348" y="4687466"/>
                  <a:ext cx="115984" cy="25774"/>
                </a:xfrm>
                <a:custGeom>
                  <a:avLst/>
                  <a:gdLst>
                    <a:gd name="connsiteX0" fmla="*/ 0 w 115984"/>
                    <a:gd name="connsiteY0" fmla="*/ 0 h 25774"/>
                    <a:gd name="connsiteX1" fmla="*/ 115984 w 115984"/>
                    <a:gd name="connsiteY1" fmla="*/ 0 h 25774"/>
                    <a:gd name="connsiteX2" fmla="*/ 115984 w 115984"/>
                    <a:gd name="connsiteY2" fmla="*/ 25774 h 25774"/>
                    <a:gd name="connsiteX3" fmla="*/ 0 w 11598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15984" h="25774">
                      <a:moveTo>
                        <a:pt x="0" y="0"/>
                      </a:moveTo>
                      <a:lnTo>
                        <a:pt x="115984" y="0"/>
                      </a:lnTo>
                      <a:lnTo>
                        <a:pt x="115984"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12" name="任意多边形: 形状 6211">
                  <a:extLst>
                    <a:ext uri="{FF2B5EF4-FFF2-40B4-BE49-F238E27FC236}">
                      <a16:creationId xmlns:a16="http://schemas.microsoft.com/office/drawing/2014/main" id="{D733CF75-C4AF-29CB-5FB2-1D753DD21BE0}"/>
                    </a:ext>
                  </a:extLst>
                </p:cNvPr>
                <p:cNvSpPr/>
                <p:nvPr/>
              </p:nvSpPr>
              <p:spPr>
                <a:xfrm>
                  <a:off x="1219364" y="463591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grpSp>
        </p:grpSp>
      </p:grpSp>
      <p:grpSp>
        <p:nvGrpSpPr>
          <p:cNvPr id="6271" name="组合 6270">
            <a:extLst>
              <a:ext uri="{FF2B5EF4-FFF2-40B4-BE49-F238E27FC236}">
                <a16:creationId xmlns:a16="http://schemas.microsoft.com/office/drawing/2014/main" id="{E96484E1-47B9-D3B3-B71F-909025A1E6D0}"/>
              </a:ext>
            </a:extLst>
          </p:cNvPr>
          <p:cNvGrpSpPr/>
          <p:nvPr/>
        </p:nvGrpSpPr>
        <p:grpSpPr>
          <a:xfrm>
            <a:off x="8248348" y="1430661"/>
            <a:ext cx="3482690" cy="1835148"/>
            <a:chOff x="8019886" y="1314911"/>
            <a:chExt cx="3482690" cy="1835148"/>
          </a:xfrm>
        </p:grpSpPr>
        <p:sp>
          <p:nvSpPr>
            <p:cNvPr id="6266" name="矩形 53">
              <a:extLst>
                <a:ext uri="{FF2B5EF4-FFF2-40B4-BE49-F238E27FC236}">
                  <a16:creationId xmlns:a16="http://schemas.microsoft.com/office/drawing/2014/main" id="{F83B150B-8465-220A-A11D-FB88FCC33D57}"/>
                </a:ext>
              </a:extLst>
            </p:cNvPr>
            <p:cNvSpPr>
              <a:spLocks/>
            </p:cNvSpPr>
            <p:nvPr/>
          </p:nvSpPr>
          <p:spPr>
            <a:xfrm>
              <a:off x="8019886" y="1314911"/>
              <a:ext cx="3482690" cy="1835148"/>
            </a:xfrm>
            <a:prstGeom prst="roundRect">
              <a:avLst>
                <a:gd name="adj" fmla="val 9551"/>
              </a:avLst>
            </a:prstGeom>
            <a:gradFill flip="none" rotWithShape="1">
              <a:gsLst>
                <a:gs pos="0">
                  <a:schemeClr val="accent2">
                    <a:lumMod val="50000"/>
                  </a:schemeClr>
                </a:gs>
                <a:gs pos="100000">
                  <a:schemeClr val="accent2">
                    <a:lumMod val="50000"/>
                    <a:alpha val="2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源意明体" pitchFamily="2" charset="-122"/>
                <a:ea typeface="思源黑体 CN Regular"/>
                <a:cs typeface="+mn-cs"/>
              </a:endParaRPr>
            </a:p>
          </p:txBody>
        </p:sp>
        <p:grpSp>
          <p:nvGrpSpPr>
            <p:cNvPr id="6213" name="组合 6212">
              <a:extLst>
                <a:ext uri="{FF2B5EF4-FFF2-40B4-BE49-F238E27FC236}">
                  <a16:creationId xmlns:a16="http://schemas.microsoft.com/office/drawing/2014/main" id="{A055E8D6-0C00-4731-84A4-5E553FC7708F}"/>
                </a:ext>
              </a:extLst>
            </p:cNvPr>
            <p:cNvGrpSpPr/>
            <p:nvPr/>
          </p:nvGrpSpPr>
          <p:grpSpPr>
            <a:xfrm>
              <a:off x="8528598" y="1867202"/>
              <a:ext cx="2677990" cy="730567"/>
              <a:chOff x="1221873" y="1979594"/>
              <a:chExt cx="2677990" cy="730567"/>
            </a:xfrm>
          </p:grpSpPr>
          <p:sp>
            <p:nvSpPr>
              <p:cNvPr id="6215" name="文本框 6214">
                <a:extLst>
                  <a:ext uri="{FF2B5EF4-FFF2-40B4-BE49-F238E27FC236}">
                    <a16:creationId xmlns:a16="http://schemas.microsoft.com/office/drawing/2014/main" id="{F2BF62E5-BFF7-889A-72B2-7359F75DEA2E}"/>
                  </a:ext>
                </a:extLst>
              </p:cNvPr>
              <p:cNvSpPr txBox="1"/>
              <p:nvPr/>
            </p:nvSpPr>
            <p:spPr>
              <a:xfrm>
                <a:off x="1221873" y="2096422"/>
                <a:ext cx="1723549" cy="46166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源意明体" pitchFamily="2" charset="-122"/>
                    <a:ea typeface="源意明体" pitchFamily="2" charset="-122"/>
                    <a:cs typeface="+mn-cs"/>
                  </a:rPr>
                  <a:t>重点回顾三</a:t>
                </a:r>
              </a:p>
            </p:txBody>
          </p:sp>
          <p:grpSp>
            <p:nvGrpSpPr>
              <p:cNvPr id="6216" name="图形 122">
                <a:extLst>
                  <a:ext uri="{FF2B5EF4-FFF2-40B4-BE49-F238E27FC236}">
                    <a16:creationId xmlns:a16="http://schemas.microsoft.com/office/drawing/2014/main" id="{FDEE3283-49AC-BCA4-E831-BAEE4A8339F5}"/>
                  </a:ext>
                </a:extLst>
              </p:cNvPr>
              <p:cNvGrpSpPr/>
              <p:nvPr/>
            </p:nvGrpSpPr>
            <p:grpSpPr>
              <a:xfrm>
                <a:off x="3169296" y="1979594"/>
                <a:ext cx="730567" cy="730567"/>
                <a:chOff x="729205" y="4481273"/>
                <a:chExt cx="773227" cy="773227"/>
              </a:xfrm>
              <a:gradFill>
                <a:gsLst>
                  <a:gs pos="0">
                    <a:schemeClr val="accent1">
                      <a:lumMod val="20000"/>
                      <a:lumOff val="80000"/>
                    </a:schemeClr>
                  </a:gs>
                  <a:gs pos="100000">
                    <a:schemeClr val="accent1"/>
                  </a:gs>
                </a:gsLst>
                <a:lin ang="13200000" scaled="0"/>
              </a:gradFill>
              <a:effectLst>
                <a:outerShdw blurRad="25400" dir="2700000" algn="tl" rotWithShape="0">
                  <a:prstClr val="black">
                    <a:alpha val="40000"/>
                  </a:prstClr>
                </a:outerShdw>
              </a:effectLst>
            </p:grpSpPr>
            <p:sp>
              <p:nvSpPr>
                <p:cNvPr id="6217" name="任意多边形: 形状 6216">
                  <a:extLst>
                    <a:ext uri="{FF2B5EF4-FFF2-40B4-BE49-F238E27FC236}">
                      <a16:creationId xmlns:a16="http://schemas.microsoft.com/office/drawing/2014/main" id="{5773286C-E15A-2246-DDBC-E48ECF92E984}"/>
                    </a:ext>
                  </a:extLst>
                </p:cNvPr>
                <p:cNvSpPr/>
                <p:nvPr/>
              </p:nvSpPr>
              <p:spPr>
                <a:xfrm>
                  <a:off x="1154929" y="4854999"/>
                  <a:ext cx="309290" cy="399500"/>
                </a:xfrm>
                <a:custGeom>
                  <a:avLst/>
                  <a:gdLst>
                    <a:gd name="connsiteX0" fmla="*/ 244855 w 309290"/>
                    <a:gd name="connsiteY0" fmla="*/ 270629 h 399500"/>
                    <a:gd name="connsiteX1" fmla="*/ 206194 w 309290"/>
                    <a:gd name="connsiteY1" fmla="*/ 247433 h 399500"/>
                    <a:gd name="connsiteX2" fmla="*/ 283517 w 309290"/>
                    <a:gd name="connsiteY2" fmla="*/ 125005 h 399500"/>
                    <a:gd name="connsiteX3" fmla="*/ 283517 w 309290"/>
                    <a:gd name="connsiteY3" fmla="*/ 115984 h 399500"/>
                    <a:gd name="connsiteX4" fmla="*/ 167533 w 309290"/>
                    <a:gd name="connsiteY4" fmla="*/ 0 h 399500"/>
                    <a:gd name="connsiteX5" fmla="*/ 12887 w 309290"/>
                    <a:gd name="connsiteY5" fmla="*/ 0 h 399500"/>
                    <a:gd name="connsiteX6" fmla="*/ 0 w 309290"/>
                    <a:gd name="connsiteY6" fmla="*/ 12887 h 399500"/>
                    <a:gd name="connsiteX7" fmla="*/ 30929 w 309290"/>
                    <a:gd name="connsiteY7" fmla="*/ 91499 h 399500"/>
                    <a:gd name="connsiteX8" fmla="*/ 25774 w 309290"/>
                    <a:gd name="connsiteY8" fmla="*/ 128871 h 399500"/>
                    <a:gd name="connsiteX9" fmla="*/ 103097 w 309290"/>
                    <a:gd name="connsiteY9" fmla="*/ 247433 h 399500"/>
                    <a:gd name="connsiteX10" fmla="*/ 64436 w 309290"/>
                    <a:gd name="connsiteY10" fmla="*/ 270629 h 399500"/>
                    <a:gd name="connsiteX11" fmla="*/ 0 w 309290"/>
                    <a:gd name="connsiteY11" fmla="*/ 335065 h 399500"/>
                    <a:gd name="connsiteX12" fmla="*/ 0 w 309290"/>
                    <a:gd name="connsiteY12" fmla="*/ 399501 h 399500"/>
                    <a:gd name="connsiteX13" fmla="*/ 25774 w 309290"/>
                    <a:gd name="connsiteY13" fmla="*/ 399501 h 399500"/>
                    <a:gd name="connsiteX14" fmla="*/ 25774 w 309290"/>
                    <a:gd name="connsiteY14" fmla="*/ 335065 h 399500"/>
                    <a:gd name="connsiteX15" fmla="*/ 64436 w 309290"/>
                    <a:gd name="connsiteY15" fmla="*/ 296404 h 399500"/>
                    <a:gd name="connsiteX16" fmla="*/ 128871 w 309290"/>
                    <a:gd name="connsiteY16" fmla="*/ 244855 h 399500"/>
                    <a:gd name="connsiteX17" fmla="*/ 128871 w 309290"/>
                    <a:gd name="connsiteY17" fmla="*/ 238412 h 399500"/>
                    <a:gd name="connsiteX18" fmla="*/ 119850 w 309290"/>
                    <a:gd name="connsiteY18" fmla="*/ 226813 h 399500"/>
                    <a:gd name="connsiteX19" fmla="*/ 51548 w 309290"/>
                    <a:gd name="connsiteY19" fmla="*/ 128871 h 399500"/>
                    <a:gd name="connsiteX20" fmla="*/ 52837 w 309290"/>
                    <a:gd name="connsiteY20" fmla="*/ 110829 h 399500"/>
                    <a:gd name="connsiteX21" fmla="*/ 115984 w 309290"/>
                    <a:gd name="connsiteY21" fmla="*/ 128871 h 399500"/>
                    <a:gd name="connsiteX22" fmla="*/ 257742 w 309290"/>
                    <a:gd name="connsiteY22" fmla="*/ 128871 h 399500"/>
                    <a:gd name="connsiteX23" fmla="*/ 189441 w 309290"/>
                    <a:gd name="connsiteY23" fmla="*/ 225525 h 399500"/>
                    <a:gd name="connsiteX24" fmla="*/ 180420 w 309290"/>
                    <a:gd name="connsiteY24" fmla="*/ 237123 h 399500"/>
                    <a:gd name="connsiteX25" fmla="*/ 180420 w 309290"/>
                    <a:gd name="connsiteY25" fmla="*/ 244855 h 399500"/>
                    <a:gd name="connsiteX26" fmla="*/ 244855 w 309290"/>
                    <a:gd name="connsiteY26" fmla="*/ 296404 h 399500"/>
                    <a:gd name="connsiteX27" fmla="*/ 283517 w 309290"/>
                    <a:gd name="connsiteY27" fmla="*/ 335065 h 399500"/>
                    <a:gd name="connsiteX28" fmla="*/ 283517 w 309290"/>
                    <a:gd name="connsiteY28" fmla="*/ 399501 h 399500"/>
                    <a:gd name="connsiteX29" fmla="*/ 309291 w 309290"/>
                    <a:gd name="connsiteY29" fmla="*/ 399501 h 399500"/>
                    <a:gd name="connsiteX30" fmla="*/ 309291 w 309290"/>
                    <a:gd name="connsiteY30" fmla="*/ 335065 h 399500"/>
                    <a:gd name="connsiteX31" fmla="*/ 244855 w 309290"/>
                    <a:gd name="connsiteY31" fmla="*/ 270629 h 399500"/>
                    <a:gd name="connsiteX32" fmla="*/ 115984 w 309290"/>
                    <a:gd name="connsiteY32" fmla="*/ 103097 h 399500"/>
                    <a:gd name="connsiteX33" fmla="*/ 27063 w 309290"/>
                    <a:gd name="connsiteY33" fmla="*/ 25774 h 399500"/>
                    <a:gd name="connsiteX34" fmla="*/ 167533 w 309290"/>
                    <a:gd name="connsiteY34" fmla="*/ 25774 h 399500"/>
                    <a:gd name="connsiteX35" fmla="*/ 256454 w 309290"/>
                    <a:gd name="connsiteY35" fmla="*/ 103097 h 399500"/>
                    <a:gd name="connsiteX36" fmla="*/ 115984 w 309290"/>
                    <a:gd name="connsiteY36" fmla="*/ 103097 h 39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09290" h="399500">
                      <a:moveTo>
                        <a:pt x="244855" y="270629"/>
                      </a:moveTo>
                      <a:cubicBezTo>
                        <a:pt x="210060" y="270629"/>
                        <a:pt x="206194" y="255165"/>
                        <a:pt x="206194" y="247433"/>
                      </a:cubicBezTo>
                      <a:cubicBezTo>
                        <a:pt x="255165" y="226813"/>
                        <a:pt x="284805" y="177842"/>
                        <a:pt x="283517" y="125005"/>
                      </a:cubicBezTo>
                      <a:cubicBezTo>
                        <a:pt x="283517" y="122428"/>
                        <a:pt x="283517" y="117273"/>
                        <a:pt x="283517" y="115984"/>
                      </a:cubicBezTo>
                      <a:cubicBezTo>
                        <a:pt x="283517" y="51548"/>
                        <a:pt x="231968" y="0"/>
                        <a:pt x="167533" y="0"/>
                      </a:cubicBezTo>
                      <a:lnTo>
                        <a:pt x="12887" y="0"/>
                      </a:lnTo>
                      <a:cubicBezTo>
                        <a:pt x="5155" y="0"/>
                        <a:pt x="0" y="5155"/>
                        <a:pt x="0" y="12887"/>
                      </a:cubicBezTo>
                      <a:cubicBezTo>
                        <a:pt x="0" y="42527"/>
                        <a:pt x="11598" y="70879"/>
                        <a:pt x="30929" y="91499"/>
                      </a:cubicBezTo>
                      <a:cubicBezTo>
                        <a:pt x="28352" y="104386"/>
                        <a:pt x="25774" y="115984"/>
                        <a:pt x="25774" y="128871"/>
                      </a:cubicBezTo>
                      <a:cubicBezTo>
                        <a:pt x="25774" y="180420"/>
                        <a:pt x="56703" y="226813"/>
                        <a:pt x="103097" y="247433"/>
                      </a:cubicBezTo>
                      <a:cubicBezTo>
                        <a:pt x="103097" y="255165"/>
                        <a:pt x="99231" y="270629"/>
                        <a:pt x="64436" y="270629"/>
                      </a:cubicBezTo>
                      <a:cubicBezTo>
                        <a:pt x="28352" y="270629"/>
                        <a:pt x="0" y="298981"/>
                        <a:pt x="0" y="335065"/>
                      </a:cubicBezTo>
                      <a:lnTo>
                        <a:pt x="0" y="399501"/>
                      </a:lnTo>
                      <a:lnTo>
                        <a:pt x="25774" y="399501"/>
                      </a:lnTo>
                      <a:lnTo>
                        <a:pt x="25774" y="335065"/>
                      </a:lnTo>
                      <a:cubicBezTo>
                        <a:pt x="25774" y="313157"/>
                        <a:pt x="42527" y="296404"/>
                        <a:pt x="64436" y="296404"/>
                      </a:cubicBezTo>
                      <a:cubicBezTo>
                        <a:pt x="104386" y="296404"/>
                        <a:pt x="128871" y="277073"/>
                        <a:pt x="128871" y="244855"/>
                      </a:cubicBezTo>
                      <a:lnTo>
                        <a:pt x="128871" y="238412"/>
                      </a:lnTo>
                      <a:cubicBezTo>
                        <a:pt x="128871" y="233257"/>
                        <a:pt x="125005" y="228102"/>
                        <a:pt x="119850" y="226813"/>
                      </a:cubicBezTo>
                      <a:cubicBezTo>
                        <a:pt x="78611" y="211349"/>
                        <a:pt x="51548" y="172687"/>
                        <a:pt x="51548" y="128871"/>
                      </a:cubicBezTo>
                      <a:cubicBezTo>
                        <a:pt x="51548" y="122428"/>
                        <a:pt x="51548" y="115984"/>
                        <a:pt x="52837" y="110829"/>
                      </a:cubicBezTo>
                      <a:cubicBezTo>
                        <a:pt x="70879" y="122428"/>
                        <a:pt x="92787" y="128871"/>
                        <a:pt x="115984" y="128871"/>
                      </a:cubicBezTo>
                      <a:lnTo>
                        <a:pt x="257742" y="128871"/>
                      </a:lnTo>
                      <a:cubicBezTo>
                        <a:pt x="257742" y="172687"/>
                        <a:pt x="230679" y="211349"/>
                        <a:pt x="189441" y="225525"/>
                      </a:cubicBezTo>
                      <a:cubicBezTo>
                        <a:pt x="184286" y="226813"/>
                        <a:pt x="180420" y="231968"/>
                        <a:pt x="180420" y="237123"/>
                      </a:cubicBezTo>
                      <a:lnTo>
                        <a:pt x="180420" y="244855"/>
                      </a:lnTo>
                      <a:cubicBezTo>
                        <a:pt x="180420" y="277073"/>
                        <a:pt x="204905" y="296404"/>
                        <a:pt x="244855" y="296404"/>
                      </a:cubicBezTo>
                      <a:cubicBezTo>
                        <a:pt x="266763" y="296404"/>
                        <a:pt x="283517" y="313157"/>
                        <a:pt x="283517" y="335065"/>
                      </a:cubicBezTo>
                      <a:lnTo>
                        <a:pt x="283517" y="399501"/>
                      </a:lnTo>
                      <a:lnTo>
                        <a:pt x="309291" y="399501"/>
                      </a:lnTo>
                      <a:lnTo>
                        <a:pt x="309291" y="335065"/>
                      </a:lnTo>
                      <a:cubicBezTo>
                        <a:pt x="309291" y="298981"/>
                        <a:pt x="280939" y="270629"/>
                        <a:pt x="244855" y="270629"/>
                      </a:cubicBezTo>
                      <a:close/>
                      <a:moveTo>
                        <a:pt x="115984" y="103097"/>
                      </a:moveTo>
                      <a:cubicBezTo>
                        <a:pt x="70879" y="103097"/>
                        <a:pt x="33507" y="69590"/>
                        <a:pt x="27063" y="25774"/>
                      </a:cubicBezTo>
                      <a:lnTo>
                        <a:pt x="167533" y="25774"/>
                      </a:lnTo>
                      <a:cubicBezTo>
                        <a:pt x="212637" y="25774"/>
                        <a:pt x="250010" y="59281"/>
                        <a:pt x="256454" y="103097"/>
                      </a:cubicBezTo>
                      <a:lnTo>
                        <a:pt x="115984" y="103097"/>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18" name="任意多边形: 形状 6217">
                  <a:extLst>
                    <a:ext uri="{FF2B5EF4-FFF2-40B4-BE49-F238E27FC236}">
                      <a16:creationId xmlns:a16="http://schemas.microsoft.com/office/drawing/2014/main" id="{C5319861-03D9-5C55-931A-2C2E3BF839AB}"/>
                    </a:ext>
                  </a:extLst>
                </p:cNvPr>
                <p:cNvSpPr/>
                <p:nvPr/>
              </p:nvSpPr>
              <p:spPr>
                <a:xfrm>
                  <a:off x="729654" y="4481273"/>
                  <a:ext cx="772327" cy="451049"/>
                </a:xfrm>
                <a:custGeom>
                  <a:avLst/>
                  <a:gdLst>
                    <a:gd name="connsiteX0" fmla="*/ 771938 w 772327"/>
                    <a:gd name="connsiteY0" fmla="*/ 347952 h 451049"/>
                    <a:gd name="connsiteX1" fmla="*/ 771938 w 772327"/>
                    <a:gd name="connsiteY1" fmla="*/ 128871 h 451049"/>
                    <a:gd name="connsiteX2" fmla="*/ 721679 w 772327"/>
                    <a:gd name="connsiteY2" fmla="*/ 77323 h 451049"/>
                    <a:gd name="connsiteX3" fmla="*/ 463936 w 772327"/>
                    <a:gd name="connsiteY3" fmla="*/ 77323 h 451049"/>
                    <a:gd name="connsiteX4" fmla="*/ 463936 w 772327"/>
                    <a:gd name="connsiteY4" fmla="*/ 51548 h 451049"/>
                    <a:gd name="connsiteX5" fmla="*/ 412388 w 772327"/>
                    <a:gd name="connsiteY5" fmla="*/ 0 h 451049"/>
                    <a:gd name="connsiteX6" fmla="*/ 51548 w 772327"/>
                    <a:gd name="connsiteY6" fmla="*/ 0 h 451049"/>
                    <a:gd name="connsiteX7" fmla="*/ 0 w 772327"/>
                    <a:gd name="connsiteY7" fmla="*/ 51548 h 451049"/>
                    <a:gd name="connsiteX8" fmla="*/ 0 w 772327"/>
                    <a:gd name="connsiteY8" fmla="*/ 335065 h 451049"/>
                    <a:gd name="connsiteX9" fmla="*/ 57992 w 772327"/>
                    <a:gd name="connsiteY9" fmla="*/ 451049 h 451049"/>
                    <a:gd name="connsiteX10" fmla="*/ 70879 w 772327"/>
                    <a:gd name="connsiteY10" fmla="*/ 429141 h 451049"/>
                    <a:gd name="connsiteX11" fmla="*/ 25774 w 772327"/>
                    <a:gd name="connsiteY11" fmla="*/ 335065 h 451049"/>
                    <a:gd name="connsiteX12" fmla="*/ 25774 w 772327"/>
                    <a:gd name="connsiteY12" fmla="*/ 51548 h 451049"/>
                    <a:gd name="connsiteX13" fmla="*/ 51548 w 772327"/>
                    <a:gd name="connsiteY13" fmla="*/ 25774 h 451049"/>
                    <a:gd name="connsiteX14" fmla="*/ 412388 w 772327"/>
                    <a:gd name="connsiteY14" fmla="*/ 25774 h 451049"/>
                    <a:gd name="connsiteX15" fmla="*/ 438162 w 772327"/>
                    <a:gd name="connsiteY15" fmla="*/ 51548 h 451049"/>
                    <a:gd name="connsiteX16" fmla="*/ 438162 w 772327"/>
                    <a:gd name="connsiteY16" fmla="*/ 296404 h 451049"/>
                    <a:gd name="connsiteX17" fmla="*/ 412388 w 772327"/>
                    <a:gd name="connsiteY17" fmla="*/ 322178 h 451049"/>
                    <a:gd name="connsiteX18" fmla="*/ 182997 w 772327"/>
                    <a:gd name="connsiteY18" fmla="*/ 322178 h 451049"/>
                    <a:gd name="connsiteX19" fmla="*/ 103097 w 772327"/>
                    <a:gd name="connsiteY19" fmla="*/ 391768 h 451049"/>
                    <a:gd name="connsiteX20" fmla="*/ 103097 w 772327"/>
                    <a:gd name="connsiteY20" fmla="*/ 399501 h 451049"/>
                    <a:gd name="connsiteX21" fmla="*/ 128871 w 772327"/>
                    <a:gd name="connsiteY21" fmla="*/ 399501 h 451049"/>
                    <a:gd name="connsiteX22" fmla="*/ 128871 w 772327"/>
                    <a:gd name="connsiteY22" fmla="*/ 394346 h 451049"/>
                    <a:gd name="connsiteX23" fmla="*/ 182997 w 772327"/>
                    <a:gd name="connsiteY23" fmla="*/ 347952 h 451049"/>
                    <a:gd name="connsiteX24" fmla="*/ 412388 w 772327"/>
                    <a:gd name="connsiteY24" fmla="*/ 347952 h 451049"/>
                    <a:gd name="connsiteX25" fmla="*/ 463936 w 772327"/>
                    <a:gd name="connsiteY25" fmla="*/ 296404 h 451049"/>
                    <a:gd name="connsiteX26" fmla="*/ 618582 w 772327"/>
                    <a:gd name="connsiteY26" fmla="*/ 296404 h 451049"/>
                    <a:gd name="connsiteX27" fmla="*/ 683017 w 772327"/>
                    <a:gd name="connsiteY27" fmla="*/ 360839 h 451049"/>
                    <a:gd name="connsiteX28" fmla="*/ 708791 w 772327"/>
                    <a:gd name="connsiteY28" fmla="*/ 360839 h 451049"/>
                    <a:gd name="connsiteX29" fmla="*/ 618582 w 772327"/>
                    <a:gd name="connsiteY29" fmla="*/ 270629 h 451049"/>
                    <a:gd name="connsiteX30" fmla="*/ 463936 w 772327"/>
                    <a:gd name="connsiteY30" fmla="*/ 270629 h 451049"/>
                    <a:gd name="connsiteX31" fmla="*/ 463936 w 772327"/>
                    <a:gd name="connsiteY31" fmla="*/ 103097 h 451049"/>
                    <a:gd name="connsiteX32" fmla="*/ 721679 w 772327"/>
                    <a:gd name="connsiteY32" fmla="*/ 103097 h 451049"/>
                    <a:gd name="connsiteX33" fmla="*/ 747453 w 772327"/>
                    <a:gd name="connsiteY33" fmla="*/ 128871 h 451049"/>
                    <a:gd name="connsiteX34" fmla="*/ 747453 w 772327"/>
                    <a:gd name="connsiteY34" fmla="*/ 347952 h 451049"/>
                    <a:gd name="connsiteX35" fmla="*/ 724256 w 772327"/>
                    <a:gd name="connsiteY35" fmla="*/ 422697 h 451049"/>
                    <a:gd name="connsiteX36" fmla="*/ 743587 w 772327"/>
                    <a:gd name="connsiteY36" fmla="*/ 439451 h 451049"/>
                    <a:gd name="connsiteX37" fmla="*/ 771938 w 772327"/>
                    <a:gd name="connsiteY37" fmla="*/ 347952 h 45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72327" h="451049">
                      <a:moveTo>
                        <a:pt x="771938" y="347952"/>
                      </a:moveTo>
                      <a:lnTo>
                        <a:pt x="771938" y="128871"/>
                      </a:lnTo>
                      <a:cubicBezTo>
                        <a:pt x="773227" y="100520"/>
                        <a:pt x="750030" y="77323"/>
                        <a:pt x="721679" y="77323"/>
                      </a:cubicBezTo>
                      <a:lnTo>
                        <a:pt x="463936" y="77323"/>
                      </a:lnTo>
                      <a:lnTo>
                        <a:pt x="463936" y="51548"/>
                      </a:lnTo>
                      <a:cubicBezTo>
                        <a:pt x="463936" y="23197"/>
                        <a:pt x="440739" y="0"/>
                        <a:pt x="412388" y="0"/>
                      </a:cubicBezTo>
                      <a:lnTo>
                        <a:pt x="51548" y="0"/>
                      </a:lnTo>
                      <a:cubicBezTo>
                        <a:pt x="23197" y="0"/>
                        <a:pt x="0" y="23197"/>
                        <a:pt x="0" y="51548"/>
                      </a:cubicBezTo>
                      <a:lnTo>
                        <a:pt x="0" y="335065"/>
                      </a:lnTo>
                      <a:cubicBezTo>
                        <a:pt x="0" y="389191"/>
                        <a:pt x="19331" y="427852"/>
                        <a:pt x="57992" y="451049"/>
                      </a:cubicBezTo>
                      <a:lnTo>
                        <a:pt x="70879" y="429141"/>
                      </a:lnTo>
                      <a:cubicBezTo>
                        <a:pt x="41239" y="409810"/>
                        <a:pt x="25774" y="380170"/>
                        <a:pt x="25774" y="335065"/>
                      </a:cubicBezTo>
                      <a:lnTo>
                        <a:pt x="25774" y="51548"/>
                      </a:lnTo>
                      <a:cubicBezTo>
                        <a:pt x="25774" y="37373"/>
                        <a:pt x="37373" y="25774"/>
                        <a:pt x="51548" y="25774"/>
                      </a:cubicBezTo>
                      <a:lnTo>
                        <a:pt x="412388" y="25774"/>
                      </a:lnTo>
                      <a:cubicBezTo>
                        <a:pt x="426564" y="25774"/>
                        <a:pt x="438162" y="37373"/>
                        <a:pt x="438162" y="51548"/>
                      </a:cubicBezTo>
                      <a:lnTo>
                        <a:pt x="438162" y="296404"/>
                      </a:lnTo>
                      <a:cubicBezTo>
                        <a:pt x="438162" y="310580"/>
                        <a:pt x="426564" y="322178"/>
                        <a:pt x="412388" y="322178"/>
                      </a:cubicBezTo>
                      <a:lnTo>
                        <a:pt x="182997" y="322178"/>
                      </a:lnTo>
                      <a:cubicBezTo>
                        <a:pt x="143047" y="322178"/>
                        <a:pt x="108252" y="351818"/>
                        <a:pt x="103097" y="391768"/>
                      </a:cubicBezTo>
                      <a:cubicBezTo>
                        <a:pt x="103097" y="394346"/>
                        <a:pt x="103097" y="396923"/>
                        <a:pt x="103097" y="399501"/>
                      </a:cubicBezTo>
                      <a:lnTo>
                        <a:pt x="128871" y="399501"/>
                      </a:lnTo>
                      <a:cubicBezTo>
                        <a:pt x="128871" y="398212"/>
                        <a:pt x="128871" y="395635"/>
                        <a:pt x="128871" y="394346"/>
                      </a:cubicBezTo>
                      <a:cubicBezTo>
                        <a:pt x="132737" y="367283"/>
                        <a:pt x="155934" y="347952"/>
                        <a:pt x="182997" y="347952"/>
                      </a:cubicBezTo>
                      <a:lnTo>
                        <a:pt x="412388" y="347952"/>
                      </a:lnTo>
                      <a:cubicBezTo>
                        <a:pt x="440739" y="347952"/>
                        <a:pt x="463936" y="324755"/>
                        <a:pt x="463936" y="296404"/>
                      </a:cubicBezTo>
                      <a:lnTo>
                        <a:pt x="618582" y="296404"/>
                      </a:lnTo>
                      <a:cubicBezTo>
                        <a:pt x="654666" y="296404"/>
                        <a:pt x="683017" y="324755"/>
                        <a:pt x="683017" y="360839"/>
                      </a:cubicBezTo>
                      <a:lnTo>
                        <a:pt x="708791" y="360839"/>
                      </a:lnTo>
                      <a:cubicBezTo>
                        <a:pt x="708791" y="310580"/>
                        <a:pt x="668841" y="270629"/>
                        <a:pt x="618582" y="270629"/>
                      </a:cubicBezTo>
                      <a:lnTo>
                        <a:pt x="463936" y="270629"/>
                      </a:lnTo>
                      <a:lnTo>
                        <a:pt x="463936" y="103097"/>
                      </a:lnTo>
                      <a:lnTo>
                        <a:pt x="721679" y="103097"/>
                      </a:lnTo>
                      <a:cubicBezTo>
                        <a:pt x="735854" y="103097"/>
                        <a:pt x="747453" y="114695"/>
                        <a:pt x="747453" y="128871"/>
                      </a:cubicBezTo>
                      <a:lnTo>
                        <a:pt x="747453" y="347952"/>
                      </a:lnTo>
                      <a:cubicBezTo>
                        <a:pt x="748742" y="375015"/>
                        <a:pt x="741009" y="400789"/>
                        <a:pt x="724256" y="422697"/>
                      </a:cubicBezTo>
                      <a:lnTo>
                        <a:pt x="743587" y="439451"/>
                      </a:lnTo>
                      <a:cubicBezTo>
                        <a:pt x="764206" y="413676"/>
                        <a:pt x="774516" y="381459"/>
                        <a:pt x="771938" y="347952"/>
                      </a:cubicBez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19" name="任意多边形: 形状 6218">
                  <a:extLst>
                    <a:ext uri="{FF2B5EF4-FFF2-40B4-BE49-F238E27FC236}">
                      <a16:creationId xmlns:a16="http://schemas.microsoft.com/office/drawing/2014/main" id="{8DD2EE29-F00D-0ECB-A2CD-BA681428076F}"/>
                    </a:ext>
                  </a:extLst>
                </p:cNvPr>
                <p:cNvSpPr/>
                <p:nvPr/>
              </p:nvSpPr>
              <p:spPr>
                <a:xfrm>
                  <a:off x="806977" y="4854569"/>
                  <a:ext cx="308044" cy="399930"/>
                </a:xfrm>
                <a:custGeom>
                  <a:avLst/>
                  <a:gdLst>
                    <a:gd name="connsiteX0" fmla="*/ 244855 w 308044"/>
                    <a:gd name="connsiteY0" fmla="*/ 283947 h 399930"/>
                    <a:gd name="connsiteX1" fmla="*/ 206194 w 308044"/>
                    <a:gd name="connsiteY1" fmla="*/ 247863 h 399930"/>
                    <a:gd name="connsiteX2" fmla="*/ 273207 w 308044"/>
                    <a:gd name="connsiteY2" fmla="*/ 77753 h 399930"/>
                    <a:gd name="connsiteX3" fmla="*/ 103097 w 308044"/>
                    <a:gd name="connsiteY3" fmla="*/ 10740 h 399930"/>
                    <a:gd name="connsiteX4" fmla="*/ 36084 w 308044"/>
                    <a:gd name="connsiteY4" fmla="*/ 180850 h 399930"/>
                    <a:gd name="connsiteX5" fmla="*/ 103097 w 308044"/>
                    <a:gd name="connsiteY5" fmla="*/ 247863 h 399930"/>
                    <a:gd name="connsiteX6" fmla="*/ 64436 w 308044"/>
                    <a:gd name="connsiteY6" fmla="*/ 283947 h 399930"/>
                    <a:gd name="connsiteX7" fmla="*/ 0 w 308044"/>
                    <a:gd name="connsiteY7" fmla="*/ 348383 h 399930"/>
                    <a:gd name="connsiteX8" fmla="*/ 0 w 308044"/>
                    <a:gd name="connsiteY8" fmla="*/ 399931 h 399930"/>
                    <a:gd name="connsiteX9" fmla="*/ 25774 w 308044"/>
                    <a:gd name="connsiteY9" fmla="*/ 399931 h 399930"/>
                    <a:gd name="connsiteX10" fmla="*/ 25774 w 308044"/>
                    <a:gd name="connsiteY10" fmla="*/ 348383 h 399930"/>
                    <a:gd name="connsiteX11" fmla="*/ 64436 w 308044"/>
                    <a:gd name="connsiteY11" fmla="*/ 309721 h 399930"/>
                    <a:gd name="connsiteX12" fmla="*/ 128871 w 308044"/>
                    <a:gd name="connsiteY12" fmla="*/ 245286 h 399930"/>
                    <a:gd name="connsiteX13" fmla="*/ 128871 w 308044"/>
                    <a:gd name="connsiteY13" fmla="*/ 238842 h 399930"/>
                    <a:gd name="connsiteX14" fmla="*/ 119850 w 308044"/>
                    <a:gd name="connsiteY14" fmla="*/ 227244 h 399930"/>
                    <a:gd name="connsiteX15" fmla="*/ 51548 w 308044"/>
                    <a:gd name="connsiteY15" fmla="*/ 143477 h 399930"/>
                    <a:gd name="connsiteX16" fmla="*/ 90210 w 308044"/>
                    <a:gd name="connsiteY16" fmla="*/ 143477 h 399930"/>
                    <a:gd name="connsiteX17" fmla="*/ 97942 w 308044"/>
                    <a:gd name="connsiteY17" fmla="*/ 140900 h 399930"/>
                    <a:gd name="connsiteX18" fmla="*/ 128871 w 308044"/>
                    <a:gd name="connsiteY18" fmla="*/ 120281 h 399930"/>
                    <a:gd name="connsiteX19" fmla="*/ 159800 w 308044"/>
                    <a:gd name="connsiteY19" fmla="*/ 140900 h 399930"/>
                    <a:gd name="connsiteX20" fmla="*/ 167533 w 308044"/>
                    <a:gd name="connsiteY20" fmla="*/ 143477 h 399930"/>
                    <a:gd name="connsiteX21" fmla="*/ 256454 w 308044"/>
                    <a:gd name="connsiteY21" fmla="*/ 143477 h 399930"/>
                    <a:gd name="connsiteX22" fmla="*/ 188152 w 308044"/>
                    <a:gd name="connsiteY22" fmla="*/ 227244 h 399930"/>
                    <a:gd name="connsiteX23" fmla="*/ 179131 w 308044"/>
                    <a:gd name="connsiteY23" fmla="*/ 238842 h 399930"/>
                    <a:gd name="connsiteX24" fmla="*/ 179131 w 308044"/>
                    <a:gd name="connsiteY24" fmla="*/ 245286 h 399930"/>
                    <a:gd name="connsiteX25" fmla="*/ 243567 w 308044"/>
                    <a:gd name="connsiteY25" fmla="*/ 309721 h 399930"/>
                    <a:gd name="connsiteX26" fmla="*/ 282228 w 308044"/>
                    <a:gd name="connsiteY26" fmla="*/ 348383 h 399930"/>
                    <a:gd name="connsiteX27" fmla="*/ 282228 w 308044"/>
                    <a:gd name="connsiteY27" fmla="*/ 399931 h 399930"/>
                    <a:gd name="connsiteX28" fmla="*/ 308002 w 308044"/>
                    <a:gd name="connsiteY28" fmla="*/ 399931 h 399930"/>
                    <a:gd name="connsiteX29" fmla="*/ 308002 w 308044"/>
                    <a:gd name="connsiteY29" fmla="*/ 348383 h 399930"/>
                    <a:gd name="connsiteX30" fmla="*/ 244855 w 308044"/>
                    <a:gd name="connsiteY30" fmla="*/ 283947 h 399930"/>
                    <a:gd name="connsiteX31" fmla="*/ 171399 w 308044"/>
                    <a:gd name="connsiteY31" fmla="*/ 116414 h 399930"/>
                    <a:gd name="connsiteX32" fmla="*/ 136603 w 308044"/>
                    <a:gd name="connsiteY32" fmla="*/ 93218 h 399930"/>
                    <a:gd name="connsiteX33" fmla="*/ 122428 w 308044"/>
                    <a:gd name="connsiteY33" fmla="*/ 93218 h 399930"/>
                    <a:gd name="connsiteX34" fmla="*/ 86344 w 308044"/>
                    <a:gd name="connsiteY34" fmla="*/ 116414 h 399930"/>
                    <a:gd name="connsiteX35" fmla="*/ 52837 w 308044"/>
                    <a:gd name="connsiteY35" fmla="*/ 116414 h 399930"/>
                    <a:gd name="connsiteX36" fmla="*/ 167533 w 308044"/>
                    <a:gd name="connsiteY36" fmla="*/ 27493 h 399930"/>
                    <a:gd name="connsiteX37" fmla="*/ 256454 w 308044"/>
                    <a:gd name="connsiteY37" fmla="*/ 116414 h 399930"/>
                    <a:gd name="connsiteX38" fmla="*/ 171399 w 308044"/>
                    <a:gd name="connsiteY38" fmla="*/ 116414 h 39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8044" h="399930">
                      <a:moveTo>
                        <a:pt x="244855" y="283947"/>
                      </a:moveTo>
                      <a:cubicBezTo>
                        <a:pt x="224236" y="283947"/>
                        <a:pt x="207483" y="268482"/>
                        <a:pt x="206194" y="247863"/>
                      </a:cubicBezTo>
                      <a:cubicBezTo>
                        <a:pt x="271918" y="219511"/>
                        <a:pt x="301559" y="143477"/>
                        <a:pt x="273207" y="77753"/>
                      </a:cubicBezTo>
                      <a:cubicBezTo>
                        <a:pt x="244855" y="12029"/>
                        <a:pt x="168821" y="-17612"/>
                        <a:pt x="103097" y="10740"/>
                      </a:cubicBezTo>
                      <a:cubicBezTo>
                        <a:pt x="37373" y="39092"/>
                        <a:pt x="7732" y="115126"/>
                        <a:pt x="36084" y="180850"/>
                      </a:cubicBezTo>
                      <a:cubicBezTo>
                        <a:pt x="48971" y="210490"/>
                        <a:pt x="73457" y="234976"/>
                        <a:pt x="103097" y="247863"/>
                      </a:cubicBezTo>
                      <a:cubicBezTo>
                        <a:pt x="101808" y="268482"/>
                        <a:pt x="85055" y="283947"/>
                        <a:pt x="64436" y="283947"/>
                      </a:cubicBezTo>
                      <a:cubicBezTo>
                        <a:pt x="28352" y="283947"/>
                        <a:pt x="0" y="312299"/>
                        <a:pt x="0" y="348383"/>
                      </a:cubicBezTo>
                      <a:lnTo>
                        <a:pt x="0" y="399931"/>
                      </a:lnTo>
                      <a:lnTo>
                        <a:pt x="25774" y="399931"/>
                      </a:lnTo>
                      <a:lnTo>
                        <a:pt x="25774" y="348383"/>
                      </a:lnTo>
                      <a:cubicBezTo>
                        <a:pt x="25774" y="326474"/>
                        <a:pt x="42527" y="309721"/>
                        <a:pt x="64436" y="309721"/>
                      </a:cubicBezTo>
                      <a:cubicBezTo>
                        <a:pt x="100520" y="309721"/>
                        <a:pt x="128871" y="281370"/>
                        <a:pt x="128871" y="245286"/>
                      </a:cubicBezTo>
                      <a:lnTo>
                        <a:pt x="128871" y="238842"/>
                      </a:lnTo>
                      <a:cubicBezTo>
                        <a:pt x="128871" y="233687"/>
                        <a:pt x="125005" y="228532"/>
                        <a:pt x="119850" y="227244"/>
                      </a:cubicBezTo>
                      <a:cubicBezTo>
                        <a:pt x="83766" y="214356"/>
                        <a:pt x="56703" y="182139"/>
                        <a:pt x="51548" y="143477"/>
                      </a:cubicBezTo>
                      <a:lnTo>
                        <a:pt x="90210" y="143477"/>
                      </a:lnTo>
                      <a:cubicBezTo>
                        <a:pt x="92787" y="143477"/>
                        <a:pt x="95365" y="142189"/>
                        <a:pt x="97942" y="140900"/>
                      </a:cubicBezTo>
                      <a:lnTo>
                        <a:pt x="128871" y="120281"/>
                      </a:lnTo>
                      <a:lnTo>
                        <a:pt x="159800" y="140900"/>
                      </a:lnTo>
                      <a:cubicBezTo>
                        <a:pt x="162378" y="142189"/>
                        <a:pt x="164955" y="143477"/>
                        <a:pt x="167533" y="143477"/>
                      </a:cubicBezTo>
                      <a:lnTo>
                        <a:pt x="256454" y="143477"/>
                      </a:lnTo>
                      <a:cubicBezTo>
                        <a:pt x="251299" y="182139"/>
                        <a:pt x="225525" y="214356"/>
                        <a:pt x="188152" y="227244"/>
                      </a:cubicBezTo>
                      <a:cubicBezTo>
                        <a:pt x="182997" y="228532"/>
                        <a:pt x="179131" y="233687"/>
                        <a:pt x="179131" y="238842"/>
                      </a:cubicBezTo>
                      <a:lnTo>
                        <a:pt x="179131" y="245286"/>
                      </a:lnTo>
                      <a:cubicBezTo>
                        <a:pt x="179131" y="281370"/>
                        <a:pt x="207483" y="309721"/>
                        <a:pt x="243567" y="309721"/>
                      </a:cubicBezTo>
                      <a:cubicBezTo>
                        <a:pt x="265475" y="309721"/>
                        <a:pt x="282228" y="326474"/>
                        <a:pt x="282228" y="348383"/>
                      </a:cubicBezTo>
                      <a:lnTo>
                        <a:pt x="282228" y="399931"/>
                      </a:lnTo>
                      <a:lnTo>
                        <a:pt x="308002" y="399931"/>
                      </a:lnTo>
                      <a:lnTo>
                        <a:pt x="308002" y="348383"/>
                      </a:lnTo>
                      <a:cubicBezTo>
                        <a:pt x="309291" y="312299"/>
                        <a:pt x="280939" y="283947"/>
                        <a:pt x="244855" y="283947"/>
                      </a:cubicBezTo>
                      <a:close/>
                      <a:moveTo>
                        <a:pt x="171399" y="116414"/>
                      </a:moveTo>
                      <a:lnTo>
                        <a:pt x="136603" y="93218"/>
                      </a:lnTo>
                      <a:cubicBezTo>
                        <a:pt x="132737" y="90640"/>
                        <a:pt x="126294" y="90640"/>
                        <a:pt x="122428" y="93218"/>
                      </a:cubicBezTo>
                      <a:lnTo>
                        <a:pt x="86344" y="116414"/>
                      </a:lnTo>
                      <a:lnTo>
                        <a:pt x="52837" y="116414"/>
                      </a:lnTo>
                      <a:cubicBezTo>
                        <a:pt x="59281" y="59711"/>
                        <a:pt x="110829" y="19761"/>
                        <a:pt x="167533" y="27493"/>
                      </a:cubicBezTo>
                      <a:cubicBezTo>
                        <a:pt x="213926" y="33937"/>
                        <a:pt x="251299" y="70021"/>
                        <a:pt x="256454" y="116414"/>
                      </a:cubicBezTo>
                      <a:lnTo>
                        <a:pt x="171399" y="11641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20" name="任意多边形: 形状 6219">
                  <a:extLst>
                    <a:ext uri="{FF2B5EF4-FFF2-40B4-BE49-F238E27FC236}">
                      <a16:creationId xmlns:a16="http://schemas.microsoft.com/office/drawing/2014/main" id="{7E386240-BE9E-32C7-BF94-FE5FDFD28297}"/>
                    </a:ext>
                  </a:extLst>
                </p:cNvPr>
                <p:cNvSpPr/>
                <p:nvPr/>
              </p:nvSpPr>
              <p:spPr>
                <a:xfrm>
                  <a:off x="794090" y="4545708"/>
                  <a:ext cx="270629" cy="25774"/>
                </a:xfrm>
                <a:custGeom>
                  <a:avLst/>
                  <a:gdLst>
                    <a:gd name="connsiteX0" fmla="*/ 0 w 270629"/>
                    <a:gd name="connsiteY0" fmla="*/ 0 h 25774"/>
                    <a:gd name="connsiteX1" fmla="*/ 270629 w 270629"/>
                    <a:gd name="connsiteY1" fmla="*/ 0 h 25774"/>
                    <a:gd name="connsiteX2" fmla="*/ 270629 w 270629"/>
                    <a:gd name="connsiteY2" fmla="*/ 25774 h 25774"/>
                    <a:gd name="connsiteX3" fmla="*/ 0 w 27062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70629" h="25774">
                      <a:moveTo>
                        <a:pt x="0" y="0"/>
                      </a:moveTo>
                      <a:lnTo>
                        <a:pt x="270629" y="0"/>
                      </a:lnTo>
                      <a:lnTo>
                        <a:pt x="270629"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21" name="任意多边形: 形状 6220">
                  <a:extLst>
                    <a:ext uri="{FF2B5EF4-FFF2-40B4-BE49-F238E27FC236}">
                      <a16:creationId xmlns:a16="http://schemas.microsoft.com/office/drawing/2014/main" id="{E40C5718-D5A8-5A53-B081-AC57F3E297E4}"/>
                    </a:ext>
                  </a:extLst>
                </p:cNvPr>
                <p:cNvSpPr/>
                <p:nvPr/>
              </p:nvSpPr>
              <p:spPr>
                <a:xfrm>
                  <a:off x="794090" y="4597257"/>
                  <a:ext cx="77322" cy="25774"/>
                </a:xfrm>
                <a:custGeom>
                  <a:avLst/>
                  <a:gdLst>
                    <a:gd name="connsiteX0" fmla="*/ 0 w 77322"/>
                    <a:gd name="connsiteY0" fmla="*/ 0 h 25774"/>
                    <a:gd name="connsiteX1" fmla="*/ 77323 w 77322"/>
                    <a:gd name="connsiteY1" fmla="*/ 0 h 25774"/>
                    <a:gd name="connsiteX2" fmla="*/ 77323 w 77322"/>
                    <a:gd name="connsiteY2" fmla="*/ 25774 h 25774"/>
                    <a:gd name="connsiteX3" fmla="*/ 0 w 77322"/>
                    <a:gd name="connsiteY3" fmla="*/ 25774 h 25774"/>
                  </a:gdLst>
                  <a:ahLst/>
                  <a:cxnLst>
                    <a:cxn ang="0">
                      <a:pos x="connsiteX0" y="connsiteY0"/>
                    </a:cxn>
                    <a:cxn ang="0">
                      <a:pos x="connsiteX1" y="connsiteY1"/>
                    </a:cxn>
                    <a:cxn ang="0">
                      <a:pos x="connsiteX2" y="connsiteY2"/>
                    </a:cxn>
                    <a:cxn ang="0">
                      <a:pos x="connsiteX3" y="connsiteY3"/>
                    </a:cxn>
                  </a:cxnLst>
                  <a:rect l="l" t="t" r="r" b="b"/>
                  <a:pathLst>
                    <a:path w="77322" h="25774">
                      <a:moveTo>
                        <a:pt x="0" y="0"/>
                      </a:moveTo>
                      <a:lnTo>
                        <a:pt x="77323" y="0"/>
                      </a:lnTo>
                      <a:lnTo>
                        <a:pt x="77323"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22" name="任意多边形: 形状 6221">
                  <a:extLst>
                    <a:ext uri="{FF2B5EF4-FFF2-40B4-BE49-F238E27FC236}">
                      <a16:creationId xmlns:a16="http://schemas.microsoft.com/office/drawing/2014/main" id="{D83A9F6A-70AD-518E-1D70-42F969A3EA38}"/>
                    </a:ext>
                  </a:extLst>
                </p:cNvPr>
                <p:cNvSpPr/>
                <p:nvPr/>
              </p:nvSpPr>
              <p:spPr>
                <a:xfrm>
                  <a:off x="897186" y="4597257"/>
                  <a:ext cx="193306" cy="25774"/>
                </a:xfrm>
                <a:custGeom>
                  <a:avLst/>
                  <a:gdLst>
                    <a:gd name="connsiteX0" fmla="*/ 0 w 193306"/>
                    <a:gd name="connsiteY0" fmla="*/ 0 h 25774"/>
                    <a:gd name="connsiteX1" fmla="*/ 193307 w 193306"/>
                    <a:gd name="connsiteY1" fmla="*/ 0 h 25774"/>
                    <a:gd name="connsiteX2" fmla="*/ 193307 w 193306"/>
                    <a:gd name="connsiteY2" fmla="*/ 25774 h 25774"/>
                    <a:gd name="connsiteX3" fmla="*/ 0 w 193306"/>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93306" h="25774">
                      <a:moveTo>
                        <a:pt x="0" y="0"/>
                      </a:moveTo>
                      <a:lnTo>
                        <a:pt x="193307" y="0"/>
                      </a:lnTo>
                      <a:lnTo>
                        <a:pt x="193307"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23" name="任意多边形: 形状 6222">
                  <a:extLst>
                    <a:ext uri="{FF2B5EF4-FFF2-40B4-BE49-F238E27FC236}">
                      <a16:creationId xmlns:a16="http://schemas.microsoft.com/office/drawing/2014/main" id="{2BEE0329-E685-87FD-E991-1EA57ABD1196}"/>
                    </a:ext>
                  </a:extLst>
                </p:cNvPr>
                <p:cNvSpPr/>
                <p:nvPr/>
              </p:nvSpPr>
              <p:spPr>
                <a:xfrm>
                  <a:off x="794090" y="4648805"/>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24" name="任意多边形: 形状 6223">
                  <a:extLst>
                    <a:ext uri="{FF2B5EF4-FFF2-40B4-BE49-F238E27FC236}">
                      <a16:creationId xmlns:a16="http://schemas.microsoft.com/office/drawing/2014/main" id="{5C37E267-4A3D-C32E-5578-745D7CBDCFAD}"/>
                    </a:ext>
                  </a:extLst>
                </p:cNvPr>
                <p:cNvSpPr/>
                <p:nvPr/>
              </p:nvSpPr>
              <p:spPr>
                <a:xfrm>
                  <a:off x="845638" y="4648805"/>
                  <a:ext cx="103096" cy="25774"/>
                </a:xfrm>
                <a:custGeom>
                  <a:avLst/>
                  <a:gdLst>
                    <a:gd name="connsiteX0" fmla="*/ 0 w 103096"/>
                    <a:gd name="connsiteY0" fmla="*/ 0 h 25774"/>
                    <a:gd name="connsiteX1" fmla="*/ 103097 w 103096"/>
                    <a:gd name="connsiteY1" fmla="*/ 0 h 25774"/>
                    <a:gd name="connsiteX2" fmla="*/ 103097 w 103096"/>
                    <a:gd name="connsiteY2" fmla="*/ 25774 h 25774"/>
                    <a:gd name="connsiteX3" fmla="*/ 0 w 103096"/>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03096" h="25774">
                      <a:moveTo>
                        <a:pt x="0" y="0"/>
                      </a:moveTo>
                      <a:lnTo>
                        <a:pt x="103097" y="0"/>
                      </a:lnTo>
                      <a:lnTo>
                        <a:pt x="103097"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25" name="任意多边形: 形状 6224">
                  <a:extLst>
                    <a:ext uri="{FF2B5EF4-FFF2-40B4-BE49-F238E27FC236}">
                      <a16:creationId xmlns:a16="http://schemas.microsoft.com/office/drawing/2014/main" id="{7B492038-DA7E-3AC1-D4B5-43C05922C710}"/>
                    </a:ext>
                  </a:extLst>
                </p:cNvPr>
                <p:cNvSpPr/>
                <p:nvPr/>
              </p:nvSpPr>
              <p:spPr>
                <a:xfrm>
                  <a:off x="974509" y="4648805"/>
                  <a:ext cx="115984" cy="25774"/>
                </a:xfrm>
                <a:custGeom>
                  <a:avLst/>
                  <a:gdLst>
                    <a:gd name="connsiteX0" fmla="*/ 0 w 115984"/>
                    <a:gd name="connsiteY0" fmla="*/ 0 h 25774"/>
                    <a:gd name="connsiteX1" fmla="*/ 115984 w 115984"/>
                    <a:gd name="connsiteY1" fmla="*/ 0 h 25774"/>
                    <a:gd name="connsiteX2" fmla="*/ 115984 w 115984"/>
                    <a:gd name="connsiteY2" fmla="*/ 25774 h 25774"/>
                    <a:gd name="connsiteX3" fmla="*/ 0 w 11598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15984" h="25774">
                      <a:moveTo>
                        <a:pt x="0" y="0"/>
                      </a:moveTo>
                      <a:lnTo>
                        <a:pt x="115984" y="0"/>
                      </a:lnTo>
                      <a:lnTo>
                        <a:pt x="115984"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26" name="任意多边形: 形状 6225">
                  <a:extLst>
                    <a:ext uri="{FF2B5EF4-FFF2-40B4-BE49-F238E27FC236}">
                      <a16:creationId xmlns:a16="http://schemas.microsoft.com/office/drawing/2014/main" id="{39AECF9F-2F30-3A80-A967-353426A0E859}"/>
                    </a:ext>
                  </a:extLst>
                </p:cNvPr>
                <p:cNvSpPr/>
                <p:nvPr/>
              </p:nvSpPr>
              <p:spPr>
                <a:xfrm>
                  <a:off x="1270913" y="4635918"/>
                  <a:ext cx="180419" cy="25774"/>
                </a:xfrm>
                <a:custGeom>
                  <a:avLst/>
                  <a:gdLst>
                    <a:gd name="connsiteX0" fmla="*/ 0 w 180419"/>
                    <a:gd name="connsiteY0" fmla="*/ 0 h 25774"/>
                    <a:gd name="connsiteX1" fmla="*/ 180420 w 180419"/>
                    <a:gd name="connsiteY1" fmla="*/ 0 h 25774"/>
                    <a:gd name="connsiteX2" fmla="*/ 180420 w 180419"/>
                    <a:gd name="connsiteY2" fmla="*/ 25774 h 25774"/>
                    <a:gd name="connsiteX3" fmla="*/ 0 w 18041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80419" h="25774">
                      <a:moveTo>
                        <a:pt x="0" y="0"/>
                      </a:moveTo>
                      <a:lnTo>
                        <a:pt x="180420" y="0"/>
                      </a:lnTo>
                      <a:lnTo>
                        <a:pt x="180420"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27" name="任意多边形: 形状 6226">
                  <a:extLst>
                    <a:ext uri="{FF2B5EF4-FFF2-40B4-BE49-F238E27FC236}">
                      <a16:creationId xmlns:a16="http://schemas.microsoft.com/office/drawing/2014/main" id="{DA252AD6-4025-3785-15E5-05202898FEDA}"/>
                    </a:ext>
                  </a:extLst>
                </p:cNvPr>
                <p:cNvSpPr/>
                <p:nvPr/>
              </p:nvSpPr>
              <p:spPr>
                <a:xfrm>
                  <a:off x="1219364" y="4687466"/>
                  <a:ext cx="90209" cy="25774"/>
                </a:xfrm>
                <a:custGeom>
                  <a:avLst/>
                  <a:gdLst>
                    <a:gd name="connsiteX0" fmla="*/ 0 w 90209"/>
                    <a:gd name="connsiteY0" fmla="*/ 0 h 25774"/>
                    <a:gd name="connsiteX1" fmla="*/ 90210 w 90209"/>
                    <a:gd name="connsiteY1" fmla="*/ 0 h 25774"/>
                    <a:gd name="connsiteX2" fmla="*/ 90210 w 90209"/>
                    <a:gd name="connsiteY2" fmla="*/ 25774 h 25774"/>
                    <a:gd name="connsiteX3" fmla="*/ 0 w 9020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90209" h="25774">
                      <a:moveTo>
                        <a:pt x="0" y="0"/>
                      </a:moveTo>
                      <a:lnTo>
                        <a:pt x="90210" y="0"/>
                      </a:lnTo>
                      <a:lnTo>
                        <a:pt x="90210"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28" name="任意多边形: 形状 6227">
                  <a:extLst>
                    <a:ext uri="{FF2B5EF4-FFF2-40B4-BE49-F238E27FC236}">
                      <a16:creationId xmlns:a16="http://schemas.microsoft.com/office/drawing/2014/main" id="{C11D5B16-B01C-2344-B2A5-5B2856BBA3AE}"/>
                    </a:ext>
                  </a:extLst>
                </p:cNvPr>
                <p:cNvSpPr/>
                <p:nvPr/>
              </p:nvSpPr>
              <p:spPr>
                <a:xfrm>
                  <a:off x="1335348" y="4687466"/>
                  <a:ext cx="115984" cy="25774"/>
                </a:xfrm>
                <a:custGeom>
                  <a:avLst/>
                  <a:gdLst>
                    <a:gd name="connsiteX0" fmla="*/ 0 w 115984"/>
                    <a:gd name="connsiteY0" fmla="*/ 0 h 25774"/>
                    <a:gd name="connsiteX1" fmla="*/ 115984 w 115984"/>
                    <a:gd name="connsiteY1" fmla="*/ 0 h 25774"/>
                    <a:gd name="connsiteX2" fmla="*/ 115984 w 115984"/>
                    <a:gd name="connsiteY2" fmla="*/ 25774 h 25774"/>
                    <a:gd name="connsiteX3" fmla="*/ 0 w 11598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15984" h="25774">
                      <a:moveTo>
                        <a:pt x="0" y="0"/>
                      </a:moveTo>
                      <a:lnTo>
                        <a:pt x="115984" y="0"/>
                      </a:lnTo>
                      <a:lnTo>
                        <a:pt x="115984"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sp>
              <p:nvSpPr>
                <p:cNvPr id="6229" name="任意多边形: 形状 6228">
                  <a:extLst>
                    <a:ext uri="{FF2B5EF4-FFF2-40B4-BE49-F238E27FC236}">
                      <a16:creationId xmlns:a16="http://schemas.microsoft.com/office/drawing/2014/main" id="{0148AB4C-E22A-5ECE-A744-A1D37A40FFDF}"/>
                    </a:ext>
                  </a:extLst>
                </p:cNvPr>
                <p:cNvSpPr/>
                <p:nvPr/>
              </p:nvSpPr>
              <p:spPr>
                <a:xfrm>
                  <a:off x="1219364" y="463591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dirty="0">
                    <a:latin typeface="源意明体" pitchFamily="2" charset="-122"/>
                    <a:ea typeface="源意明体" pitchFamily="2" charset="-122"/>
                  </a:endParaRPr>
                </a:p>
              </p:txBody>
            </p:sp>
          </p:grpSp>
        </p:grpSp>
      </p:grpSp>
      <p:grpSp>
        <p:nvGrpSpPr>
          <p:cNvPr id="10" name="组合 9">
            <a:extLst>
              <a:ext uri="{FF2B5EF4-FFF2-40B4-BE49-F238E27FC236}">
                <a16:creationId xmlns:a16="http://schemas.microsoft.com/office/drawing/2014/main" id="{41857BBF-E8BA-3E90-BBC0-AD6F2F085090}"/>
              </a:ext>
            </a:extLst>
          </p:cNvPr>
          <p:cNvGrpSpPr/>
          <p:nvPr/>
        </p:nvGrpSpPr>
        <p:grpSpPr>
          <a:xfrm>
            <a:off x="842852" y="3450809"/>
            <a:ext cx="10888186" cy="2940013"/>
            <a:chOff x="842852" y="3450809"/>
            <a:chExt cx="10888186" cy="2940013"/>
          </a:xfrm>
        </p:grpSpPr>
        <p:sp>
          <p:nvSpPr>
            <p:cNvPr id="6192" name="矩形: 圆角 6191">
              <a:extLst>
                <a:ext uri="{FF2B5EF4-FFF2-40B4-BE49-F238E27FC236}">
                  <a16:creationId xmlns:a16="http://schemas.microsoft.com/office/drawing/2014/main" id="{165AB4BB-2B48-3B36-9AD0-8812CEFF3B81}"/>
                </a:ext>
              </a:extLst>
            </p:cNvPr>
            <p:cNvSpPr/>
            <p:nvPr/>
          </p:nvSpPr>
          <p:spPr>
            <a:xfrm>
              <a:off x="842852" y="3450809"/>
              <a:ext cx="10888186" cy="2940013"/>
            </a:xfrm>
            <a:prstGeom prst="roundRect">
              <a:avLst>
                <a:gd name="adj" fmla="val 5962"/>
              </a:avLst>
            </a:prstGeom>
            <a:gradFill flip="none" rotWithShape="1">
              <a:gsLst>
                <a:gs pos="0">
                  <a:schemeClr val="accent2">
                    <a:lumMod val="50000"/>
                  </a:schemeClr>
                </a:gs>
                <a:gs pos="100000">
                  <a:schemeClr val="accent2">
                    <a:lumMod val="50000"/>
                    <a:alpha val="2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solidFill>
                  <a:prstClr val="white"/>
                </a:solidFill>
                <a:latin typeface="源意明体" pitchFamily="2" charset="-122"/>
                <a:ea typeface="思源黑体 CN Regular"/>
              </a:endParaRPr>
            </a:p>
          </p:txBody>
        </p:sp>
        <p:grpSp>
          <p:nvGrpSpPr>
            <p:cNvPr id="8" name="组合 7">
              <a:extLst>
                <a:ext uri="{FF2B5EF4-FFF2-40B4-BE49-F238E27FC236}">
                  <a16:creationId xmlns:a16="http://schemas.microsoft.com/office/drawing/2014/main" id="{B0C11240-BE65-CE37-2969-376AE18D4537}"/>
                </a:ext>
              </a:extLst>
            </p:cNvPr>
            <p:cNvGrpSpPr/>
            <p:nvPr/>
          </p:nvGrpSpPr>
          <p:grpSpPr>
            <a:xfrm>
              <a:off x="842852" y="3450809"/>
              <a:ext cx="10888186" cy="2910630"/>
              <a:chOff x="842852" y="3399388"/>
              <a:chExt cx="10888186" cy="2910630"/>
            </a:xfrm>
          </p:grpSpPr>
          <p:sp>
            <p:nvSpPr>
              <p:cNvPr id="6267" name="矩形 92">
                <a:extLst>
                  <a:ext uri="{FF2B5EF4-FFF2-40B4-BE49-F238E27FC236}">
                    <a16:creationId xmlns:a16="http://schemas.microsoft.com/office/drawing/2014/main" id="{48FB0755-F3CF-1415-5740-762B73E983CC}"/>
                  </a:ext>
                </a:extLst>
              </p:cNvPr>
              <p:cNvSpPr/>
              <p:nvPr/>
            </p:nvSpPr>
            <p:spPr>
              <a:xfrm flipV="1">
                <a:off x="842852" y="3399388"/>
                <a:ext cx="10888186" cy="2910630"/>
              </a:xfrm>
              <a:prstGeom prst="roundRect">
                <a:avLst>
                  <a:gd name="adj" fmla="val 6084"/>
                </a:avLst>
              </a:prstGeom>
              <a:gradFill flip="none" rotWithShape="1">
                <a:gsLst>
                  <a:gs pos="0">
                    <a:schemeClr val="accent2">
                      <a:lumMod val="50000"/>
                    </a:schemeClr>
                  </a:gs>
                  <a:gs pos="100000">
                    <a:schemeClr val="accent2">
                      <a:lumMod val="50000"/>
                      <a:alpha val="2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solidFill>
                    <a:prstClr val="white"/>
                  </a:solidFill>
                  <a:latin typeface="源意明体" pitchFamily="2" charset="-122"/>
                  <a:ea typeface="思源黑体 CN Regular"/>
                </a:endParaRPr>
              </a:p>
            </p:txBody>
          </p:sp>
          <p:graphicFrame>
            <p:nvGraphicFramePr>
              <p:cNvPr id="154" name="图表 153">
                <a:extLst>
                  <a:ext uri="{FF2B5EF4-FFF2-40B4-BE49-F238E27FC236}">
                    <a16:creationId xmlns:a16="http://schemas.microsoft.com/office/drawing/2014/main" id="{834ADDC8-544C-9569-587C-CDEBEB570E7D}"/>
                  </a:ext>
                </a:extLst>
              </p:cNvPr>
              <p:cNvGraphicFramePr/>
              <p:nvPr>
                <p:extLst>
                  <p:ext uri="{D42A27DB-BD31-4B8C-83A1-F6EECF244321}">
                    <p14:modId xmlns:p14="http://schemas.microsoft.com/office/powerpoint/2010/main" val="1500301138"/>
                  </p:ext>
                </p:extLst>
              </p:nvPr>
            </p:nvGraphicFramePr>
            <p:xfrm>
              <a:off x="897760" y="3609628"/>
              <a:ext cx="10833277" cy="2542666"/>
            </p:xfrm>
            <a:graphic>
              <a:graphicData uri="http://schemas.openxmlformats.org/drawingml/2006/chart">
                <c:chart xmlns:c="http://schemas.openxmlformats.org/drawingml/2006/chart" xmlns:r="http://schemas.openxmlformats.org/officeDocument/2006/relationships" r:id="rId4"/>
              </a:graphicData>
            </a:graphic>
          </p:graphicFrame>
        </p:grpSp>
        <p:sp>
          <p:nvSpPr>
            <p:cNvPr id="6193" name="文本1">
              <a:extLst>
                <a:ext uri="{FF2B5EF4-FFF2-40B4-BE49-F238E27FC236}">
                  <a16:creationId xmlns:a16="http://schemas.microsoft.com/office/drawing/2014/main" id="{D105E925-2BB0-01A8-2857-128D3A3CDB76}"/>
                </a:ext>
              </a:extLst>
            </p:cNvPr>
            <p:cNvSpPr txBox="1"/>
            <p:nvPr/>
          </p:nvSpPr>
          <p:spPr>
            <a:xfrm>
              <a:off x="1230984" y="3818100"/>
              <a:ext cx="3097002" cy="369332"/>
            </a:xfrm>
            <a:prstGeom prst="rect">
              <a:avLst/>
            </a:prstGeom>
            <a:gradFill flip="none" rotWithShape="1">
              <a:gsLst>
                <a:gs pos="0">
                  <a:schemeClr val="accent2">
                    <a:lumMod val="50000"/>
                  </a:schemeClr>
                </a:gs>
                <a:gs pos="100000">
                  <a:schemeClr val="accent2">
                    <a:lumMod val="50000"/>
                    <a:alpha val="2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Roboto Regular"/>
                  <a:ea typeface="思源黑体 CN Regular"/>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源意明体" pitchFamily="2" charset="-122"/>
                  <a:ea typeface="源意明体" pitchFamily="2" charset="-122"/>
                  <a:sym typeface="思源宋体 CN" panose="02020400000000000000" pitchFamily="18" charset="-122"/>
                </a:rPr>
                <a:t>未来</a:t>
              </a:r>
              <a:r>
                <a:rPr lang="en-US" altLang="zh-CN" sz="2000" dirty="0">
                  <a:latin typeface="源意明体" pitchFamily="2" charset="-122"/>
                  <a:ea typeface="源意明体" pitchFamily="2" charset="-122"/>
                </a:rPr>
                <a:t>10</a:t>
              </a:r>
              <a:r>
                <a:rPr lang="zh-CN" altLang="en-US" sz="2000" dirty="0">
                  <a:latin typeface="源意明体" pitchFamily="2" charset="-122"/>
                  <a:ea typeface="源意明体" pitchFamily="2" charset="-122"/>
                </a:rPr>
                <a:t>年行业增长趋势</a:t>
              </a:r>
            </a:p>
          </p:txBody>
        </p:sp>
      </p:grpSp>
    </p:spTree>
    <p:extLst>
      <p:ext uri="{BB962C8B-B14F-4D97-AF65-F5344CB8AC3E}">
        <p14:creationId xmlns:p14="http://schemas.microsoft.com/office/powerpoint/2010/main" val="29110769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3.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4.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18ED9E"/>
      </a:accent1>
      <a:accent2>
        <a:srgbClr val="0B83F4"/>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10927">
          <a:gradFill>
            <a:gsLst>
              <a:gs pos="0">
                <a:schemeClr val="accent1"/>
              </a:gs>
              <a:gs pos="100000">
                <a:schemeClr val="accent2"/>
              </a:gs>
            </a:gsLst>
            <a:lin ang="5400000" scaled="1"/>
          </a:gradFill>
        </a:ln>
      </a:spPr>
      <a:bodyPr lIns="6361" tIns="3180" rIns="6361" bIns="3180" rtlCol="0" anchor="ctr"/>
      <a:lstStyle>
        <a:defPPr algn="ctr">
          <a:defRPr sz="125"/>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2701</TotalTime>
  <Words>346</Words>
  <Application>Microsoft Office PowerPoint</Application>
  <PresentationFormat>宽屏</PresentationFormat>
  <Paragraphs>91</Paragraphs>
  <Slides>13</Slides>
  <Notes>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13</vt:i4>
      </vt:variant>
    </vt:vector>
  </HeadingPairs>
  <TitlesOfParts>
    <vt:vector size="23" baseType="lpstr">
      <vt:lpstr>MiSans Heavy</vt:lpstr>
      <vt:lpstr>OPPOSans H</vt:lpstr>
      <vt:lpstr>阿里巴巴普惠体 2.0 115 Black</vt:lpstr>
      <vt:lpstr>阿里巴巴普惠体 2.0 55 Regular</vt:lpstr>
      <vt:lpstr>等线</vt:lpstr>
      <vt:lpstr>汉仪雅酷黑 45W</vt:lpstr>
      <vt:lpstr>源意明体</vt:lpstr>
      <vt:lpstr>字体圈欣意冠黑体</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蓝绿渐变科技风数据报告ppt模板</dc:title>
  <dc:creator>Choas'超</dc:creator>
  <cp:keywords>P界达人</cp:keywords>
  <dc:description>51PPT模板网 官方唯一网址：www.51pptmoban.com</dc:description>
  <cp:lastModifiedBy>Power user</cp:lastModifiedBy>
  <cp:revision>339</cp:revision>
  <dcterms:created xsi:type="dcterms:W3CDTF">2020-07-27T08:20:27Z</dcterms:created>
  <dcterms:modified xsi:type="dcterms:W3CDTF">2023-03-15T12:57:50Z</dcterms:modified>
</cp:coreProperties>
</file>