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68" r:id="rId5"/>
    <p:sldId id="266" r:id="rId6"/>
    <p:sldId id="261" r:id="rId7"/>
    <p:sldId id="270" r:id="rId8"/>
    <p:sldId id="273" r:id="rId9"/>
    <p:sldId id="262" r:id="rId10"/>
    <p:sldId id="274" r:id="rId11"/>
    <p:sldId id="277" r:id="rId12"/>
    <p:sldId id="263" r:id="rId13"/>
    <p:sldId id="280" r:id="rId14"/>
    <p:sldId id="283" r:id="rId15"/>
    <p:sldId id="260" r:id="rId16"/>
    <p:sldId id="284" r:id="rId17"/>
    <p:sldId id="28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92BC"/>
    <a:srgbClr val="5889B6"/>
    <a:srgbClr val="89ACCB"/>
    <a:srgbClr val="58B6C0"/>
    <a:srgbClr val="3A8F98"/>
    <a:srgbClr val="EAE9E5"/>
    <a:srgbClr val="E3B500"/>
    <a:srgbClr val="FF5050"/>
    <a:srgbClr val="FB0000"/>
    <a:srgbClr val="02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9" autoAdjust="0"/>
    <p:restoredTop sz="95436" autoAdjust="0"/>
  </p:normalViewPr>
  <p:slideViewPr>
    <p:cSldViewPr snapToGrid="0" showGuides="1">
      <p:cViewPr varScale="1">
        <p:scale>
          <a:sx n="80" d="100"/>
          <a:sy n="80" d="100"/>
        </p:scale>
        <p:origin x="102" y="450"/>
      </p:cViewPr>
      <p:guideLst>
        <p:guide pos="415"/>
        <p:guide pos="7242"/>
        <p:guide orient="horz" pos="368"/>
        <p:guide orient="horz" pos="3952"/>
        <p:guide orient="horz" pos="150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6945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E80-4F77-9F6C-0F51E0AAAB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E80-4F77-9F6C-0F51E0AAAB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6E80-4F77-9F6C-0F51E0AAAB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68303"/>
        <c:axId val="42868959"/>
      </c:lineChart>
      <c:catAx>
        <c:axId val="428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42868959"/>
        <c:crosses val="autoZero"/>
        <c:auto val="1"/>
        <c:lblAlgn val="ctr"/>
        <c:lblOffset val="100"/>
        <c:noMultiLvlLbl val="0"/>
      </c:catAx>
      <c:valAx>
        <c:axId val="42868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4286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2023/3/15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 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15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9">
            <a:extLst>
              <a:ext uri="{FF2B5EF4-FFF2-40B4-BE49-F238E27FC236}">
                <a16:creationId xmlns:a16="http://schemas.microsoft.com/office/drawing/2014/main" id="{BFFCF6FD-301F-4E03-8267-EA6197C5DBFA}"/>
              </a:ext>
            </a:extLst>
          </p:cNvPr>
          <p:cNvSpPr/>
          <p:nvPr userDrawn="1"/>
        </p:nvSpPr>
        <p:spPr>
          <a:xfrm>
            <a:off x="451500" y="1047751"/>
            <a:ext cx="4911280" cy="4762498"/>
          </a:xfrm>
          <a:custGeom>
            <a:avLst/>
            <a:gdLst>
              <a:gd name="connsiteX0" fmla="*/ 49446 w 4911280"/>
              <a:gd name="connsiteY0" fmla="*/ 2171953 h 4762498"/>
              <a:gd name="connsiteX1" fmla="*/ 1006071 w 4911280"/>
              <a:gd name="connsiteY1" fmla="*/ 258704 h 4762498"/>
              <a:gd name="connsiteX2" fmla="*/ 1424663 w 4911280"/>
              <a:gd name="connsiteY2" fmla="*/ 0 h 4762498"/>
              <a:gd name="connsiteX3" fmla="*/ 3486617 w 4911280"/>
              <a:gd name="connsiteY3" fmla="*/ 0 h 4762498"/>
              <a:gd name="connsiteX4" fmla="*/ 3905209 w 4911280"/>
              <a:gd name="connsiteY4" fmla="*/ 258704 h 4762498"/>
              <a:gd name="connsiteX5" fmla="*/ 4861834 w 4911280"/>
              <a:gd name="connsiteY5" fmla="*/ 2171953 h 4762498"/>
              <a:gd name="connsiteX6" fmla="*/ 4861834 w 4911280"/>
              <a:gd name="connsiteY6" fmla="*/ 2590545 h 4762498"/>
              <a:gd name="connsiteX7" fmla="*/ 3905209 w 4911280"/>
              <a:gd name="connsiteY7" fmla="*/ 4503794 h 4762498"/>
              <a:gd name="connsiteX8" fmla="*/ 3486617 w 4911280"/>
              <a:gd name="connsiteY8" fmla="*/ 4762498 h 4762498"/>
              <a:gd name="connsiteX9" fmla="*/ 1424663 w 4911280"/>
              <a:gd name="connsiteY9" fmla="*/ 4762498 h 4762498"/>
              <a:gd name="connsiteX10" fmla="*/ 1006071 w 4911280"/>
              <a:gd name="connsiteY10" fmla="*/ 4503794 h 4762498"/>
              <a:gd name="connsiteX11" fmla="*/ 49446 w 4911280"/>
              <a:gd name="connsiteY11" fmla="*/ 2590545 h 4762498"/>
              <a:gd name="connsiteX12" fmla="*/ 49446 w 4911280"/>
              <a:gd name="connsiteY12" fmla="*/ 2171953 h 476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11280" h="4762498">
                <a:moveTo>
                  <a:pt x="49446" y="2171953"/>
                </a:moveTo>
                <a:lnTo>
                  <a:pt x="1006071" y="258704"/>
                </a:lnTo>
                <a:cubicBezTo>
                  <a:pt x="1085364" y="100118"/>
                  <a:pt x="1247359" y="0"/>
                  <a:pt x="1424663" y="0"/>
                </a:cubicBezTo>
                <a:lnTo>
                  <a:pt x="3486617" y="0"/>
                </a:lnTo>
                <a:cubicBezTo>
                  <a:pt x="3663921" y="0"/>
                  <a:pt x="3825917" y="100118"/>
                  <a:pt x="3905209" y="258704"/>
                </a:cubicBezTo>
                <a:lnTo>
                  <a:pt x="4861834" y="2171953"/>
                </a:lnTo>
                <a:cubicBezTo>
                  <a:pt x="4927762" y="2303810"/>
                  <a:pt x="4927762" y="2458688"/>
                  <a:pt x="4861834" y="2590545"/>
                </a:cubicBezTo>
                <a:lnTo>
                  <a:pt x="3905209" y="4503794"/>
                </a:lnTo>
                <a:cubicBezTo>
                  <a:pt x="3825917" y="4662380"/>
                  <a:pt x="3663921" y="4762498"/>
                  <a:pt x="3486617" y="4762498"/>
                </a:cubicBezTo>
                <a:lnTo>
                  <a:pt x="1424663" y="4762498"/>
                </a:lnTo>
                <a:cubicBezTo>
                  <a:pt x="1247359" y="4762498"/>
                  <a:pt x="1085364" y="4662380"/>
                  <a:pt x="1006071" y="4503794"/>
                </a:cubicBezTo>
                <a:lnTo>
                  <a:pt x="49446" y="2590545"/>
                </a:lnTo>
                <a:cubicBezTo>
                  <a:pt x="-16482" y="2458688"/>
                  <a:pt x="-16482" y="2303810"/>
                  <a:pt x="49446" y="2171953"/>
                </a:cubicBezTo>
              </a:path>
            </a:pathLst>
          </a:custGeom>
          <a:noFill/>
          <a:ln w="34925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EC071A1-24D4-4C8F-B92E-C0F27ED20A41}"/>
              </a:ext>
            </a:extLst>
          </p:cNvPr>
          <p:cNvSpPr/>
          <p:nvPr userDrawn="1"/>
        </p:nvSpPr>
        <p:spPr>
          <a:xfrm>
            <a:off x="1" y="2"/>
            <a:ext cx="3219859" cy="6857996"/>
          </a:xfrm>
          <a:custGeom>
            <a:avLst/>
            <a:gdLst>
              <a:gd name="connsiteX0" fmla="*/ 0 w 3219859"/>
              <a:gd name="connsiteY0" fmla="*/ 0 h 6857996"/>
              <a:gd name="connsiteX1" fmla="*/ 1055287 w 3219859"/>
              <a:gd name="connsiteY1" fmla="*/ 0 h 6857996"/>
              <a:gd name="connsiteX2" fmla="*/ 1860271 w 3219859"/>
              <a:gd name="connsiteY2" fmla="*/ 497508 h 6857996"/>
              <a:gd name="connsiteX3" fmla="*/ 3124770 w 3219859"/>
              <a:gd name="connsiteY3" fmla="*/ 3026506 h 6857996"/>
              <a:gd name="connsiteX4" fmla="*/ 3124770 w 3219859"/>
              <a:gd name="connsiteY4" fmla="*/ 3831490 h 6857996"/>
              <a:gd name="connsiteX5" fmla="*/ 1860271 w 3219859"/>
              <a:gd name="connsiteY5" fmla="*/ 6360488 h 6857996"/>
              <a:gd name="connsiteX6" fmla="*/ 1055287 w 3219859"/>
              <a:gd name="connsiteY6" fmla="*/ 6857996 h 6857996"/>
              <a:gd name="connsiteX7" fmla="*/ 0 w 3219859"/>
              <a:gd name="connsiteY7" fmla="*/ 685799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19859" h="6857996">
                <a:moveTo>
                  <a:pt x="0" y="0"/>
                </a:moveTo>
                <a:lnTo>
                  <a:pt x="1055287" y="0"/>
                </a:lnTo>
                <a:cubicBezTo>
                  <a:pt x="1396256" y="0"/>
                  <a:pt x="1707785" y="192535"/>
                  <a:pt x="1860271" y="497508"/>
                </a:cubicBezTo>
                <a:lnTo>
                  <a:pt x="3124770" y="3026506"/>
                </a:lnTo>
                <a:cubicBezTo>
                  <a:pt x="3251556" y="3280076"/>
                  <a:pt x="3251556" y="3577920"/>
                  <a:pt x="3124770" y="3831490"/>
                </a:cubicBezTo>
                <a:lnTo>
                  <a:pt x="1860271" y="6360488"/>
                </a:lnTo>
                <a:cubicBezTo>
                  <a:pt x="1707785" y="6665460"/>
                  <a:pt x="1396256" y="6857996"/>
                  <a:pt x="1055287" y="6857996"/>
                </a:cubicBezTo>
                <a:lnTo>
                  <a:pt x="0" y="685799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CFD8B53-E37D-46FD-9692-603F730FCCC0}"/>
              </a:ext>
            </a:extLst>
          </p:cNvPr>
          <p:cNvSpPr/>
          <p:nvPr userDrawn="1"/>
        </p:nvSpPr>
        <p:spPr>
          <a:xfrm>
            <a:off x="11810592" y="2453869"/>
            <a:ext cx="381409" cy="1950262"/>
          </a:xfrm>
          <a:custGeom>
            <a:avLst/>
            <a:gdLst>
              <a:gd name="connsiteX0" fmla="*/ 381409 w 381409"/>
              <a:gd name="connsiteY0" fmla="*/ 0 h 1950262"/>
              <a:gd name="connsiteX1" fmla="*/ 381409 w 381409"/>
              <a:gd name="connsiteY1" fmla="*/ 1950262 h 1950262"/>
              <a:gd name="connsiteX2" fmla="*/ 95089 w 381409"/>
              <a:gd name="connsiteY2" fmla="*/ 1377623 h 1950262"/>
              <a:gd name="connsiteX3" fmla="*/ 95089 w 381409"/>
              <a:gd name="connsiteY3" fmla="*/ 572639 h 195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409" h="1950262">
                <a:moveTo>
                  <a:pt x="381409" y="0"/>
                </a:moveTo>
                <a:lnTo>
                  <a:pt x="381409" y="1950262"/>
                </a:lnTo>
                <a:lnTo>
                  <a:pt x="95089" y="1377623"/>
                </a:lnTo>
                <a:cubicBezTo>
                  <a:pt x="-31696" y="1124053"/>
                  <a:pt x="-31696" y="826209"/>
                  <a:pt x="95089" y="5726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7">
            <a:extLst>
              <a:ext uri="{FF2B5EF4-FFF2-40B4-BE49-F238E27FC236}">
                <a16:creationId xmlns:a16="http://schemas.microsoft.com/office/drawing/2014/main" id="{9825331A-22D1-4DEF-BED7-306A25AB463F}"/>
              </a:ext>
            </a:extLst>
          </p:cNvPr>
          <p:cNvSpPr/>
          <p:nvPr userDrawn="1"/>
        </p:nvSpPr>
        <p:spPr>
          <a:xfrm>
            <a:off x="9163137" y="6115052"/>
            <a:ext cx="4808685" cy="4781548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74000">
                <a:schemeClr val="accent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F697C34-730E-4B6E-B552-2B038CB61BC1}"/>
              </a:ext>
            </a:extLst>
          </p:cNvPr>
          <p:cNvSpPr/>
          <p:nvPr userDrawn="1"/>
        </p:nvSpPr>
        <p:spPr>
          <a:xfrm>
            <a:off x="0" y="0"/>
            <a:ext cx="7680325" cy="2393065"/>
          </a:xfrm>
          <a:custGeom>
            <a:avLst/>
            <a:gdLst>
              <a:gd name="connsiteX0" fmla="*/ 0 w 7680325"/>
              <a:gd name="connsiteY0" fmla="*/ 0 h 2393065"/>
              <a:gd name="connsiteX1" fmla="*/ 7680325 w 7680325"/>
              <a:gd name="connsiteY1" fmla="*/ 0 h 2393065"/>
              <a:gd name="connsiteX2" fmla="*/ 6753679 w 7680325"/>
              <a:gd name="connsiteY2" fmla="*/ 1853291 h 2393065"/>
              <a:gd name="connsiteX3" fmla="*/ 5880305 w 7680325"/>
              <a:gd name="connsiteY3" fmla="*/ 2393065 h 2393065"/>
              <a:gd name="connsiteX4" fmla="*/ 1578129 w 7680325"/>
              <a:gd name="connsiteY4" fmla="*/ 2393065 h 2393065"/>
              <a:gd name="connsiteX5" fmla="*/ 704755 w 7680325"/>
              <a:gd name="connsiteY5" fmla="*/ 1853291 h 2393065"/>
              <a:gd name="connsiteX6" fmla="*/ 0 w 7680325"/>
              <a:gd name="connsiteY6" fmla="*/ 443782 h 2393065"/>
              <a:gd name="connsiteX0" fmla="*/ 0 w 7680325"/>
              <a:gd name="connsiteY0" fmla="*/ 0 h 2393065"/>
              <a:gd name="connsiteX1" fmla="*/ 7680325 w 7680325"/>
              <a:gd name="connsiteY1" fmla="*/ 0 h 2393065"/>
              <a:gd name="connsiteX2" fmla="*/ 6753679 w 7680325"/>
              <a:gd name="connsiteY2" fmla="*/ 1853291 h 2393065"/>
              <a:gd name="connsiteX3" fmla="*/ 5880305 w 7680325"/>
              <a:gd name="connsiteY3" fmla="*/ 2393065 h 2393065"/>
              <a:gd name="connsiteX4" fmla="*/ 1578129 w 7680325"/>
              <a:gd name="connsiteY4" fmla="*/ 2393065 h 2393065"/>
              <a:gd name="connsiteX5" fmla="*/ 704755 w 7680325"/>
              <a:gd name="connsiteY5" fmla="*/ 1853291 h 2393065"/>
              <a:gd name="connsiteX6" fmla="*/ 0 w 7680325"/>
              <a:gd name="connsiteY6" fmla="*/ 443782 h 2393065"/>
              <a:gd name="connsiteX7" fmla="*/ 91440 w 7680325"/>
              <a:gd name="connsiteY7" fmla="*/ 91440 h 2393065"/>
              <a:gd name="connsiteX0" fmla="*/ 0 w 7680325"/>
              <a:gd name="connsiteY0" fmla="*/ 0 h 2393065"/>
              <a:gd name="connsiteX1" fmla="*/ 7680325 w 7680325"/>
              <a:gd name="connsiteY1" fmla="*/ 0 h 2393065"/>
              <a:gd name="connsiteX2" fmla="*/ 6753679 w 7680325"/>
              <a:gd name="connsiteY2" fmla="*/ 1853291 h 2393065"/>
              <a:gd name="connsiteX3" fmla="*/ 5880305 w 7680325"/>
              <a:gd name="connsiteY3" fmla="*/ 2393065 h 2393065"/>
              <a:gd name="connsiteX4" fmla="*/ 1578129 w 7680325"/>
              <a:gd name="connsiteY4" fmla="*/ 2393065 h 2393065"/>
              <a:gd name="connsiteX5" fmla="*/ 704755 w 7680325"/>
              <a:gd name="connsiteY5" fmla="*/ 1853291 h 2393065"/>
              <a:gd name="connsiteX6" fmla="*/ 0 w 7680325"/>
              <a:gd name="connsiteY6" fmla="*/ 443782 h 2393065"/>
              <a:gd name="connsiteX0" fmla="*/ 7680325 w 7680325"/>
              <a:gd name="connsiteY0" fmla="*/ 0 h 2393065"/>
              <a:gd name="connsiteX1" fmla="*/ 6753679 w 7680325"/>
              <a:gd name="connsiteY1" fmla="*/ 1853291 h 2393065"/>
              <a:gd name="connsiteX2" fmla="*/ 5880305 w 7680325"/>
              <a:gd name="connsiteY2" fmla="*/ 2393065 h 2393065"/>
              <a:gd name="connsiteX3" fmla="*/ 1578129 w 7680325"/>
              <a:gd name="connsiteY3" fmla="*/ 2393065 h 2393065"/>
              <a:gd name="connsiteX4" fmla="*/ 704755 w 7680325"/>
              <a:gd name="connsiteY4" fmla="*/ 1853291 h 2393065"/>
              <a:gd name="connsiteX5" fmla="*/ 0 w 7680325"/>
              <a:gd name="connsiteY5" fmla="*/ 443782 h 239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0325" h="2393065">
                <a:moveTo>
                  <a:pt x="7680325" y="0"/>
                </a:moveTo>
                <a:lnTo>
                  <a:pt x="6753679" y="1853291"/>
                </a:lnTo>
                <a:cubicBezTo>
                  <a:pt x="6588239" y="2184173"/>
                  <a:pt x="6250242" y="2393065"/>
                  <a:pt x="5880305" y="2393065"/>
                </a:cubicBezTo>
                <a:lnTo>
                  <a:pt x="1578129" y="2393065"/>
                </a:lnTo>
                <a:cubicBezTo>
                  <a:pt x="1208192" y="2393065"/>
                  <a:pt x="870196" y="2184173"/>
                  <a:pt x="704755" y="1853291"/>
                </a:cubicBezTo>
                <a:lnTo>
                  <a:pt x="0" y="443782"/>
                </a:lnTo>
              </a:path>
            </a:pathLst>
          </a:custGeom>
          <a:noFill/>
          <a:ln w="34925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A30675-3F5A-4D44-8CE8-6A372FA0BFAB}"/>
              </a:ext>
            </a:extLst>
          </p:cNvPr>
          <p:cNvSpPr/>
          <p:nvPr userDrawn="1"/>
        </p:nvSpPr>
        <p:spPr>
          <a:xfrm>
            <a:off x="0" y="0"/>
            <a:ext cx="7353054" cy="2235200"/>
          </a:xfrm>
          <a:custGeom>
            <a:avLst/>
            <a:gdLst>
              <a:gd name="connsiteX0" fmla="*/ 0 w 7353054"/>
              <a:gd name="connsiteY0" fmla="*/ 0 h 2235200"/>
              <a:gd name="connsiteX1" fmla="*/ 7353054 w 7353054"/>
              <a:gd name="connsiteY1" fmla="*/ 0 h 2235200"/>
              <a:gd name="connsiteX2" fmla="*/ 6625747 w 7353054"/>
              <a:gd name="connsiteY2" fmla="*/ 1454614 h 2235200"/>
              <a:gd name="connsiteX3" fmla="*/ 5362733 w 7353054"/>
              <a:gd name="connsiteY3" fmla="*/ 2235200 h 2235200"/>
              <a:gd name="connsiteX4" fmla="*/ 1333920 w 7353054"/>
              <a:gd name="connsiteY4" fmla="*/ 2235200 h 2235200"/>
              <a:gd name="connsiteX5" fmla="*/ 70905 w 7353054"/>
              <a:gd name="connsiteY5" fmla="*/ 1454614 h 2235200"/>
              <a:gd name="connsiteX6" fmla="*/ 0 w 7353054"/>
              <a:gd name="connsiteY6" fmla="*/ 1312804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53054" h="2235200">
                <a:moveTo>
                  <a:pt x="0" y="0"/>
                </a:moveTo>
                <a:lnTo>
                  <a:pt x="7353054" y="0"/>
                </a:lnTo>
                <a:lnTo>
                  <a:pt x="6625747" y="1454614"/>
                </a:lnTo>
                <a:cubicBezTo>
                  <a:pt x="6386497" y="1933113"/>
                  <a:pt x="5897711" y="2235200"/>
                  <a:pt x="5362733" y="2235200"/>
                </a:cubicBezTo>
                <a:lnTo>
                  <a:pt x="1333920" y="2235200"/>
                </a:lnTo>
                <a:cubicBezTo>
                  <a:pt x="798941" y="2235200"/>
                  <a:pt x="310154" y="1933113"/>
                  <a:pt x="70905" y="1454614"/>
                </a:cubicBezTo>
                <a:lnTo>
                  <a:pt x="0" y="131280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7">
            <a:extLst>
              <a:ext uri="{FF2B5EF4-FFF2-40B4-BE49-F238E27FC236}">
                <a16:creationId xmlns:a16="http://schemas.microsoft.com/office/drawing/2014/main" id="{B9069227-73C3-4999-A631-F56AB0642CEC}"/>
              </a:ext>
            </a:extLst>
          </p:cNvPr>
          <p:cNvSpPr/>
          <p:nvPr userDrawn="1"/>
        </p:nvSpPr>
        <p:spPr>
          <a:xfrm>
            <a:off x="650031" y="355262"/>
            <a:ext cx="412058" cy="409732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noFill/>
          <a:ln w="63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7">
            <a:extLst>
              <a:ext uri="{FF2B5EF4-FFF2-40B4-BE49-F238E27FC236}">
                <a16:creationId xmlns:a16="http://schemas.microsoft.com/office/drawing/2014/main" id="{28C49013-AAB6-4D31-90AB-4C7B035A2FC3}"/>
              </a:ext>
            </a:extLst>
          </p:cNvPr>
          <p:cNvSpPr/>
          <p:nvPr userDrawn="1"/>
        </p:nvSpPr>
        <p:spPr>
          <a:xfrm>
            <a:off x="579434" y="335972"/>
            <a:ext cx="450857" cy="448312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BB884ED4-66AE-457C-A749-680FD0BD0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1396"/>
          </a:xfrm>
          <a:prstGeom prst="rect">
            <a:avLst/>
          </a:prstGeom>
          <a:noFill/>
        </p:spPr>
        <p:txBody>
          <a:bodyPr wrap="square" lIns="0" tIns="39600" rIns="0" bIns="0" rtlCol="0" anchor="t">
            <a:spAutoFit/>
          </a:bodyPr>
          <a:lstStyle>
            <a:lvl1pPr>
              <a:def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 defTabSz="914400"/>
            <a:r>
              <a:rPr lang="zh-CN" altLang="en-US" dirty="0"/>
              <a:t>单击此处编辑母版标题样式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4363160-BCEA-4E4F-AC51-60E326A12F6A}"/>
              </a:ext>
            </a:extLst>
          </p:cNvPr>
          <p:cNvSpPr/>
          <p:nvPr userDrawn="1"/>
        </p:nvSpPr>
        <p:spPr>
          <a:xfrm>
            <a:off x="10203322" y="6390824"/>
            <a:ext cx="1988678" cy="467176"/>
          </a:xfrm>
          <a:custGeom>
            <a:avLst/>
            <a:gdLst>
              <a:gd name="connsiteX0" fmla="*/ 621404 w 1988678"/>
              <a:gd name="connsiteY0" fmla="*/ 0 h 467176"/>
              <a:gd name="connsiteX1" fmla="*/ 1988678 w 1988678"/>
              <a:gd name="connsiteY1" fmla="*/ 0 h 467176"/>
              <a:gd name="connsiteX2" fmla="*/ 1988678 w 1988678"/>
              <a:gd name="connsiteY2" fmla="*/ 467176 h 467176"/>
              <a:gd name="connsiteX3" fmla="*/ 0 w 1988678"/>
              <a:gd name="connsiteY3" fmla="*/ 467176 h 467176"/>
              <a:gd name="connsiteX4" fmla="*/ 60151 w 1988678"/>
              <a:gd name="connsiteY4" fmla="*/ 346874 h 467176"/>
              <a:gd name="connsiteX5" fmla="*/ 621404 w 1988678"/>
              <a:gd name="connsiteY5" fmla="*/ 0 h 46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8678" h="467176">
                <a:moveTo>
                  <a:pt x="621404" y="0"/>
                </a:moveTo>
                <a:lnTo>
                  <a:pt x="1988678" y="0"/>
                </a:lnTo>
                <a:lnTo>
                  <a:pt x="1988678" y="467176"/>
                </a:lnTo>
                <a:lnTo>
                  <a:pt x="0" y="467176"/>
                </a:lnTo>
                <a:lnTo>
                  <a:pt x="60151" y="346874"/>
                </a:lnTo>
                <a:cubicBezTo>
                  <a:pt x="166467" y="134240"/>
                  <a:pt x="383672" y="0"/>
                  <a:pt x="621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4000">
                <a:schemeClr val="accent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7ADA0D04-D1D2-2F6C-0732-2869030F20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42CFA1A-2E44-E979-4D6C-4ECA1C98404F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223FB4DA-7CBC-2B73-5473-3DF06961C3CC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DFE11242-669A-8A31-71D8-ED130C1BA4F5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A5E970BB-0C4C-3B41-6345-E3CA2C6F931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32B2D613-B985-D7C9-B85B-F25143760AA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1264437D-3ED0-BC16-2ABA-84779C90612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B3FD5EB6-CA82-79BC-BE80-F37D64F2E318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71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15-mask">
            <a:extLst>
              <a:ext uri="{FF2B5EF4-FFF2-40B4-BE49-F238E27FC236}">
                <a16:creationId xmlns:a16="http://schemas.microsoft.com/office/drawing/2014/main" id="{7151AFA7-A57F-4AE1-32ED-044657EA6130}"/>
              </a:ext>
            </a:extLst>
          </p:cNvPr>
          <p:cNvSpPr/>
          <p:nvPr/>
        </p:nvSpPr>
        <p:spPr>
          <a:xfrm>
            <a:off x="654078" y="1278475"/>
            <a:ext cx="4276730" cy="4301048"/>
          </a:xfrm>
          <a:custGeom>
            <a:avLst/>
            <a:gdLst>
              <a:gd name="connsiteX0" fmla="*/ 71499 w 4276730"/>
              <a:gd name="connsiteY0" fmla="*/ 1837756 h 4301048"/>
              <a:gd name="connsiteX1" fmla="*/ 761412 w 4276730"/>
              <a:gd name="connsiteY1" fmla="*/ 407232 h 4301048"/>
              <a:gd name="connsiteX2" fmla="*/ 1409931 w 4276730"/>
              <a:gd name="connsiteY2" fmla="*/ 0 h 4301048"/>
              <a:gd name="connsiteX3" fmla="*/ 2866800 w 4276730"/>
              <a:gd name="connsiteY3" fmla="*/ 0 h 4301048"/>
              <a:gd name="connsiteX4" fmla="*/ 3515318 w 4276730"/>
              <a:gd name="connsiteY4" fmla="*/ 407232 h 4301048"/>
              <a:gd name="connsiteX5" fmla="*/ 4205231 w 4276730"/>
              <a:gd name="connsiteY5" fmla="*/ 1837756 h 4301048"/>
              <a:gd name="connsiteX6" fmla="*/ 4205231 w 4276730"/>
              <a:gd name="connsiteY6" fmla="*/ 2463292 h 4301048"/>
              <a:gd name="connsiteX7" fmla="*/ 3515318 w 4276730"/>
              <a:gd name="connsiteY7" fmla="*/ 3893815 h 4301048"/>
              <a:gd name="connsiteX8" fmla="*/ 2866800 w 4276730"/>
              <a:gd name="connsiteY8" fmla="*/ 4301048 h 4301048"/>
              <a:gd name="connsiteX9" fmla="*/ 1409931 w 4276730"/>
              <a:gd name="connsiteY9" fmla="*/ 4301048 h 4301048"/>
              <a:gd name="connsiteX10" fmla="*/ 761412 w 4276730"/>
              <a:gd name="connsiteY10" fmla="*/ 3893815 h 4301048"/>
              <a:gd name="connsiteX11" fmla="*/ 71499 w 4276730"/>
              <a:gd name="connsiteY11" fmla="*/ 2463292 h 4301048"/>
              <a:gd name="connsiteX12" fmla="*/ 71499 w 4276730"/>
              <a:gd name="connsiteY12" fmla="*/ 1837756 h 430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76730" h="4301048">
                <a:moveTo>
                  <a:pt x="71499" y="1837756"/>
                </a:moveTo>
                <a:lnTo>
                  <a:pt x="761412" y="407232"/>
                </a:lnTo>
                <a:cubicBezTo>
                  <a:pt x="881412" y="158413"/>
                  <a:pt x="1133686" y="0"/>
                  <a:pt x="1409931" y="0"/>
                </a:cubicBezTo>
                <a:lnTo>
                  <a:pt x="2866800" y="0"/>
                </a:lnTo>
                <a:cubicBezTo>
                  <a:pt x="3143044" y="0"/>
                  <a:pt x="3395318" y="158413"/>
                  <a:pt x="3515318" y="407232"/>
                </a:cubicBezTo>
                <a:lnTo>
                  <a:pt x="4205231" y="1837756"/>
                </a:lnTo>
                <a:cubicBezTo>
                  <a:pt x="4300563" y="2035425"/>
                  <a:pt x="4300563" y="2265622"/>
                  <a:pt x="4205231" y="2463292"/>
                </a:cubicBezTo>
                <a:lnTo>
                  <a:pt x="3515318" y="3893815"/>
                </a:lnTo>
                <a:cubicBezTo>
                  <a:pt x="3395318" y="4142634"/>
                  <a:pt x="3143044" y="4301048"/>
                  <a:pt x="2866800" y="4301048"/>
                </a:cubicBezTo>
                <a:lnTo>
                  <a:pt x="1409931" y="4301048"/>
                </a:lnTo>
                <a:cubicBezTo>
                  <a:pt x="1133686" y="4301048"/>
                  <a:pt x="881412" y="4142635"/>
                  <a:pt x="761412" y="3893815"/>
                </a:cubicBezTo>
                <a:lnTo>
                  <a:pt x="71499" y="2463292"/>
                </a:lnTo>
                <a:cubicBezTo>
                  <a:pt x="-23833" y="2265622"/>
                  <a:pt x="-23833" y="2035425"/>
                  <a:pt x="71499" y="1837756"/>
                </a:cubicBezTo>
              </a:path>
            </a:pathLst>
          </a:custGeom>
          <a:blipFill dpi="0" rotWithShape="1">
            <a:blip r:embed="rId2"/>
            <a:srcRect/>
            <a:tile tx="-165100" ty="-5016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A1E80D-0CDB-4B55-A56E-0611CE660E5E}"/>
              </a:ext>
            </a:extLst>
          </p:cNvPr>
          <p:cNvSpPr txBox="1"/>
          <p:nvPr/>
        </p:nvSpPr>
        <p:spPr>
          <a:xfrm>
            <a:off x="6096000" y="2486620"/>
            <a:ext cx="5400675" cy="9233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简约工作汇报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D89EEE6-21D8-40E3-A12D-28553911082D}"/>
              </a:ext>
            </a:extLst>
          </p:cNvPr>
          <p:cNvSpPr txBox="1"/>
          <p:nvPr/>
        </p:nvSpPr>
        <p:spPr>
          <a:xfrm>
            <a:off x="6096000" y="3429000"/>
            <a:ext cx="540067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The  contracted work report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2A9FF6-BA43-4605-B462-71487275E6FD}"/>
              </a:ext>
            </a:extLst>
          </p:cNvPr>
          <p:cNvSpPr txBox="1"/>
          <p:nvPr/>
        </p:nvSpPr>
        <p:spPr>
          <a:xfrm>
            <a:off x="6096000" y="4376944"/>
            <a:ext cx="540067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汇报人：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XXX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EF442EB-5BAA-4B03-8DBA-69D060F6E056}"/>
              </a:ext>
            </a:extLst>
          </p:cNvPr>
          <p:cNvSpPr txBox="1"/>
          <p:nvPr/>
        </p:nvSpPr>
        <p:spPr>
          <a:xfrm>
            <a:off x="6096000" y="4765326"/>
            <a:ext cx="540067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月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2BCAB1-38AB-4094-A702-50AF0C81BB92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问题分析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03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24974067-CD43-430F-85B2-C97323960301}"/>
              </a:ext>
            </a:extLst>
          </p:cNvPr>
          <p:cNvSpPr/>
          <p:nvPr/>
        </p:nvSpPr>
        <p:spPr>
          <a:xfrm>
            <a:off x="3989427" y="2462681"/>
            <a:ext cx="1690739" cy="1527722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DCCDF5DD-648E-4029-BF06-4F7B06633397}"/>
              </a:ext>
            </a:extLst>
          </p:cNvPr>
          <p:cNvSpPr/>
          <p:nvPr/>
        </p:nvSpPr>
        <p:spPr>
          <a:xfrm>
            <a:off x="4104381" y="2566551"/>
            <a:ext cx="1460832" cy="1319982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B569D6A-0F27-4EF1-9941-CBF6FEAE4A78}"/>
              </a:ext>
            </a:extLst>
          </p:cNvPr>
          <p:cNvSpPr txBox="1"/>
          <p:nvPr/>
        </p:nvSpPr>
        <p:spPr>
          <a:xfrm>
            <a:off x="2864040" y="2610375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0E39F95-F6FF-4048-B53B-D3740F29B84D}"/>
              </a:ext>
            </a:extLst>
          </p:cNvPr>
          <p:cNvSpPr txBox="1"/>
          <p:nvPr/>
        </p:nvSpPr>
        <p:spPr>
          <a:xfrm>
            <a:off x="1452303" y="2979707"/>
            <a:ext cx="2335067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和要点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Freeform 21">
            <a:extLst>
              <a:ext uri="{FF2B5EF4-FFF2-40B4-BE49-F238E27FC236}">
                <a16:creationId xmlns:a16="http://schemas.microsoft.com/office/drawing/2014/main" id="{BCD383C1-BFE2-467D-AB91-391C7EC81D5B}"/>
              </a:ext>
            </a:extLst>
          </p:cNvPr>
          <p:cNvSpPr/>
          <p:nvPr/>
        </p:nvSpPr>
        <p:spPr>
          <a:xfrm>
            <a:off x="8850983" y="1941657"/>
            <a:ext cx="2026496" cy="183110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25400" cap="flat" cmpd="sng" algn="ctr">
            <a:solidFill>
              <a:srgbClr val="89ACCB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5F62682E-2E6E-4AA3-B228-41070B6DEA64}"/>
              </a:ext>
            </a:extLst>
          </p:cNvPr>
          <p:cNvSpPr/>
          <p:nvPr/>
        </p:nvSpPr>
        <p:spPr>
          <a:xfrm>
            <a:off x="8988765" y="2066154"/>
            <a:ext cx="1750932" cy="1582112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rgbClr val="89ACC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9B6BFE8-ED36-4EFA-85C8-7272D72DA97C}"/>
              </a:ext>
            </a:extLst>
          </p:cNvPr>
          <p:cNvSpPr txBox="1"/>
          <p:nvPr/>
        </p:nvSpPr>
        <p:spPr>
          <a:xfrm>
            <a:off x="7740840" y="2241043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40C02DA-A843-4382-BED4-22C658ABE47B}"/>
              </a:ext>
            </a:extLst>
          </p:cNvPr>
          <p:cNvSpPr txBox="1"/>
          <p:nvPr/>
        </p:nvSpPr>
        <p:spPr>
          <a:xfrm>
            <a:off x="6329103" y="2610375"/>
            <a:ext cx="2335067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和要点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id="{162E2716-2D71-4893-AAA4-56BB5B7D7D65}"/>
              </a:ext>
            </a:extLst>
          </p:cNvPr>
          <p:cNvSpPr/>
          <p:nvPr/>
        </p:nvSpPr>
        <p:spPr>
          <a:xfrm>
            <a:off x="1231030" y="4547217"/>
            <a:ext cx="1382602" cy="124929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Freeform 21">
            <a:extLst>
              <a:ext uri="{FF2B5EF4-FFF2-40B4-BE49-F238E27FC236}">
                <a16:creationId xmlns:a16="http://schemas.microsoft.com/office/drawing/2014/main" id="{CC262296-852B-4411-9110-34217DE2C07A}"/>
              </a:ext>
            </a:extLst>
          </p:cNvPr>
          <p:cNvSpPr/>
          <p:nvPr/>
        </p:nvSpPr>
        <p:spPr>
          <a:xfrm>
            <a:off x="1325033" y="4632156"/>
            <a:ext cx="1194596" cy="107941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A8DB33-3A60-43EC-8FAE-786934F4F8FA}"/>
              </a:ext>
            </a:extLst>
          </p:cNvPr>
          <p:cNvSpPr txBox="1"/>
          <p:nvPr/>
        </p:nvSpPr>
        <p:spPr>
          <a:xfrm>
            <a:off x="2864040" y="4555697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AFB9D8-A864-4AED-9AA5-2C63065A11D8}"/>
              </a:ext>
            </a:extLst>
          </p:cNvPr>
          <p:cNvSpPr txBox="1"/>
          <p:nvPr/>
        </p:nvSpPr>
        <p:spPr>
          <a:xfrm>
            <a:off x="2864040" y="4925029"/>
            <a:ext cx="2335067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和要点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41" name="Freeform 21">
            <a:extLst>
              <a:ext uri="{FF2B5EF4-FFF2-40B4-BE49-F238E27FC236}">
                <a16:creationId xmlns:a16="http://schemas.microsoft.com/office/drawing/2014/main" id="{BF966BCE-55F6-4C81-9681-6ABCE19E7DF8}"/>
              </a:ext>
            </a:extLst>
          </p:cNvPr>
          <p:cNvSpPr/>
          <p:nvPr/>
        </p:nvSpPr>
        <p:spPr>
          <a:xfrm>
            <a:off x="6048581" y="4223771"/>
            <a:ext cx="1412514" cy="127632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25400" cap="flat" cmpd="sng" algn="ctr">
            <a:solidFill>
              <a:srgbClr val="89ACCB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Freeform 21">
            <a:extLst>
              <a:ext uri="{FF2B5EF4-FFF2-40B4-BE49-F238E27FC236}">
                <a16:creationId xmlns:a16="http://schemas.microsoft.com/office/drawing/2014/main" id="{8E4847BD-3CBE-4D01-8D08-0F51C7680926}"/>
              </a:ext>
            </a:extLst>
          </p:cNvPr>
          <p:cNvSpPr/>
          <p:nvPr/>
        </p:nvSpPr>
        <p:spPr>
          <a:xfrm>
            <a:off x="6144619" y="4310549"/>
            <a:ext cx="1220438" cy="1102768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rgbClr val="89ACC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8393176-EB76-4BCA-BE1C-1038F77B5DE8}"/>
              </a:ext>
            </a:extLst>
          </p:cNvPr>
          <p:cNvSpPr txBox="1"/>
          <p:nvPr/>
        </p:nvSpPr>
        <p:spPr>
          <a:xfrm>
            <a:off x="7587482" y="4245766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8B6C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A3EC92C-1E0F-43E1-8984-0CF2FA190613}"/>
              </a:ext>
            </a:extLst>
          </p:cNvPr>
          <p:cNvSpPr txBox="1"/>
          <p:nvPr/>
        </p:nvSpPr>
        <p:spPr>
          <a:xfrm>
            <a:off x="7587482" y="4615098"/>
            <a:ext cx="2335067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和要点</a:t>
            </a:r>
            <a:endParaRPr kumimoji="0" lang="en-US" altLang="zh-CN" sz="16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88131C1-0517-4F16-8B2E-DA2DFCF7B613}"/>
              </a:ext>
            </a:extLst>
          </p:cNvPr>
          <p:cNvSpPr txBox="1"/>
          <p:nvPr/>
        </p:nvSpPr>
        <p:spPr>
          <a:xfrm>
            <a:off x="1132687" y="1199562"/>
            <a:ext cx="9767977" cy="44941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2400" b="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endParaRPr kumimoji="0" lang="en-US" altLang="zh-CN" sz="2400" b="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054CDC1-AA0C-4F72-8E9E-357955D8CA3C}"/>
              </a:ext>
            </a:extLst>
          </p:cNvPr>
          <p:cNvSpPr/>
          <p:nvPr/>
        </p:nvSpPr>
        <p:spPr>
          <a:xfrm>
            <a:off x="6578619" y="4617271"/>
            <a:ext cx="485788" cy="493746"/>
          </a:xfrm>
          <a:custGeom>
            <a:avLst/>
            <a:gdLst>
              <a:gd name="connsiteX0" fmla="*/ 202350 w 454081"/>
              <a:gd name="connsiteY0" fmla="*/ 177223 h 461520"/>
              <a:gd name="connsiteX1" fmla="*/ 154246 w 454081"/>
              <a:gd name="connsiteY1" fmla="*/ 131209 h 461520"/>
              <a:gd name="connsiteX2" fmla="*/ 154246 w 454081"/>
              <a:gd name="connsiteY2" fmla="*/ -280 h 461520"/>
              <a:gd name="connsiteX3" fmla="*/ 23315 w 454081"/>
              <a:gd name="connsiteY3" fmla="*/ -280 h 461520"/>
              <a:gd name="connsiteX4" fmla="*/ -725 w 454081"/>
              <a:gd name="connsiteY4" fmla="*/ 23166 h 461520"/>
              <a:gd name="connsiteX5" fmla="*/ -725 w 454081"/>
              <a:gd name="connsiteY5" fmla="*/ 23392 h 461520"/>
              <a:gd name="connsiteX6" fmla="*/ -725 w 454081"/>
              <a:gd name="connsiteY6" fmla="*/ 424413 h 461520"/>
              <a:gd name="connsiteX7" fmla="*/ 23089 w 454081"/>
              <a:gd name="connsiteY7" fmla="*/ 448085 h 461520"/>
              <a:gd name="connsiteX8" fmla="*/ 23315 w 454081"/>
              <a:gd name="connsiteY8" fmla="*/ 448085 h 461520"/>
              <a:gd name="connsiteX9" fmla="*/ 68747 w 454081"/>
              <a:gd name="connsiteY9" fmla="*/ 448085 h 461520"/>
              <a:gd name="connsiteX10" fmla="*/ 135549 w 454081"/>
              <a:gd name="connsiteY10" fmla="*/ 381022 h 461520"/>
              <a:gd name="connsiteX11" fmla="*/ 349308 w 454081"/>
              <a:gd name="connsiteY11" fmla="*/ 178541 h 461520"/>
              <a:gd name="connsiteX12" fmla="*/ 202338 w 454081"/>
              <a:gd name="connsiteY12" fmla="*/ 178541 h 461520"/>
              <a:gd name="connsiteX13" fmla="*/ 202350 w 454081"/>
              <a:gd name="connsiteY13" fmla="*/ 153552 h 461520"/>
              <a:gd name="connsiteX14" fmla="*/ 357321 w 454081"/>
              <a:gd name="connsiteY14" fmla="*/ 153552 h 461520"/>
              <a:gd name="connsiteX15" fmla="*/ 178298 w 454081"/>
              <a:gd name="connsiteY15" fmla="*/ -280 h 461520"/>
              <a:gd name="connsiteX16" fmla="*/ 178298 w 454081"/>
              <a:gd name="connsiteY16" fmla="*/ 131257 h 461520"/>
              <a:gd name="connsiteX17" fmla="*/ 202350 w 454081"/>
              <a:gd name="connsiteY17" fmla="*/ 153599 h 461520"/>
              <a:gd name="connsiteX18" fmla="*/ 331940 w 454081"/>
              <a:gd name="connsiteY18" fmla="*/ 446779 h 461520"/>
              <a:gd name="connsiteX19" fmla="*/ 355979 w 454081"/>
              <a:gd name="connsiteY19" fmla="*/ 423333 h 461520"/>
              <a:gd name="connsiteX20" fmla="*/ 355979 w 454081"/>
              <a:gd name="connsiteY20" fmla="*/ 423107 h 461520"/>
              <a:gd name="connsiteX21" fmla="*/ 355979 w 454081"/>
              <a:gd name="connsiteY21" fmla="*/ 344221 h 461520"/>
              <a:gd name="connsiteX22" fmla="*/ 249136 w 454081"/>
              <a:gd name="connsiteY22" fmla="*/ 445461 h 461520"/>
              <a:gd name="connsiteX23" fmla="*/ 331975 w 454081"/>
              <a:gd name="connsiteY23" fmla="*/ 445461 h 461520"/>
              <a:gd name="connsiteX24" fmla="*/ 448162 w 454081"/>
              <a:gd name="connsiteY24" fmla="*/ 199590 h 461520"/>
              <a:gd name="connsiteX25" fmla="*/ 421451 w 454081"/>
              <a:gd name="connsiteY25" fmla="*/ 173294 h 461520"/>
              <a:gd name="connsiteX26" fmla="*/ 394728 w 454081"/>
              <a:gd name="connsiteY26" fmla="*/ 173294 h 461520"/>
              <a:gd name="connsiteX27" fmla="*/ 354650 w 454081"/>
              <a:gd name="connsiteY27" fmla="*/ 211426 h 461520"/>
              <a:gd name="connsiteX28" fmla="*/ 409425 w 454081"/>
              <a:gd name="connsiteY28" fmla="*/ 262699 h 461520"/>
              <a:gd name="connsiteX29" fmla="*/ 449504 w 454081"/>
              <a:gd name="connsiteY29" fmla="*/ 224567 h 461520"/>
              <a:gd name="connsiteX30" fmla="*/ 448162 w 454081"/>
              <a:gd name="connsiteY30" fmla="*/ 199637 h 461520"/>
              <a:gd name="connsiteX31" fmla="*/ 176956 w 454081"/>
              <a:gd name="connsiteY31" fmla="*/ 379717 h 461520"/>
              <a:gd name="connsiteX32" fmla="*/ 231732 w 454081"/>
              <a:gd name="connsiteY32" fmla="*/ 431002 h 461520"/>
              <a:gd name="connsiteX33" fmla="*/ 394728 w 454081"/>
              <a:gd name="connsiteY33" fmla="*/ 277158 h 461520"/>
              <a:gd name="connsiteX34" fmla="*/ 339953 w 454081"/>
              <a:gd name="connsiteY34" fmla="*/ 225885 h 461520"/>
              <a:gd name="connsiteX35" fmla="*/ 144903 w 454081"/>
              <a:gd name="connsiteY35" fmla="*/ 461239 h 461520"/>
              <a:gd name="connsiteX36" fmla="*/ 217047 w 454081"/>
              <a:gd name="connsiteY36" fmla="*/ 444144 h 461520"/>
              <a:gd name="connsiteX37" fmla="*/ 162212 w 454081"/>
              <a:gd name="connsiteY37" fmla="*/ 392859 h 46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54081" h="461520">
                <a:moveTo>
                  <a:pt x="202350" y="177223"/>
                </a:moveTo>
                <a:cubicBezTo>
                  <a:pt x="175627" y="177223"/>
                  <a:pt x="154246" y="156187"/>
                  <a:pt x="154246" y="131209"/>
                </a:cubicBezTo>
                <a:lnTo>
                  <a:pt x="154246" y="-280"/>
                </a:lnTo>
                <a:lnTo>
                  <a:pt x="23315" y="-280"/>
                </a:lnTo>
                <a:cubicBezTo>
                  <a:pt x="10209" y="-446"/>
                  <a:pt x="-559" y="10048"/>
                  <a:pt x="-725" y="23166"/>
                </a:cubicBezTo>
                <a:cubicBezTo>
                  <a:pt x="-725" y="23238"/>
                  <a:pt x="-725" y="23321"/>
                  <a:pt x="-725" y="23392"/>
                </a:cubicBezTo>
                <a:lnTo>
                  <a:pt x="-725" y="424413"/>
                </a:lnTo>
                <a:cubicBezTo>
                  <a:pt x="-689" y="437531"/>
                  <a:pt x="9971" y="448120"/>
                  <a:pt x="23089" y="448085"/>
                </a:cubicBezTo>
                <a:cubicBezTo>
                  <a:pt x="23161" y="448085"/>
                  <a:pt x="23244" y="448085"/>
                  <a:pt x="23315" y="448085"/>
                </a:cubicBezTo>
                <a:lnTo>
                  <a:pt x="68747" y="448085"/>
                </a:lnTo>
                <a:lnTo>
                  <a:pt x="135549" y="381022"/>
                </a:lnTo>
                <a:lnTo>
                  <a:pt x="349308" y="178541"/>
                </a:lnTo>
                <a:lnTo>
                  <a:pt x="202338" y="178541"/>
                </a:lnTo>
                <a:close/>
                <a:moveTo>
                  <a:pt x="202350" y="153552"/>
                </a:moveTo>
                <a:lnTo>
                  <a:pt x="357321" y="153552"/>
                </a:lnTo>
                <a:lnTo>
                  <a:pt x="178298" y="-280"/>
                </a:lnTo>
                <a:lnTo>
                  <a:pt x="178298" y="131257"/>
                </a:lnTo>
                <a:cubicBezTo>
                  <a:pt x="178298" y="144399"/>
                  <a:pt x="188982" y="153599"/>
                  <a:pt x="202350" y="153599"/>
                </a:cubicBezTo>
                <a:close/>
                <a:moveTo>
                  <a:pt x="331940" y="446779"/>
                </a:moveTo>
                <a:cubicBezTo>
                  <a:pt x="345046" y="446945"/>
                  <a:pt x="355813" y="436451"/>
                  <a:pt x="355979" y="423333"/>
                </a:cubicBezTo>
                <a:cubicBezTo>
                  <a:pt x="355979" y="423261"/>
                  <a:pt x="355979" y="423178"/>
                  <a:pt x="355979" y="423107"/>
                </a:cubicBezTo>
                <a:lnTo>
                  <a:pt x="355979" y="344221"/>
                </a:lnTo>
                <a:lnTo>
                  <a:pt x="249136" y="445461"/>
                </a:lnTo>
                <a:lnTo>
                  <a:pt x="331975" y="445461"/>
                </a:lnTo>
                <a:close/>
                <a:moveTo>
                  <a:pt x="448162" y="199590"/>
                </a:moveTo>
                <a:lnTo>
                  <a:pt x="421451" y="173294"/>
                </a:lnTo>
                <a:cubicBezTo>
                  <a:pt x="413426" y="166717"/>
                  <a:pt x="401412" y="166717"/>
                  <a:pt x="394728" y="173294"/>
                </a:cubicBezTo>
                <a:lnTo>
                  <a:pt x="354650" y="211426"/>
                </a:lnTo>
                <a:lnTo>
                  <a:pt x="409425" y="262699"/>
                </a:lnTo>
                <a:lnTo>
                  <a:pt x="449504" y="224567"/>
                </a:lnTo>
                <a:cubicBezTo>
                  <a:pt x="454846" y="217991"/>
                  <a:pt x="454846" y="207472"/>
                  <a:pt x="448162" y="199637"/>
                </a:cubicBezTo>
                <a:close/>
                <a:moveTo>
                  <a:pt x="176956" y="379717"/>
                </a:moveTo>
                <a:lnTo>
                  <a:pt x="231732" y="431002"/>
                </a:lnTo>
                <a:lnTo>
                  <a:pt x="394728" y="277158"/>
                </a:lnTo>
                <a:lnTo>
                  <a:pt x="339953" y="225885"/>
                </a:lnTo>
                <a:close/>
                <a:moveTo>
                  <a:pt x="144903" y="461239"/>
                </a:moveTo>
                <a:lnTo>
                  <a:pt x="217047" y="444144"/>
                </a:lnTo>
                <a:lnTo>
                  <a:pt x="162212" y="392859"/>
                </a:ln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7369955-689D-4461-87AA-A60D3638460C}"/>
              </a:ext>
            </a:extLst>
          </p:cNvPr>
          <p:cNvGrpSpPr/>
          <p:nvPr/>
        </p:nvGrpSpPr>
        <p:grpSpPr>
          <a:xfrm>
            <a:off x="1681766" y="4930411"/>
            <a:ext cx="481130" cy="482906"/>
            <a:chOff x="2485317" y="4408102"/>
            <a:chExt cx="455058" cy="456729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7C55EB2-940A-4B36-B1CB-765E3772DF9E}"/>
                </a:ext>
              </a:extLst>
            </p:cNvPr>
            <p:cNvSpPr/>
            <p:nvPr/>
          </p:nvSpPr>
          <p:spPr>
            <a:xfrm>
              <a:off x="2485318" y="4578918"/>
              <a:ext cx="455057" cy="285913"/>
            </a:xfrm>
            <a:custGeom>
              <a:avLst/>
              <a:gdLst>
                <a:gd name="connsiteX0" fmla="*/ -725 w 455048"/>
                <a:gd name="connsiteY0" fmla="*/ -282 h 285914"/>
                <a:gd name="connsiteX1" fmla="*/ -725 w 455048"/>
                <a:gd name="connsiteY1" fmla="*/ 248071 h 285914"/>
                <a:gd name="connsiteX2" fmla="*/ 39923 w 455048"/>
                <a:gd name="connsiteY2" fmla="*/ 285632 h 285914"/>
                <a:gd name="connsiteX3" fmla="*/ 413675 w 455048"/>
                <a:gd name="connsiteY3" fmla="*/ 285632 h 285914"/>
                <a:gd name="connsiteX4" fmla="*/ 454323 w 455048"/>
                <a:gd name="connsiteY4" fmla="*/ 248071 h 285914"/>
                <a:gd name="connsiteX5" fmla="*/ 454323 w 455048"/>
                <a:gd name="connsiteY5" fmla="*/ -282 h 285914"/>
                <a:gd name="connsiteX6" fmla="*/ 344167 w 455048"/>
                <a:gd name="connsiteY6" fmla="*/ 174230 h 285914"/>
                <a:gd name="connsiteX7" fmla="*/ 106807 w 455048"/>
                <a:gd name="connsiteY7" fmla="*/ 174230 h 285914"/>
                <a:gd name="connsiteX8" fmla="*/ 106807 w 455048"/>
                <a:gd name="connsiteY8" fmla="*/ 148789 h 285914"/>
                <a:gd name="connsiteX9" fmla="*/ 344167 w 455048"/>
                <a:gd name="connsiteY9" fmla="*/ 148789 h 285914"/>
                <a:gd name="connsiteX10" fmla="*/ 344167 w 455048"/>
                <a:gd name="connsiteY10" fmla="*/ 88220 h 285914"/>
                <a:gd name="connsiteX11" fmla="*/ 106807 w 455048"/>
                <a:gd name="connsiteY11" fmla="*/ 88220 h 285914"/>
                <a:gd name="connsiteX12" fmla="*/ 106807 w 455048"/>
                <a:gd name="connsiteY12" fmla="*/ 62780 h 285914"/>
                <a:gd name="connsiteX13" fmla="*/ 344167 w 455048"/>
                <a:gd name="connsiteY13" fmla="*/ 62780 h 2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5048" h="285914">
                  <a:moveTo>
                    <a:pt x="-725" y="-282"/>
                  </a:moveTo>
                  <a:lnTo>
                    <a:pt x="-725" y="248071"/>
                  </a:lnTo>
                  <a:cubicBezTo>
                    <a:pt x="-725" y="268668"/>
                    <a:pt x="17628" y="285632"/>
                    <a:pt x="39923" y="285632"/>
                  </a:cubicBezTo>
                  <a:lnTo>
                    <a:pt x="413675" y="285632"/>
                  </a:lnTo>
                  <a:cubicBezTo>
                    <a:pt x="435970" y="285632"/>
                    <a:pt x="454323" y="268668"/>
                    <a:pt x="454323" y="248071"/>
                  </a:cubicBezTo>
                  <a:lnTo>
                    <a:pt x="454323" y="-282"/>
                  </a:lnTo>
                  <a:close/>
                  <a:moveTo>
                    <a:pt x="344167" y="174230"/>
                  </a:moveTo>
                  <a:lnTo>
                    <a:pt x="106807" y="174230"/>
                  </a:lnTo>
                  <a:lnTo>
                    <a:pt x="106807" y="148789"/>
                  </a:lnTo>
                  <a:lnTo>
                    <a:pt x="344167" y="148789"/>
                  </a:lnTo>
                  <a:close/>
                  <a:moveTo>
                    <a:pt x="344167" y="88220"/>
                  </a:moveTo>
                  <a:lnTo>
                    <a:pt x="106807" y="88220"/>
                  </a:lnTo>
                  <a:lnTo>
                    <a:pt x="106807" y="62780"/>
                  </a:lnTo>
                  <a:lnTo>
                    <a:pt x="344167" y="62780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35CFF9C-B2AA-47D6-849C-35B33FDB539E}"/>
                </a:ext>
              </a:extLst>
            </p:cNvPr>
            <p:cNvSpPr/>
            <p:nvPr/>
          </p:nvSpPr>
          <p:spPr>
            <a:xfrm>
              <a:off x="2485317" y="4432329"/>
              <a:ext cx="453750" cy="122359"/>
            </a:xfrm>
            <a:custGeom>
              <a:avLst/>
              <a:gdLst>
                <a:gd name="connsiteX0" fmla="*/ 453018 w 453742"/>
                <a:gd name="connsiteY0" fmla="*/ 37280 h 122359"/>
                <a:gd name="connsiteX1" fmla="*/ 413675 w 453742"/>
                <a:gd name="connsiteY1" fmla="*/ -282 h 122359"/>
                <a:gd name="connsiteX2" fmla="*/ 344167 w 453742"/>
                <a:gd name="connsiteY2" fmla="*/ -282 h 122359"/>
                <a:gd name="connsiteX3" fmla="*/ 344167 w 453742"/>
                <a:gd name="connsiteY3" fmla="*/ 69986 h 122359"/>
                <a:gd name="connsiteX4" fmla="*/ 299578 w 453742"/>
                <a:gd name="connsiteY4" fmla="*/ 69986 h 122359"/>
                <a:gd name="connsiteX5" fmla="*/ 299578 w 453742"/>
                <a:gd name="connsiteY5" fmla="*/ -282 h 122359"/>
                <a:gd name="connsiteX6" fmla="*/ 155326 w 453742"/>
                <a:gd name="connsiteY6" fmla="*/ -282 h 122359"/>
                <a:gd name="connsiteX7" fmla="*/ 155326 w 453742"/>
                <a:gd name="connsiteY7" fmla="*/ 69986 h 122359"/>
                <a:gd name="connsiteX8" fmla="*/ 110737 w 453742"/>
                <a:gd name="connsiteY8" fmla="*/ 69986 h 122359"/>
                <a:gd name="connsiteX9" fmla="*/ 110737 w 453742"/>
                <a:gd name="connsiteY9" fmla="*/ -282 h 122359"/>
                <a:gd name="connsiteX10" fmla="*/ 39923 w 453742"/>
                <a:gd name="connsiteY10" fmla="*/ -282 h 122359"/>
                <a:gd name="connsiteX11" fmla="*/ -725 w 453742"/>
                <a:gd name="connsiteY11" fmla="*/ 37280 h 122359"/>
                <a:gd name="connsiteX12" fmla="*/ -725 w 453742"/>
                <a:gd name="connsiteY12" fmla="*/ 122078 h 122359"/>
                <a:gd name="connsiteX13" fmla="*/ 453018 w 453742"/>
                <a:gd name="connsiteY13" fmla="*/ 122078 h 12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3742" h="122359">
                  <a:moveTo>
                    <a:pt x="453018" y="37280"/>
                  </a:moveTo>
                  <a:cubicBezTo>
                    <a:pt x="453018" y="16682"/>
                    <a:pt x="435970" y="-282"/>
                    <a:pt x="413675" y="-282"/>
                  </a:cubicBezTo>
                  <a:lnTo>
                    <a:pt x="344167" y="-282"/>
                  </a:lnTo>
                  <a:lnTo>
                    <a:pt x="344167" y="69986"/>
                  </a:lnTo>
                  <a:lnTo>
                    <a:pt x="299578" y="69986"/>
                  </a:lnTo>
                  <a:lnTo>
                    <a:pt x="299578" y="-282"/>
                  </a:lnTo>
                  <a:lnTo>
                    <a:pt x="155326" y="-282"/>
                  </a:lnTo>
                  <a:lnTo>
                    <a:pt x="155326" y="69986"/>
                  </a:lnTo>
                  <a:lnTo>
                    <a:pt x="110737" y="69986"/>
                  </a:lnTo>
                  <a:lnTo>
                    <a:pt x="110737" y="-282"/>
                  </a:lnTo>
                  <a:lnTo>
                    <a:pt x="39923" y="-282"/>
                  </a:lnTo>
                  <a:cubicBezTo>
                    <a:pt x="17628" y="-282"/>
                    <a:pt x="-725" y="16682"/>
                    <a:pt x="-725" y="37280"/>
                  </a:cubicBezTo>
                  <a:lnTo>
                    <a:pt x="-725" y="122078"/>
                  </a:lnTo>
                  <a:lnTo>
                    <a:pt x="453018" y="122078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3673A61-573B-4D8E-A93C-C54F774E2362}"/>
                </a:ext>
              </a:extLst>
            </p:cNvPr>
            <p:cNvSpPr/>
            <p:nvPr/>
          </p:nvSpPr>
          <p:spPr>
            <a:xfrm>
              <a:off x="2793983" y="4408102"/>
              <a:ext cx="26224" cy="75111"/>
            </a:xfrm>
            <a:custGeom>
              <a:avLst/>
              <a:gdLst>
                <a:gd name="connsiteX0" fmla="*/ 0 w 26224"/>
                <a:gd name="connsiteY0" fmla="*/ 0 h 75111"/>
                <a:gd name="connsiteX1" fmla="*/ 26224 w 26224"/>
                <a:gd name="connsiteY1" fmla="*/ 0 h 75111"/>
                <a:gd name="connsiteX2" fmla="*/ 26224 w 26224"/>
                <a:gd name="connsiteY2" fmla="*/ 75111 h 75111"/>
                <a:gd name="connsiteX3" fmla="*/ 0 w 26224"/>
                <a:gd name="connsiteY3" fmla="*/ 75111 h 7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24" h="75111">
                  <a:moveTo>
                    <a:pt x="0" y="0"/>
                  </a:moveTo>
                  <a:lnTo>
                    <a:pt x="26224" y="0"/>
                  </a:lnTo>
                  <a:lnTo>
                    <a:pt x="26224" y="75111"/>
                  </a:lnTo>
                  <a:lnTo>
                    <a:pt x="0" y="75111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BD0B375-113C-440C-9371-96C7D1BE747B}"/>
                </a:ext>
              </a:extLst>
            </p:cNvPr>
            <p:cNvSpPr/>
            <p:nvPr/>
          </p:nvSpPr>
          <p:spPr>
            <a:xfrm>
              <a:off x="2605945" y="4408118"/>
              <a:ext cx="26224" cy="75111"/>
            </a:xfrm>
            <a:custGeom>
              <a:avLst/>
              <a:gdLst>
                <a:gd name="connsiteX0" fmla="*/ 0 w 26224"/>
                <a:gd name="connsiteY0" fmla="*/ 0 h 75111"/>
                <a:gd name="connsiteX1" fmla="*/ 26224 w 26224"/>
                <a:gd name="connsiteY1" fmla="*/ 0 h 75111"/>
                <a:gd name="connsiteX2" fmla="*/ 26224 w 26224"/>
                <a:gd name="connsiteY2" fmla="*/ 75111 h 75111"/>
                <a:gd name="connsiteX3" fmla="*/ 0 w 26224"/>
                <a:gd name="connsiteY3" fmla="*/ 75111 h 7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24" h="75111">
                  <a:moveTo>
                    <a:pt x="0" y="0"/>
                  </a:moveTo>
                  <a:lnTo>
                    <a:pt x="26224" y="0"/>
                  </a:lnTo>
                  <a:lnTo>
                    <a:pt x="26224" y="75111"/>
                  </a:lnTo>
                  <a:lnTo>
                    <a:pt x="0" y="75111"/>
                  </a:ln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2D34F88-65DA-44F2-B3D4-DD3C6C814E5E}"/>
              </a:ext>
            </a:extLst>
          </p:cNvPr>
          <p:cNvGrpSpPr/>
          <p:nvPr/>
        </p:nvGrpSpPr>
        <p:grpSpPr>
          <a:xfrm>
            <a:off x="9470738" y="2479282"/>
            <a:ext cx="786986" cy="746518"/>
            <a:chOff x="4757552" y="1981391"/>
            <a:chExt cx="455523" cy="432101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96B983E-A62E-4643-9D21-04D0468AF544}"/>
                </a:ext>
              </a:extLst>
            </p:cNvPr>
            <p:cNvSpPr/>
            <p:nvPr/>
          </p:nvSpPr>
          <p:spPr>
            <a:xfrm>
              <a:off x="4757552" y="1981391"/>
              <a:ext cx="455523" cy="432101"/>
            </a:xfrm>
            <a:custGeom>
              <a:avLst/>
              <a:gdLst>
                <a:gd name="connsiteX0" fmla="*/ 410885 w 455523"/>
                <a:gd name="connsiteY0" fmla="*/ -282 h 432099"/>
                <a:gd name="connsiteX1" fmla="*/ 43200 w 455523"/>
                <a:gd name="connsiteY1" fmla="*/ -282 h 432099"/>
                <a:gd name="connsiteX2" fmla="*/ -725 w 455523"/>
                <a:gd name="connsiteY2" fmla="*/ 44094 h 432099"/>
                <a:gd name="connsiteX3" fmla="*/ -725 w 455523"/>
                <a:gd name="connsiteY3" fmla="*/ 318766 h 432099"/>
                <a:gd name="connsiteX4" fmla="*/ 43200 w 455523"/>
                <a:gd name="connsiteY4" fmla="*/ 363130 h 432099"/>
                <a:gd name="connsiteX5" fmla="*/ 126526 w 455523"/>
                <a:gd name="connsiteY5" fmla="*/ 363130 h 432099"/>
                <a:gd name="connsiteX6" fmla="*/ 89511 w 455523"/>
                <a:gd name="connsiteY6" fmla="*/ 412326 h 432099"/>
                <a:gd name="connsiteX7" fmla="*/ 91885 w 455523"/>
                <a:gd name="connsiteY7" fmla="*/ 429350 h 432099"/>
                <a:gd name="connsiteX8" fmla="*/ 108719 w 455523"/>
                <a:gd name="connsiteY8" fmla="*/ 427023 h 432099"/>
                <a:gd name="connsiteX9" fmla="*/ 108754 w 455523"/>
                <a:gd name="connsiteY9" fmla="*/ 426975 h 432099"/>
                <a:gd name="connsiteX10" fmla="*/ 156728 w 455523"/>
                <a:gd name="connsiteY10" fmla="*/ 363166 h 432099"/>
                <a:gd name="connsiteX11" fmla="*/ 297785 w 455523"/>
                <a:gd name="connsiteY11" fmla="*/ 363166 h 432099"/>
                <a:gd name="connsiteX12" fmla="*/ 345758 w 455523"/>
                <a:gd name="connsiteY12" fmla="*/ 426975 h 432099"/>
                <a:gd name="connsiteX13" fmla="*/ 353700 w 455523"/>
                <a:gd name="connsiteY13" fmla="*/ 431724 h 432099"/>
                <a:gd name="connsiteX14" fmla="*/ 367364 w 455523"/>
                <a:gd name="connsiteY14" fmla="*/ 421324 h 432099"/>
                <a:gd name="connsiteX15" fmla="*/ 364990 w 455523"/>
                <a:gd name="connsiteY15" fmla="*/ 412290 h 432099"/>
                <a:gd name="connsiteX16" fmla="*/ 327975 w 455523"/>
                <a:gd name="connsiteY16" fmla="*/ 363095 h 432099"/>
                <a:gd name="connsiteX17" fmla="*/ 410874 w 455523"/>
                <a:gd name="connsiteY17" fmla="*/ 363095 h 432099"/>
                <a:gd name="connsiteX18" fmla="*/ 454798 w 455523"/>
                <a:gd name="connsiteY18" fmla="*/ 318731 h 432099"/>
                <a:gd name="connsiteX19" fmla="*/ 454798 w 455523"/>
                <a:gd name="connsiteY19" fmla="*/ 44094 h 432099"/>
                <a:gd name="connsiteX20" fmla="*/ 410885 w 455523"/>
                <a:gd name="connsiteY20" fmla="*/ -282 h 432099"/>
                <a:gd name="connsiteX21" fmla="*/ 258419 w 455523"/>
                <a:gd name="connsiteY21" fmla="*/ 277050 h 432099"/>
                <a:gd name="connsiteX22" fmla="*/ 226603 w 455523"/>
                <a:gd name="connsiteY22" fmla="*/ 306800 h 432099"/>
                <a:gd name="connsiteX23" fmla="*/ 100195 w 455523"/>
                <a:gd name="connsiteY23" fmla="*/ 306800 h 432099"/>
                <a:gd name="connsiteX24" fmla="*/ 68379 w 455523"/>
                <a:gd name="connsiteY24" fmla="*/ 278486 h 432099"/>
                <a:gd name="connsiteX25" fmla="*/ 130847 w 455523"/>
                <a:gd name="connsiteY25" fmla="*/ 179952 h 432099"/>
                <a:gd name="connsiteX26" fmla="*/ 130847 w 455523"/>
                <a:gd name="connsiteY26" fmla="*/ 179952 h 432099"/>
                <a:gd name="connsiteX27" fmla="*/ 104623 w 455523"/>
                <a:gd name="connsiteY27" fmla="*/ 142082 h 432099"/>
                <a:gd name="connsiteX28" fmla="*/ 112554 w 455523"/>
                <a:gd name="connsiteY28" fmla="*/ 96471 h 432099"/>
                <a:gd name="connsiteX29" fmla="*/ 195049 w 455523"/>
                <a:gd name="connsiteY29" fmla="*/ 77750 h 432099"/>
                <a:gd name="connsiteX30" fmla="*/ 195452 w 455523"/>
                <a:gd name="connsiteY30" fmla="*/ 77999 h 432099"/>
                <a:gd name="connsiteX31" fmla="*/ 213260 w 455523"/>
                <a:gd name="connsiteY31" fmla="*/ 162442 h 432099"/>
                <a:gd name="connsiteX32" fmla="*/ 194776 w 455523"/>
                <a:gd name="connsiteY32" fmla="*/ 180676 h 432099"/>
                <a:gd name="connsiteX33" fmla="*/ 258419 w 455523"/>
                <a:gd name="connsiteY33" fmla="*/ 277050 h 432099"/>
                <a:gd name="connsiteX34" fmla="*/ 278601 w 455523"/>
                <a:gd name="connsiteY34" fmla="*/ 84077 h 432099"/>
                <a:gd name="connsiteX35" fmla="*/ 287124 w 455523"/>
                <a:gd name="connsiteY35" fmla="*/ 80516 h 432099"/>
                <a:gd name="connsiteX36" fmla="*/ 359066 w 455523"/>
                <a:gd name="connsiteY36" fmla="*/ 80516 h 432099"/>
                <a:gd name="connsiteX37" fmla="*/ 370938 w 455523"/>
                <a:gd name="connsiteY37" fmla="*/ 92874 h 432099"/>
                <a:gd name="connsiteX38" fmla="*/ 359304 w 455523"/>
                <a:gd name="connsiteY38" fmla="*/ 104746 h 432099"/>
                <a:gd name="connsiteX39" fmla="*/ 287338 w 455523"/>
                <a:gd name="connsiteY39" fmla="*/ 104746 h 432099"/>
                <a:gd name="connsiteX40" fmla="*/ 275218 w 455523"/>
                <a:gd name="connsiteY40" fmla="*/ 92744 h 432099"/>
                <a:gd name="connsiteX41" fmla="*/ 278601 w 455523"/>
                <a:gd name="connsiteY41" fmla="*/ 84077 h 432099"/>
                <a:gd name="connsiteX42" fmla="*/ 359066 w 455523"/>
                <a:gd name="connsiteY42" fmla="*/ 129059 h 432099"/>
                <a:gd name="connsiteX43" fmla="*/ 370938 w 455523"/>
                <a:gd name="connsiteY43" fmla="*/ 141417 h 432099"/>
                <a:gd name="connsiteX44" fmla="*/ 359304 w 455523"/>
                <a:gd name="connsiteY44" fmla="*/ 153289 h 432099"/>
                <a:gd name="connsiteX45" fmla="*/ 287338 w 455523"/>
                <a:gd name="connsiteY45" fmla="*/ 153289 h 432099"/>
                <a:gd name="connsiteX46" fmla="*/ 275229 w 455523"/>
                <a:gd name="connsiteY46" fmla="*/ 141298 h 432099"/>
                <a:gd name="connsiteX47" fmla="*/ 278553 w 455523"/>
                <a:gd name="connsiteY47" fmla="*/ 132561 h 432099"/>
                <a:gd name="connsiteX48" fmla="*/ 287101 w 455523"/>
                <a:gd name="connsiteY48" fmla="*/ 128999 h 432099"/>
                <a:gd name="connsiteX49" fmla="*/ 287101 w 455523"/>
                <a:gd name="connsiteY49" fmla="*/ 128999 h 432099"/>
                <a:gd name="connsiteX50" fmla="*/ 375224 w 455523"/>
                <a:gd name="connsiteY50" fmla="*/ 217822 h 432099"/>
                <a:gd name="connsiteX51" fmla="*/ 287374 w 455523"/>
                <a:gd name="connsiteY51" fmla="*/ 217822 h 432099"/>
                <a:gd name="connsiteX52" fmla="*/ 275265 w 455523"/>
                <a:gd name="connsiteY52" fmla="*/ 205476 h 432099"/>
                <a:gd name="connsiteX53" fmla="*/ 278648 w 455523"/>
                <a:gd name="connsiteY53" fmla="*/ 197154 h 432099"/>
                <a:gd name="connsiteX54" fmla="*/ 287136 w 455523"/>
                <a:gd name="connsiteY54" fmla="*/ 193592 h 432099"/>
                <a:gd name="connsiteX55" fmla="*/ 374986 w 455523"/>
                <a:gd name="connsiteY55" fmla="*/ 193592 h 432099"/>
                <a:gd name="connsiteX56" fmla="*/ 387095 w 455523"/>
                <a:gd name="connsiteY56" fmla="*/ 205583 h 432099"/>
                <a:gd name="connsiteX57" fmla="*/ 375259 w 455523"/>
                <a:gd name="connsiteY57" fmla="*/ 217775 h 43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5523" h="432099">
                  <a:moveTo>
                    <a:pt x="410885" y="-282"/>
                  </a:moveTo>
                  <a:lnTo>
                    <a:pt x="43200" y="-282"/>
                  </a:lnTo>
                  <a:cubicBezTo>
                    <a:pt x="19018" y="-282"/>
                    <a:pt x="-642" y="19520"/>
                    <a:pt x="-725" y="44094"/>
                  </a:cubicBezTo>
                  <a:lnTo>
                    <a:pt x="-725" y="318766"/>
                  </a:lnTo>
                  <a:cubicBezTo>
                    <a:pt x="-606" y="343328"/>
                    <a:pt x="19041" y="363178"/>
                    <a:pt x="43200" y="363130"/>
                  </a:cubicBezTo>
                  <a:lnTo>
                    <a:pt x="126526" y="363130"/>
                  </a:lnTo>
                  <a:lnTo>
                    <a:pt x="89511" y="412326"/>
                  </a:lnTo>
                  <a:cubicBezTo>
                    <a:pt x="85546" y="417704"/>
                    <a:pt x="86590" y="425266"/>
                    <a:pt x="91885" y="429350"/>
                  </a:cubicBezTo>
                  <a:cubicBezTo>
                    <a:pt x="97180" y="433350"/>
                    <a:pt x="104706" y="432317"/>
                    <a:pt x="108719" y="427023"/>
                  </a:cubicBezTo>
                  <a:cubicBezTo>
                    <a:pt x="108731" y="427011"/>
                    <a:pt x="108743" y="426987"/>
                    <a:pt x="108754" y="426975"/>
                  </a:cubicBezTo>
                  <a:lnTo>
                    <a:pt x="156728" y="363166"/>
                  </a:lnTo>
                  <a:lnTo>
                    <a:pt x="297785" y="363166"/>
                  </a:lnTo>
                  <a:lnTo>
                    <a:pt x="345758" y="426975"/>
                  </a:lnTo>
                  <a:cubicBezTo>
                    <a:pt x="347658" y="429563"/>
                    <a:pt x="350519" y="431273"/>
                    <a:pt x="353700" y="431724"/>
                  </a:cubicBezTo>
                  <a:cubicBezTo>
                    <a:pt x="360325" y="432543"/>
                    <a:pt x="366391" y="427925"/>
                    <a:pt x="367364" y="421324"/>
                  </a:cubicBezTo>
                  <a:cubicBezTo>
                    <a:pt x="367816" y="418119"/>
                    <a:pt x="366961" y="414866"/>
                    <a:pt x="364990" y="412290"/>
                  </a:cubicBezTo>
                  <a:lnTo>
                    <a:pt x="327975" y="363095"/>
                  </a:lnTo>
                  <a:lnTo>
                    <a:pt x="410874" y="363095"/>
                  </a:lnTo>
                  <a:cubicBezTo>
                    <a:pt x="435044" y="363095"/>
                    <a:pt x="454704" y="343305"/>
                    <a:pt x="454798" y="318731"/>
                  </a:cubicBezTo>
                  <a:lnTo>
                    <a:pt x="454798" y="44094"/>
                  </a:lnTo>
                  <a:cubicBezTo>
                    <a:pt x="454715" y="19520"/>
                    <a:pt x="435044" y="-341"/>
                    <a:pt x="410885" y="-282"/>
                  </a:cubicBezTo>
                  <a:close/>
                  <a:moveTo>
                    <a:pt x="258419" y="277050"/>
                  </a:moveTo>
                  <a:cubicBezTo>
                    <a:pt x="257161" y="293729"/>
                    <a:pt x="243330" y="306669"/>
                    <a:pt x="226603" y="306800"/>
                  </a:cubicBezTo>
                  <a:lnTo>
                    <a:pt x="100195" y="306800"/>
                  </a:lnTo>
                  <a:cubicBezTo>
                    <a:pt x="84002" y="306657"/>
                    <a:pt x="70410" y="294560"/>
                    <a:pt x="68379" y="278486"/>
                  </a:cubicBezTo>
                  <a:cubicBezTo>
                    <a:pt x="61731" y="221882"/>
                    <a:pt x="82400" y="189010"/>
                    <a:pt x="130847" y="179952"/>
                  </a:cubicBezTo>
                  <a:lnTo>
                    <a:pt x="130847" y="179952"/>
                  </a:lnTo>
                  <a:cubicBezTo>
                    <a:pt x="117433" y="171298"/>
                    <a:pt x="108007" y="157681"/>
                    <a:pt x="104623" y="142082"/>
                  </a:cubicBezTo>
                  <a:cubicBezTo>
                    <a:pt x="101192" y="126423"/>
                    <a:pt x="104030" y="110052"/>
                    <a:pt x="112554" y="96471"/>
                  </a:cubicBezTo>
                  <a:cubicBezTo>
                    <a:pt x="130159" y="68514"/>
                    <a:pt x="167103" y="60132"/>
                    <a:pt x="195049" y="77750"/>
                  </a:cubicBezTo>
                  <a:cubicBezTo>
                    <a:pt x="195191" y="77833"/>
                    <a:pt x="195322" y="77916"/>
                    <a:pt x="195452" y="77999"/>
                  </a:cubicBezTo>
                  <a:cubicBezTo>
                    <a:pt x="223683" y="96400"/>
                    <a:pt x="231661" y="134199"/>
                    <a:pt x="213260" y="162442"/>
                  </a:cubicBezTo>
                  <a:cubicBezTo>
                    <a:pt x="208475" y="169778"/>
                    <a:pt x="202172" y="175999"/>
                    <a:pt x="194776" y="180676"/>
                  </a:cubicBezTo>
                  <a:cubicBezTo>
                    <a:pt x="241538" y="190185"/>
                    <a:pt x="262907" y="222333"/>
                    <a:pt x="258419" y="277050"/>
                  </a:cubicBezTo>
                  <a:close/>
                  <a:moveTo>
                    <a:pt x="278601" y="84077"/>
                  </a:moveTo>
                  <a:cubicBezTo>
                    <a:pt x="280821" y="81751"/>
                    <a:pt x="283907" y="80457"/>
                    <a:pt x="287124" y="80516"/>
                  </a:cubicBezTo>
                  <a:lnTo>
                    <a:pt x="359066" y="80516"/>
                  </a:lnTo>
                  <a:cubicBezTo>
                    <a:pt x="365762" y="80646"/>
                    <a:pt x="371080" y="86179"/>
                    <a:pt x="370938" y="92874"/>
                  </a:cubicBezTo>
                  <a:cubicBezTo>
                    <a:pt x="370819" y="99285"/>
                    <a:pt x="365714" y="104497"/>
                    <a:pt x="359304" y="104746"/>
                  </a:cubicBezTo>
                  <a:lnTo>
                    <a:pt x="287338" y="104746"/>
                  </a:lnTo>
                  <a:cubicBezTo>
                    <a:pt x="280702" y="104722"/>
                    <a:pt x="275312" y="99380"/>
                    <a:pt x="275218" y="92744"/>
                  </a:cubicBezTo>
                  <a:cubicBezTo>
                    <a:pt x="275123" y="89514"/>
                    <a:pt x="276345" y="86381"/>
                    <a:pt x="278601" y="84077"/>
                  </a:cubicBezTo>
                  <a:close/>
                  <a:moveTo>
                    <a:pt x="359066" y="129059"/>
                  </a:moveTo>
                  <a:cubicBezTo>
                    <a:pt x="365762" y="129189"/>
                    <a:pt x="371080" y="134721"/>
                    <a:pt x="370938" y="141417"/>
                  </a:cubicBezTo>
                  <a:cubicBezTo>
                    <a:pt x="370819" y="147828"/>
                    <a:pt x="365714" y="153039"/>
                    <a:pt x="359304" y="153289"/>
                  </a:cubicBezTo>
                  <a:lnTo>
                    <a:pt x="287338" y="153289"/>
                  </a:lnTo>
                  <a:cubicBezTo>
                    <a:pt x="280714" y="153253"/>
                    <a:pt x="275324" y="147923"/>
                    <a:pt x="275229" y="141298"/>
                  </a:cubicBezTo>
                  <a:cubicBezTo>
                    <a:pt x="275099" y="138057"/>
                    <a:pt x="276298" y="134900"/>
                    <a:pt x="278553" y="132561"/>
                  </a:cubicBezTo>
                  <a:cubicBezTo>
                    <a:pt x="280785" y="130234"/>
                    <a:pt x="283884" y="128940"/>
                    <a:pt x="287101" y="128999"/>
                  </a:cubicBezTo>
                  <a:lnTo>
                    <a:pt x="287101" y="128999"/>
                  </a:lnTo>
                  <a:close/>
                  <a:moveTo>
                    <a:pt x="375224" y="217822"/>
                  </a:moveTo>
                  <a:lnTo>
                    <a:pt x="287374" y="217822"/>
                  </a:lnTo>
                  <a:cubicBezTo>
                    <a:pt x="280619" y="217751"/>
                    <a:pt x="275206" y="212231"/>
                    <a:pt x="275265" y="205476"/>
                  </a:cubicBezTo>
                  <a:cubicBezTo>
                    <a:pt x="275300" y="202377"/>
                    <a:pt x="276511" y="199398"/>
                    <a:pt x="278648" y="197154"/>
                  </a:cubicBezTo>
                  <a:cubicBezTo>
                    <a:pt x="280880" y="194863"/>
                    <a:pt x="283943" y="193569"/>
                    <a:pt x="287136" y="193592"/>
                  </a:cubicBezTo>
                  <a:lnTo>
                    <a:pt x="374986" y="193592"/>
                  </a:lnTo>
                  <a:cubicBezTo>
                    <a:pt x="381610" y="193628"/>
                    <a:pt x="387000" y="198958"/>
                    <a:pt x="387095" y="205583"/>
                  </a:cubicBezTo>
                  <a:cubicBezTo>
                    <a:pt x="387024" y="212148"/>
                    <a:pt x="381824" y="217502"/>
                    <a:pt x="375259" y="217775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E4B77D4-C85C-4A17-AEE7-81403D81406F}"/>
                </a:ext>
              </a:extLst>
            </p:cNvPr>
            <p:cNvSpPr/>
            <p:nvPr/>
          </p:nvSpPr>
          <p:spPr>
            <a:xfrm>
              <a:off x="4885777" y="2074467"/>
              <a:ext cx="71275" cy="72440"/>
            </a:xfrm>
            <a:custGeom>
              <a:avLst/>
              <a:gdLst>
                <a:gd name="connsiteX0" fmla="*/ 71277 w 71276"/>
                <a:gd name="connsiteY0" fmla="*/ 36220 h 72440"/>
                <a:gd name="connsiteX1" fmla="*/ 35638 w 71276"/>
                <a:gd name="connsiteY1" fmla="*/ 72440 h 72440"/>
                <a:gd name="connsiteX2" fmla="*/ 0 w 71276"/>
                <a:gd name="connsiteY2" fmla="*/ 36220 h 72440"/>
                <a:gd name="connsiteX3" fmla="*/ 35638 w 71276"/>
                <a:gd name="connsiteY3" fmla="*/ 0 h 72440"/>
                <a:gd name="connsiteX4" fmla="*/ 71277 w 71276"/>
                <a:gd name="connsiteY4" fmla="*/ 36220 h 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76" h="72440">
                  <a:moveTo>
                    <a:pt x="71277" y="36220"/>
                  </a:moveTo>
                  <a:cubicBezTo>
                    <a:pt x="71277" y="56224"/>
                    <a:pt x="55321" y="72440"/>
                    <a:pt x="35638" y="72440"/>
                  </a:cubicBezTo>
                  <a:cubicBezTo>
                    <a:pt x="15956" y="72440"/>
                    <a:pt x="0" y="56224"/>
                    <a:pt x="0" y="36220"/>
                  </a:cubicBezTo>
                  <a:cubicBezTo>
                    <a:pt x="0" y="16216"/>
                    <a:pt x="15956" y="0"/>
                    <a:pt x="35638" y="0"/>
                  </a:cubicBezTo>
                  <a:cubicBezTo>
                    <a:pt x="55321" y="0"/>
                    <a:pt x="71277" y="16216"/>
                    <a:pt x="71277" y="36220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A30A197-D48B-4E3D-87D9-246650D917FE}"/>
                </a:ext>
              </a:extLst>
            </p:cNvPr>
            <p:cNvSpPr/>
            <p:nvPr/>
          </p:nvSpPr>
          <p:spPr>
            <a:xfrm>
              <a:off x="4849472" y="2183365"/>
              <a:ext cx="143988" cy="80798"/>
            </a:xfrm>
            <a:custGeom>
              <a:avLst/>
              <a:gdLst>
                <a:gd name="connsiteX0" fmla="*/ 69811 w 143988"/>
                <a:gd name="connsiteY0" fmla="*/ -282 h 80797"/>
                <a:gd name="connsiteX1" fmla="*/ 445 w 143988"/>
                <a:gd name="connsiteY1" fmla="*/ 73322 h 80797"/>
                <a:gd name="connsiteX2" fmla="*/ 8281 w 143988"/>
                <a:gd name="connsiteY2" fmla="*/ 80516 h 80797"/>
                <a:gd name="connsiteX3" fmla="*/ 134653 w 143988"/>
                <a:gd name="connsiteY3" fmla="*/ 80516 h 80797"/>
                <a:gd name="connsiteX4" fmla="*/ 142726 w 143988"/>
                <a:gd name="connsiteY4" fmla="*/ 73072 h 80797"/>
                <a:gd name="connsiteX5" fmla="*/ 69811 w 143988"/>
                <a:gd name="connsiteY5" fmla="*/ -282 h 8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988" h="80797">
                  <a:moveTo>
                    <a:pt x="69811" y="-282"/>
                  </a:moveTo>
                  <a:cubicBezTo>
                    <a:pt x="13516" y="-282"/>
                    <a:pt x="-5965" y="20826"/>
                    <a:pt x="445" y="73322"/>
                  </a:cubicBezTo>
                  <a:cubicBezTo>
                    <a:pt x="849" y="77358"/>
                    <a:pt x="4221" y="80457"/>
                    <a:pt x="8281" y="80516"/>
                  </a:cubicBezTo>
                  <a:lnTo>
                    <a:pt x="134653" y="80516"/>
                  </a:lnTo>
                  <a:cubicBezTo>
                    <a:pt x="138880" y="80540"/>
                    <a:pt x="142405" y="77287"/>
                    <a:pt x="142726" y="73072"/>
                  </a:cubicBezTo>
                  <a:cubicBezTo>
                    <a:pt x="147000" y="21075"/>
                    <a:pt x="126094" y="-282"/>
                    <a:pt x="69811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B9B3DB4-8EF8-4DFA-8C4B-9840B044BA68}"/>
              </a:ext>
            </a:extLst>
          </p:cNvPr>
          <p:cNvGrpSpPr/>
          <p:nvPr/>
        </p:nvGrpSpPr>
        <p:grpSpPr>
          <a:xfrm>
            <a:off x="4520602" y="2928834"/>
            <a:ext cx="628388" cy="595416"/>
            <a:chOff x="4758094" y="4421200"/>
            <a:chExt cx="454476" cy="430631"/>
          </a:xfrm>
          <a:solidFill>
            <a:schemeClr val="bg1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A35EC61-3911-4604-8098-B5B010641D27}"/>
                </a:ext>
              </a:extLst>
            </p:cNvPr>
            <p:cNvSpPr/>
            <p:nvPr/>
          </p:nvSpPr>
          <p:spPr>
            <a:xfrm>
              <a:off x="4989879" y="4497475"/>
              <a:ext cx="160706" cy="28491"/>
            </a:xfrm>
            <a:custGeom>
              <a:avLst/>
              <a:gdLst>
                <a:gd name="connsiteX0" fmla="*/ 147373 w 160705"/>
                <a:gd name="connsiteY0" fmla="*/ -282 h 28491"/>
                <a:gd name="connsiteX1" fmla="*/ 11882 w 160705"/>
                <a:gd name="connsiteY1" fmla="*/ -282 h 28491"/>
                <a:gd name="connsiteX2" fmla="*/ -725 w 160705"/>
                <a:gd name="connsiteY2" fmla="*/ 13964 h 28491"/>
                <a:gd name="connsiteX3" fmla="*/ 11882 w 160705"/>
                <a:gd name="connsiteY3" fmla="*/ 28210 h 28491"/>
                <a:gd name="connsiteX4" fmla="*/ 147373 w 160705"/>
                <a:gd name="connsiteY4" fmla="*/ 28210 h 28491"/>
                <a:gd name="connsiteX5" fmla="*/ 159980 w 160705"/>
                <a:gd name="connsiteY5" fmla="*/ 13964 h 28491"/>
                <a:gd name="connsiteX6" fmla="*/ 147373 w 160705"/>
                <a:gd name="connsiteY6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05" h="28491">
                  <a:moveTo>
                    <a:pt x="147373" y="-282"/>
                  </a:moveTo>
                  <a:lnTo>
                    <a:pt x="11882" y="-282"/>
                  </a:lnTo>
                  <a:cubicBezTo>
                    <a:pt x="4926" y="-282"/>
                    <a:pt x="-725" y="6105"/>
                    <a:pt x="-725" y="13964"/>
                  </a:cubicBezTo>
                  <a:cubicBezTo>
                    <a:pt x="-725" y="21823"/>
                    <a:pt x="4926" y="28210"/>
                    <a:pt x="11882" y="28210"/>
                  </a:cubicBezTo>
                  <a:lnTo>
                    <a:pt x="147373" y="28210"/>
                  </a:lnTo>
                  <a:cubicBezTo>
                    <a:pt x="154341" y="28210"/>
                    <a:pt x="159980" y="21835"/>
                    <a:pt x="159980" y="13964"/>
                  </a:cubicBezTo>
                  <a:cubicBezTo>
                    <a:pt x="159980" y="6093"/>
                    <a:pt x="154341" y="-282"/>
                    <a:pt x="147373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2BAE153-2862-474E-950D-3AAFF97F8FCE}"/>
                </a:ext>
              </a:extLst>
            </p:cNvPr>
            <p:cNvSpPr/>
            <p:nvPr/>
          </p:nvSpPr>
          <p:spPr>
            <a:xfrm>
              <a:off x="5057511" y="4565831"/>
              <a:ext cx="93072" cy="28491"/>
            </a:xfrm>
            <a:custGeom>
              <a:avLst/>
              <a:gdLst>
                <a:gd name="connsiteX0" fmla="*/ 11871 w 93072"/>
                <a:gd name="connsiteY0" fmla="*/ -282 h 28491"/>
                <a:gd name="connsiteX1" fmla="*/ -725 w 93072"/>
                <a:gd name="connsiteY1" fmla="*/ 13964 h 28491"/>
                <a:gd name="connsiteX2" fmla="*/ 11871 w 93072"/>
                <a:gd name="connsiteY2" fmla="*/ 28210 h 28491"/>
                <a:gd name="connsiteX3" fmla="*/ 79740 w 93072"/>
                <a:gd name="connsiteY3" fmla="*/ 28210 h 28491"/>
                <a:gd name="connsiteX4" fmla="*/ 92348 w 93072"/>
                <a:gd name="connsiteY4" fmla="*/ 13964 h 28491"/>
                <a:gd name="connsiteX5" fmla="*/ 79740 w 93072"/>
                <a:gd name="connsiteY5" fmla="*/ -282 h 2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072" h="28491">
                  <a:moveTo>
                    <a:pt x="11871" y="-282"/>
                  </a:moveTo>
                  <a:cubicBezTo>
                    <a:pt x="4914" y="-282"/>
                    <a:pt x="-725" y="6105"/>
                    <a:pt x="-725" y="13964"/>
                  </a:cubicBezTo>
                  <a:cubicBezTo>
                    <a:pt x="-725" y="21823"/>
                    <a:pt x="4914" y="28210"/>
                    <a:pt x="11871" y="28210"/>
                  </a:cubicBezTo>
                  <a:lnTo>
                    <a:pt x="79740" y="28210"/>
                  </a:lnTo>
                  <a:cubicBezTo>
                    <a:pt x="86709" y="28210"/>
                    <a:pt x="92348" y="21823"/>
                    <a:pt x="92348" y="13964"/>
                  </a:cubicBezTo>
                  <a:cubicBezTo>
                    <a:pt x="92348" y="6105"/>
                    <a:pt x="86709" y="-282"/>
                    <a:pt x="79740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F7A9619-8FD0-48B0-AAA3-604B2926BA55}"/>
                </a:ext>
              </a:extLst>
            </p:cNvPr>
            <p:cNvSpPr/>
            <p:nvPr/>
          </p:nvSpPr>
          <p:spPr>
            <a:xfrm>
              <a:off x="4758094" y="4513071"/>
              <a:ext cx="323998" cy="308770"/>
            </a:xfrm>
            <a:custGeom>
              <a:avLst/>
              <a:gdLst>
                <a:gd name="connsiteX0" fmla="*/ 245752 w 323998"/>
                <a:gd name="connsiteY0" fmla="*/ 292284 h 308770"/>
                <a:gd name="connsiteX1" fmla="*/ 255914 w 323998"/>
                <a:gd name="connsiteY1" fmla="*/ 306755 h 308770"/>
                <a:gd name="connsiteX2" fmla="*/ 260758 w 323998"/>
                <a:gd name="connsiteY2" fmla="*/ 308488 h 308770"/>
                <a:gd name="connsiteX3" fmla="*/ 263785 w 323998"/>
                <a:gd name="connsiteY3" fmla="*/ 308488 h 308770"/>
                <a:gd name="connsiteX4" fmla="*/ 274873 w 323998"/>
                <a:gd name="connsiteY4" fmla="*/ 300368 h 308770"/>
                <a:gd name="connsiteX5" fmla="*/ 275752 w 323998"/>
                <a:gd name="connsiteY5" fmla="*/ 297210 h 308770"/>
                <a:gd name="connsiteX6" fmla="*/ 276203 w 323998"/>
                <a:gd name="connsiteY6" fmla="*/ 295620 h 308770"/>
                <a:gd name="connsiteX7" fmla="*/ 323274 w 323998"/>
                <a:gd name="connsiteY7" fmla="*/ 127566 h 308770"/>
                <a:gd name="connsiteX8" fmla="*/ 313183 w 323998"/>
                <a:gd name="connsiteY8" fmla="*/ 116205 h 308770"/>
                <a:gd name="connsiteX9" fmla="*/ 313183 w 323998"/>
                <a:gd name="connsiteY9" fmla="*/ 116205 h 308770"/>
                <a:gd name="connsiteX10" fmla="*/ 299067 w 323998"/>
                <a:gd name="connsiteY10" fmla="*/ 124325 h 308770"/>
                <a:gd name="connsiteX11" fmla="*/ 265424 w 323998"/>
                <a:gd name="connsiteY11" fmla="*/ 244441 h 308770"/>
                <a:gd name="connsiteX12" fmla="*/ 191938 w 323998"/>
                <a:gd name="connsiteY12" fmla="*/ 167193 h 308770"/>
                <a:gd name="connsiteX13" fmla="*/ 212939 w 323998"/>
                <a:gd name="connsiteY13" fmla="*/ 38161 h 308770"/>
                <a:gd name="connsiteX14" fmla="*/ 83907 w 323998"/>
                <a:gd name="connsiteY14" fmla="*/ 17149 h 308770"/>
                <a:gd name="connsiteX15" fmla="*/ 62907 w 323998"/>
                <a:gd name="connsiteY15" fmla="*/ 146192 h 308770"/>
                <a:gd name="connsiteX16" fmla="*/ 83907 w 323998"/>
                <a:gd name="connsiteY16" fmla="*/ 167193 h 308770"/>
                <a:gd name="connsiteX17" fmla="*/ -725 w 323998"/>
                <a:gd name="connsiteY17" fmla="*/ 292284 h 308770"/>
                <a:gd name="connsiteX18" fmla="*/ 14708 w 323998"/>
                <a:gd name="connsiteY18" fmla="*/ 307717 h 308770"/>
                <a:gd name="connsiteX19" fmla="*/ 30141 w 323998"/>
                <a:gd name="connsiteY19" fmla="*/ 292284 h 308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3998" h="308770">
                  <a:moveTo>
                    <a:pt x="245752" y="292284"/>
                  </a:moveTo>
                  <a:cubicBezTo>
                    <a:pt x="245764" y="298766"/>
                    <a:pt x="249824" y="304547"/>
                    <a:pt x="255914" y="306755"/>
                  </a:cubicBezTo>
                  <a:cubicBezTo>
                    <a:pt x="257375" y="307705"/>
                    <a:pt x="259025" y="308299"/>
                    <a:pt x="260758" y="308488"/>
                  </a:cubicBezTo>
                  <a:lnTo>
                    <a:pt x="263785" y="308488"/>
                  </a:lnTo>
                  <a:cubicBezTo>
                    <a:pt x="268819" y="308488"/>
                    <a:pt x="273864" y="303609"/>
                    <a:pt x="274873" y="300368"/>
                  </a:cubicBezTo>
                  <a:lnTo>
                    <a:pt x="275752" y="297210"/>
                  </a:lnTo>
                  <a:cubicBezTo>
                    <a:pt x="275930" y="296688"/>
                    <a:pt x="276084" y="296154"/>
                    <a:pt x="276203" y="295620"/>
                  </a:cubicBezTo>
                  <a:lnTo>
                    <a:pt x="323274" y="127566"/>
                  </a:lnTo>
                  <a:cubicBezTo>
                    <a:pt x="323274" y="123506"/>
                    <a:pt x="320246" y="117012"/>
                    <a:pt x="313183" y="116205"/>
                  </a:cubicBezTo>
                  <a:lnTo>
                    <a:pt x="313183" y="116205"/>
                  </a:lnTo>
                  <a:cubicBezTo>
                    <a:pt x="308149" y="116205"/>
                    <a:pt x="300124" y="118639"/>
                    <a:pt x="299067" y="124325"/>
                  </a:cubicBezTo>
                  <a:lnTo>
                    <a:pt x="265424" y="244441"/>
                  </a:lnTo>
                  <a:cubicBezTo>
                    <a:pt x="251178" y="212911"/>
                    <a:pt x="224561" y="183505"/>
                    <a:pt x="191938" y="167193"/>
                  </a:cubicBezTo>
                  <a:cubicBezTo>
                    <a:pt x="233370" y="137360"/>
                    <a:pt x="242773" y="79593"/>
                    <a:pt x="212939" y="38161"/>
                  </a:cubicBezTo>
                  <a:cubicBezTo>
                    <a:pt x="183118" y="-3282"/>
                    <a:pt x="125339" y="-12685"/>
                    <a:pt x="83907" y="17149"/>
                  </a:cubicBezTo>
                  <a:cubicBezTo>
                    <a:pt x="42476" y="46982"/>
                    <a:pt x="33074" y="104749"/>
                    <a:pt x="62907" y="146192"/>
                  </a:cubicBezTo>
                  <a:cubicBezTo>
                    <a:pt x="68724" y="154277"/>
                    <a:pt x="75823" y="161364"/>
                    <a:pt x="83907" y="167193"/>
                  </a:cubicBezTo>
                  <a:cubicBezTo>
                    <a:pt x="34842" y="191720"/>
                    <a:pt x="-725" y="245842"/>
                    <a:pt x="-725" y="292284"/>
                  </a:cubicBezTo>
                  <a:cubicBezTo>
                    <a:pt x="-725" y="300808"/>
                    <a:pt x="6184" y="307717"/>
                    <a:pt x="14708" y="307717"/>
                  </a:cubicBezTo>
                  <a:cubicBezTo>
                    <a:pt x="23232" y="307717"/>
                    <a:pt x="30141" y="300808"/>
                    <a:pt x="30141" y="292284"/>
                  </a:cubicBezTo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C267CC6-1EC2-4A95-A442-4B8EF5273611}"/>
                </a:ext>
              </a:extLst>
            </p:cNvPr>
            <p:cNvSpPr/>
            <p:nvPr/>
          </p:nvSpPr>
          <p:spPr>
            <a:xfrm>
              <a:off x="4781194" y="4421200"/>
              <a:ext cx="431376" cy="430631"/>
            </a:xfrm>
            <a:custGeom>
              <a:avLst/>
              <a:gdLst>
                <a:gd name="connsiteX0" fmla="*/ 353617 w 431376"/>
                <a:gd name="connsiteY0" fmla="*/ -282 h 430631"/>
                <a:gd name="connsiteX1" fmla="*/ 76309 w 431376"/>
                <a:gd name="connsiteY1" fmla="*/ -282 h 430631"/>
                <a:gd name="connsiteX2" fmla="*/ -725 w 431376"/>
                <a:gd name="connsiteY2" fmla="*/ 81703 h 430631"/>
                <a:gd name="connsiteX3" fmla="*/ -725 w 431376"/>
                <a:gd name="connsiteY3" fmla="*/ 107369 h 430631"/>
                <a:gd name="connsiteX4" fmla="*/ 15634 w 431376"/>
                <a:gd name="connsiteY4" fmla="*/ 121817 h 430631"/>
                <a:gd name="connsiteX5" fmla="*/ 30082 w 431376"/>
                <a:gd name="connsiteY5" fmla="*/ 107369 h 430631"/>
                <a:gd name="connsiteX6" fmla="*/ 30082 w 431376"/>
                <a:gd name="connsiteY6" fmla="*/ 81703 h 430631"/>
                <a:gd name="connsiteX7" fmla="*/ 76309 w 431376"/>
                <a:gd name="connsiteY7" fmla="*/ 30477 h 430631"/>
                <a:gd name="connsiteX8" fmla="*/ 353617 w 431376"/>
                <a:gd name="connsiteY8" fmla="*/ 30477 h 430631"/>
                <a:gd name="connsiteX9" fmla="*/ 399845 w 431376"/>
                <a:gd name="connsiteY9" fmla="*/ 81703 h 430631"/>
                <a:gd name="connsiteX10" fmla="*/ 399845 w 431376"/>
                <a:gd name="connsiteY10" fmla="*/ 348303 h 430631"/>
                <a:gd name="connsiteX11" fmla="*/ 353617 w 431376"/>
                <a:gd name="connsiteY11" fmla="*/ 399540 h 430631"/>
                <a:gd name="connsiteX12" fmla="*/ 291992 w 431376"/>
                <a:gd name="connsiteY12" fmla="*/ 399540 h 430631"/>
                <a:gd name="connsiteX13" fmla="*/ 275265 w 431376"/>
                <a:gd name="connsiteY13" fmla="*/ 413561 h 430631"/>
                <a:gd name="connsiteX14" fmla="*/ 289285 w 431376"/>
                <a:gd name="connsiteY14" fmla="*/ 430287 h 430631"/>
                <a:gd name="connsiteX15" fmla="*/ 291992 w 431376"/>
                <a:gd name="connsiteY15" fmla="*/ 430287 h 430631"/>
                <a:gd name="connsiteX16" fmla="*/ 353617 w 431376"/>
                <a:gd name="connsiteY16" fmla="*/ 430287 h 430631"/>
                <a:gd name="connsiteX17" fmla="*/ 430651 w 431376"/>
                <a:gd name="connsiteY17" fmla="*/ 348303 h 430631"/>
                <a:gd name="connsiteX18" fmla="*/ 430651 w 431376"/>
                <a:gd name="connsiteY18" fmla="*/ 81703 h 430631"/>
                <a:gd name="connsiteX19" fmla="*/ 353617 w 431376"/>
                <a:gd name="connsiteY19" fmla="*/ -282 h 43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1376" h="430631">
                  <a:moveTo>
                    <a:pt x="353617" y="-282"/>
                  </a:moveTo>
                  <a:lnTo>
                    <a:pt x="76309" y="-282"/>
                  </a:lnTo>
                  <a:cubicBezTo>
                    <a:pt x="33809" y="-282"/>
                    <a:pt x="-725" y="36520"/>
                    <a:pt x="-725" y="81703"/>
                  </a:cubicBezTo>
                  <a:lnTo>
                    <a:pt x="-725" y="107369"/>
                  </a:lnTo>
                  <a:cubicBezTo>
                    <a:pt x="-191" y="115881"/>
                    <a:pt x="7134" y="122339"/>
                    <a:pt x="15634" y="121817"/>
                  </a:cubicBezTo>
                  <a:cubicBezTo>
                    <a:pt x="23410" y="121330"/>
                    <a:pt x="29595" y="115145"/>
                    <a:pt x="30082" y="107369"/>
                  </a:cubicBezTo>
                  <a:lnTo>
                    <a:pt x="30082" y="81703"/>
                  </a:lnTo>
                  <a:cubicBezTo>
                    <a:pt x="30082" y="53484"/>
                    <a:pt x="50821" y="30477"/>
                    <a:pt x="76309" y="30477"/>
                  </a:cubicBezTo>
                  <a:lnTo>
                    <a:pt x="353617" y="30477"/>
                  </a:lnTo>
                  <a:cubicBezTo>
                    <a:pt x="379105" y="30477"/>
                    <a:pt x="399845" y="53484"/>
                    <a:pt x="399845" y="81703"/>
                  </a:cubicBezTo>
                  <a:lnTo>
                    <a:pt x="399845" y="348303"/>
                  </a:lnTo>
                  <a:cubicBezTo>
                    <a:pt x="399845" y="376533"/>
                    <a:pt x="379105" y="399540"/>
                    <a:pt x="353617" y="399540"/>
                  </a:cubicBezTo>
                  <a:lnTo>
                    <a:pt x="291992" y="399540"/>
                  </a:lnTo>
                  <a:cubicBezTo>
                    <a:pt x="283504" y="398792"/>
                    <a:pt x="276013" y="405072"/>
                    <a:pt x="275265" y="413561"/>
                  </a:cubicBezTo>
                  <a:cubicBezTo>
                    <a:pt x="274517" y="422049"/>
                    <a:pt x="280797" y="429540"/>
                    <a:pt x="289285" y="430287"/>
                  </a:cubicBezTo>
                  <a:cubicBezTo>
                    <a:pt x="290187" y="430371"/>
                    <a:pt x="291089" y="430371"/>
                    <a:pt x="291992" y="430287"/>
                  </a:cubicBezTo>
                  <a:lnTo>
                    <a:pt x="353617" y="430287"/>
                  </a:lnTo>
                  <a:cubicBezTo>
                    <a:pt x="396082" y="430287"/>
                    <a:pt x="430651" y="393486"/>
                    <a:pt x="430651" y="348303"/>
                  </a:cubicBezTo>
                  <a:lnTo>
                    <a:pt x="430651" y="81703"/>
                  </a:lnTo>
                  <a:cubicBezTo>
                    <a:pt x="430651" y="36508"/>
                    <a:pt x="396082" y="-282"/>
                    <a:pt x="353617" y="-282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592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问题分析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03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0CF3C62-9751-4F86-B431-22A5AC5271B7}"/>
              </a:ext>
            </a:extLst>
          </p:cNvPr>
          <p:cNvSpPr/>
          <p:nvPr/>
        </p:nvSpPr>
        <p:spPr>
          <a:xfrm>
            <a:off x="2562124" y="2407538"/>
            <a:ext cx="2686050" cy="268605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  <a:prstDash val="lgDash"/>
          </a:ln>
          <a:effectLst>
            <a:outerShdw blurRad="787400" sx="102000" sy="102000" algn="ctr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27B478F-A442-44FA-B174-CD80921423D8}"/>
              </a:ext>
            </a:extLst>
          </p:cNvPr>
          <p:cNvSpPr/>
          <p:nvPr/>
        </p:nvSpPr>
        <p:spPr>
          <a:xfrm>
            <a:off x="3085999" y="2931413"/>
            <a:ext cx="1638300" cy="1638300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9FCAD5F1-F883-4B3E-919D-CAF21A5AE6B1}"/>
              </a:ext>
            </a:extLst>
          </p:cNvPr>
          <p:cNvSpPr/>
          <p:nvPr/>
        </p:nvSpPr>
        <p:spPr>
          <a:xfrm>
            <a:off x="2811099" y="2656513"/>
            <a:ext cx="2188100" cy="2188100"/>
          </a:xfrm>
          <a:prstGeom prst="arc">
            <a:avLst>
              <a:gd name="adj1" fmla="val 16412011"/>
              <a:gd name="adj2" fmla="val 2530672"/>
            </a:avLst>
          </a:prstGeom>
          <a:ln w="95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DCF0B77A-3DB5-4491-B3D3-610FA68BD259}"/>
              </a:ext>
            </a:extLst>
          </p:cNvPr>
          <p:cNvSpPr/>
          <p:nvPr/>
        </p:nvSpPr>
        <p:spPr>
          <a:xfrm>
            <a:off x="2811099" y="2656513"/>
            <a:ext cx="2188100" cy="2188100"/>
          </a:xfrm>
          <a:prstGeom prst="arc">
            <a:avLst>
              <a:gd name="adj1" fmla="val 2927586"/>
              <a:gd name="adj2" fmla="val 7898306"/>
            </a:avLst>
          </a:prstGeom>
          <a:ln w="95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73DB5EE0-7578-47E4-B160-9B2D1E6AC7C1}"/>
              </a:ext>
            </a:extLst>
          </p:cNvPr>
          <p:cNvSpPr/>
          <p:nvPr/>
        </p:nvSpPr>
        <p:spPr>
          <a:xfrm flipH="1">
            <a:off x="2811099" y="2656513"/>
            <a:ext cx="2188100" cy="2188100"/>
          </a:xfrm>
          <a:prstGeom prst="arc">
            <a:avLst>
              <a:gd name="adj1" fmla="val 16412011"/>
              <a:gd name="adj2" fmla="val 2530672"/>
            </a:avLst>
          </a:prstGeom>
          <a:ln w="9525"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E3590AA-BB6D-4CF5-A96F-BCCC3C50201C}"/>
              </a:ext>
            </a:extLst>
          </p:cNvPr>
          <p:cNvSpPr/>
          <p:nvPr/>
        </p:nvSpPr>
        <p:spPr>
          <a:xfrm>
            <a:off x="3085999" y="4474200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09F6EC6-E19C-43DB-95C8-81458E8503C7}"/>
              </a:ext>
            </a:extLst>
          </p:cNvPr>
          <p:cNvSpPr/>
          <p:nvPr/>
        </p:nvSpPr>
        <p:spPr>
          <a:xfrm>
            <a:off x="3905149" y="2624366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0E772BC-F6FB-4B9A-A7C2-7BA122E3ABE2}"/>
              </a:ext>
            </a:extLst>
          </p:cNvPr>
          <p:cNvSpPr/>
          <p:nvPr/>
        </p:nvSpPr>
        <p:spPr>
          <a:xfrm>
            <a:off x="4613968" y="4522882"/>
            <a:ext cx="64294" cy="6429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user_209046">
            <a:extLst>
              <a:ext uri="{FF2B5EF4-FFF2-40B4-BE49-F238E27FC236}">
                <a16:creationId xmlns:a16="http://schemas.microsoft.com/office/drawing/2014/main" id="{3359FECF-EB49-465C-B002-4523F47C9D2C}"/>
              </a:ext>
            </a:extLst>
          </p:cNvPr>
          <p:cNvSpPr/>
          <p:nvPr/>
        </p:nvSpPr>
        <p:spPr>
          <a:xfrm>
            <a:off x="3715799" y="3226468"/>
            <a:ext cx="507288" cy="457450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E84221-BFDD-40E2-86DB-EDF417434562}"/>
              </a:ext>
            </a:extLst>
          </p:cNvPr>
          <p:cNvSpPr txBox="1"/>
          <p:nvPr/>
        </p:nvSpPr>
        <p:spPr>
          <a:xfrm>
            <a:off x="3480832" y="3767133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F6FA9B2-36AB-4A72-85FC-48D50DCCFE3D}"/>
              </a:ext>
            </a:extLst>
          </p:cNvPr>
          <p:cNvSpPr/>
          <p:nvPr/>
        </p:nvSpPr>
        <p:spPr>
          <a:xfrm>
            <a:off x="5362093" y="4226695"/>
            <a:ext cx="1235836" cy="1235836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80E4AA2-DDF8-4D5A-AEF5-0FC437E04C9C}"/>
              </a:ext>
            </a:extLst>
          </p:cNvPr>
          <p:cNvSpPr/>
          <p:nvPr/>
        </p:nvSpPr>
        <p:spPr>
          <a:xfrm>
            <a:off x="1132687" y="4226695"/>
            <a:ext cx="1235836" cy="1235836"/>
          </a:xfrm>
          <a:prstGeom prst="ellipse">
            <a:avLst/>
          </a:prstGeom>
          <a:solidFill>
            <a:schemeClr val="accent1"/>
          </a:solidFill>
          <a:ln>
            <a:noFill/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6342572-8E76-4974-8E17-9D59752CB658}"/>
              </a:ext>
            </a:extLst>
          </p:cNvPr>
          <p:cNvSpPr/>
          <p:nvPr/>
        </p:nvSpPr>
        <p:spPr>
          <a:xfrm>
            <a:off x="2133499" y="1229033"/>
            <a:ext cx="3543300" cy="1002608"/>
          </a:xfrm>
          <a:prstGeom prst="roundRect">
            <a:avLst>
              <a:gd name="adj" fmla="val 17754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8D0070D-C97B-40DE-96A2-E432DABF5EED}"/>
              </a:ext>
            </a:extLst>
          </p:cNvPr>
          <p:cNvSpPr txBox="1"/>
          <p:nvPr/>
        </p:nvSpPr>
        <p:spPr>
          <a:xfrm>
            <a:off x="1326288" y="4690724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30E20D9-67E1-4940-A842-00E33915767C}"/>
              </a:ext>
            </a:extLst>
          </p:cNvPr>
          <p:cNvSpPr txBox="1"/>
          <p:nvPr/>
        </p:nvSpPr>
        <p:spPr>
          <a:xfrm>
            <a:off x="5555694" y="4690724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2C0151D-77CB-46A6-A77A-E7FA714A9207}"/>
              </a:ext>
            </a:extLst>
          </p:cNvPr>
          <p:cNvSpPr txBox="1"/>
          <p:nvPr/>
        </p:nvSpPr>
        <p:spPr>
          <a:xfrm>
            <a:off x="3480832" y="1400003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2C9E5946-D4F5-4D6C-B077-D1C274F17B2C}"/>
              </a:ext>
            </a:extLst>
          </p:cNvPr>
          <p:cNvSpPr/>
          <p:nvPr/>
        </p:nvSpPr>
        <p:spPr>
          <a:xfrm>
            <a:off x="1503694" y="1365678"/>
            <a:ext cx="4802910" cy="4802910"/>
          </a:xfrm>
          <a:prstGeom prst="arc">
            <a:avLst>
              <a:gd name="adj1" fmla="val 19254442"/>
              <a:gd name="adj2" fmla="val 491077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42D092A5-19AD-4B97-B006-D7C1D9E0B02D}"/>
              </a:ext>
            </a:extLst>
          </p:cNvPr>
          <p:cNvSpPr/>
          <p:nvPr/>
        </p:nvSpPr>
        <p:spPr>
          <a:xfrm flipH="1">
            <a:off x="1503694" y="1365678"/>
            <a:ext cx="4802910" cy="4802910"/>
          </a:xfrm>
          <a:prstGeom prst="arc">
            <a:avLst>
              <a:gd name="adj1" fmla="val 19254442"/>
              <a:gd name="adj2" fmla="val 491077"/>
            </a:avLst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9BC1C090-9B5A-427B-ABDE-A18AD7B7901B}"/>
              </a:ext>
            </a:extLst>
          </p:cNvPr>
          <p:cNvSpPr/>
          <p:nvPr/>
        </p:nvSpPr>
        <p:spPr>
          <a:xfrm flipH="1">
            <a:off x="1503694" y="1365678"/>
            <a:ext cx="4802910" cy="4802910"/>
          </a:xfrm>
          <a:prstGeom prst="arc">
            <a:avLst>
              <a:gd name="adj1" fmla="val 2811084"/>
              <a:gd name="adj2" fmla="val 8001432"/>
            </a:avLst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4B4F6D-77CC-405F-BFF5-E8805AAAEC25}"/>
              </a:ext>
            </a:extLst>
          </p:cNvPr>
          <p:cNvSpPr txBox="1"/>
          <p:nvPr/>
        </p:nvSpPr>
        <p:spPr>
          <a:xfrm rot="17261789">
            <a:off x="990674" y="2785542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10B7982-F781-4CB1-8580-92DD81E0D337}"/>
              </a:ext>
            </a:extLst>
          </p:cNvPr>
          <p:cNvSpPr txBox="1"/>
          <p:nvPr/>
        </p:nvSpPr>
        <p:spPr>
          <a:xfrm rot="4426496">
            <a:off x="6037589" y="2845622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D207ABC-0099-4F0C-90DC-9B1BE2321CBB}"/>
              </a:ext>
            </a:extLst>
          </p:cNvPr>
          <p:cNvSpPr txBox="1"/>
          <p:nvPr/>
        </p:nvSpPr>
        <p:spPr>
          <a:xfrm>
            <a:off x="3480832" y="5788408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EED2334-53ED-4E98-8B10-66B7FF017430}"/>
              </a:ext>
            </a:extLst>
          </p:cNvPr>
          <p:cNvSpPr txBox="1"/>
          <p:nvPr/>
        </p:nvSpPr>
        <p:spPr>
          <a:xfrm>
            <a:off x="2415488" y="1727028"/>
            <a:ext cx="2979322" cy="29963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在这里输入你的正文进行阐述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AE21E3B-C3FE-4AE8-985C-9320EF386FC5}"/>
              </a:ext>
            </a:extLst>
          </p:cNvPr>
          <p:cNvSpPr/>
          <p:nvPr/>
        </p:nvSpPr>
        <p:spPr>
          <a:xfrm>
            <a:off x="7323036" y="1516105"/>
            <a:ext cx="3581931" cy="4652483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2BB838-2F06-454D-8B9B-245B81A9E7D8}"/>
              </a:ext>
            </a:extLst>
          </p:cNvPr>
          <p:cNvGrpSpPr/>
          <p:nvPr/>
        </p:nvGrpSpPr>
        <p:grpSpPr>
          <a:xfrm>
            <a:off x="7949861" y="1280559"/>
            <a:ext cx="2196445" cy="471092"/>
            <a:chOff x="5905261" y="1405232"/>
            <a:chExt cx="2196445" cy="471092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C1E75CCB-CAEC-424D-BF4A-48B076A6D2C2}"/>
                </a:ext>
              </a:extLst>
            </p:cNvPr>
            <p:cNvSpPr/>
            <p:nvPr/>
          </p:nvSpPr>
          <p:spPr>
            <a:xfrm>
              <a:off x="5905261" y="1405232"/>
              <a:ext cx="2196445" cy="46166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AC997D-CCBE-4B8A-82A5-8BA1CC3C4442}"/>
                </a:ext>
              </a:extLst>
            </p:cNvPr>
            <p:cNvSpPr txBox="1"/>
            <p:nvPr/>
          </p:nvSpPr>
          <p:spPr>
            <a:xfrm>
              <a:off x="6295597" y="1414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H" panose="00020600040101010101" pitchFamily="18" charset="-122"/>
                  <a:sym typeface="思源黑体 CN Medium" panose="020B0600000000000000" pitchFamily="34" charset="-122"/>
                </a:rPr>
                <a:t>关键分析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6F49AEE-B781-4989-9C9C-4834B7257CAB}"/>
              </a:ext>
            </a:extLst>
          </p:cNvPr>
          <p:cNvGrpSpPr/>
          <p:nvPr/>
        </p:nvGrpSpPr>
        <p:grpSpPr>
          <a:xfrm>
            <a:off x="7695520" y="2066004"/>
            <a:ext cx="2805692" cy="1643602"/>
            <a:chOff x="5667394" y="1992953"/>
            <a:chExt cx="2805692" cy="164360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D0147AA-BCF3-4EF0-A09D-3280EA7D9183}"/>
                </a:ext>
              </a:extLst>
            </p:cNvPr>
            <p:cNvSpPr txBox="1"/>
            <p:nvPr/>
          </p:nvSpPr>
          <p:spPr>
            <a:xfrm>
              <a:off x="6336706" y="19929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H" panose="00020600040101010101" pitchFamily="18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AF3D66B-0266-425A-87C2-6BCE05062BDC}"/>
                </a:ext>
              </a:extLst>
            </p:cNvPr>
            <p:cNvSpPr txBox="1"/>
            <p:nvPr/>
          </p:nvSpPr>
          <p:spPr>
            <a:xfrm>
              <a:off x="5667394" y="2284325"/>
              <a:ext cx="2805692" cy="135223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  <a:endPara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CBCB008-04DE-4031-98FD-089268E9A2A7}"/>
              </a:ext>
            </a:extLst>
          </p:cNvPr>
          <p:cNvGrpSpPr/>
          <p:nvPr/>
        </p:nvGrpSpPr>
        <p:grpSpPr>
          <a:xfrm>
            <a:off x="7695520" y="4056152"/>
            <a:ext cx="2805692" cy="1643602"/>
            <a:chOff x="5667394" y="1992953"/>
            <a:chExt cx="2805692" cy="164360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4FED17-3EB4-4F1E-A1EA-215EE689A818}"/>
                </a:ext>
              </a:extLst>
            </p:cNvPr>
            <p:cNvSpPr txBox="1"/>
            <p:nvPr/>
          </p:nvSpPr>
          <p:spPr>
            <a:xfrm>
              <a:off x="6336706" y="19929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H" panose="00020600040101010101" pitchFamily="18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5216DE-83EA-4ECA-B6B1-2F69CF819ED2}"/>
                </a:ext>
              </a:extLst>
            </p:cNvPr>
            <p:cNvSpPr txBox="1"/>
            <p:nvPr/>
          </p:nvSpPr>
          <p:spPr>
            <a:xfrm>
              <a:off x="5667394" y="2284325"/>
              <a:ext cx="2805692" cy="135223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51PPT</a:t>
              </a:r>
              <a:r>
                <a:rPr kumimoji="0" lang="zh-CN" altLang="en-US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模板网，幻灯片演示模板及素材免费下载！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51PPT</a:t>
              </a:r>
              <a:r>
                <a:rPr kumimoji="0" lang="zh-CN" altLang="en-US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模板网 官网唯一网址：</a:t>
              </a:r>
              <a:r>
                <a:rPr kumimoji="0" lang="en-US" altLang="zh-CN" sz="16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OPPOSans R" panose="00020600040101010101" pitchFamily="18" charset="-122"/>
                  <a:sym typeface="思源黑体 CN Medium" panose="020B0600000000000000" pitchFamily="34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4057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AB4480-19CC-8E80-DC5E-7D0A3A5DF4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0"/>
            <a:ext cx="12172950" cy="70104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56D37DD-4ABB-49F3-8EE7-A14D0AAC311E}"/>
              </a:ext>
            </a:extLst>
          </p:cNvPr>
          <p:cNvSpPr/>
          <p:nvPr/>
        </p:nvSpPr>
        <p:spPr>
          <a:xfrm>
            <a:off x="0" y="1016632"/>
            <a:ext cx="10801074" cy="5841369"/>
          </a:xfrm>
          <a:custGeom>
            <a:avLst/>
            <a:gdLst>
              <a:gd name="connsiteX0" fmla="*/ 0 w 10801074"/>
              <a:gd name="connsiteY0" fmla="*/ 0 h 5841369"/>
              <a:gd name="connsiteX1" fmla="*/ 6449876 w 10801074"/>
              <a:gd name="connsiteY1" fmla="*/ 0 h 5841369"/>
              <a:gd name="connsiteX2" fmla="*/ 8520136 w 10801074"/>
              <a:gd name="connsiteY2" fmla="*/ 1279492 h 5841369"/>
              <a:gd name="connsiteX3" fmla="*/ 10801074 w 10801074"/>
              <a:gd name="connsiteY3" fmla="*/ 5841369 h 5841369"/>
              <a:gd name="connsiteX4" fmla="*/ 0 w 10801074"/>
              <a:gd name="connsiteY4" fmla="*/ 5841369 h 5841369"/>
              <a:gd name="connsiteX0" fmla="*/ 0 w 10801074"/>
              <a:gd name="connsiteY0" fmla="*/ 5841369 h 5932809"/>
              <a:gd name="connsiteX1" fmla="*/ 0 w 10801074"/>
              <a:gd name="connsiteY1" fmla="*/ 0 h 5932809"/>
              <a:gd name="connsiteX2" fmla="*/ 6449876 w 10801074"/>
              <a:gd name="connsiteY2" fmla="*/ 0 h 5932809"/>
              <a:gd name="connsiteX3" fmla="*/ 8520136 w 10801074"/>
              <a:gd name="connsiteY3" fmla="*/ 1279492 h 5932809"/>
              <a:gd name="connsiteX4" fmla="*/ 10801074 w 10801074"/>
              <a:gd name="connsiteY4" fmla="*/ 5841369 h 5932809"/>
              <a:gd name="connsiteX5" fmla="*/ 91440 w 10801074"/>
              <a:gd name="connsiteY5" fmla="*/ 5932809 h 5932809"/>
              <a:gd name="connsiteX0" fmla="*/ 0 w 10801074"/>
              <a:gd name="connsiteY0" fmla="*/ 5841369 h 5841369"/>
              <a:gd name="connsiteX1" fmla="*/ 0 w 10801074"/>
              <a:gd name="connsiteY1" fmla="*/ 0 h 5841369"/>
              <a:gd name="connsiteX2" fmla="*/ 6449876 w 10801074"/>
              <a:gd name="connsiteY2" fmla="*/ 0 h 5841369"/>
              <a:gd name="connsiteX3" fmla="*/ 8520136 w 10801074"/>
              <a:gd name="connsiteY3" fmla="*/ 1279492 h 5841369"/>
              <a:gd name="connsiteX4" fmla="*/ 10801074 w 10801074"/>
              <a:gd name="connsiteY4" fmla="*/ 5841369 h 5841369"/>
              <a:gd name="connsiteX0" fmla="*/ 0 w 10801074"/>
              <a:gd name="connsiteY0" fmla="*/ 0 h 5841369"/>
              <a:gd name="connsiteX1" fmla="*/ 6449876 w 10801074"/>
              <a:gd name="connsiteY1" fmla="*/ 0 h 5841369"/>
              <a:gd name="connsiteX2" fmla="*/ 8520136 w 10801074"/>
              <a:gd name="connsiteY2" fmla="*/ 1279492 h 5841369"/>
              <a:gd name="connsiteX3" fmla="*/ 10801074 w 10801074"/>
              <a:gd name="connsiteY3" fmla="*/ 5841369 h 58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074" h="5841369">
                <a:moveTo>
                  <a:pt x="0" y="0"/>
                </a:moveTo>
                <a:lnTo>
                  <a:pt x="6449876" y="0"/>
                </a:lnTo>
                <a:cubicBezTo>
                  <a:pt x="7326781" y="0"/>
                  <a:pt x="8127972" y="495162"/>
                  <a:pt x="8520136" y="1279492"/>
                </a:cubicBezTo>
                <a:lnTo>
                  <a:pt x="10801074" y="5841369"/>
                </a:lnTo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FDED570-0442-41E9-9351-AF119B1E45C5}"/>
              </a:ext>
            </a:extLst>
          </p:cNvPr>
          <p:cNvSpPr/>
          <p:nvPr/>
        </p:nvSpPr>
        <p:spPr>
          <a:xfrm>
            <a:off x="1" y="1277859"/>
            <a:ext cx="10613311" cy="5732543"/>
          </a:xfrm>
          <a:custGeom>
            <a:avLst/>
            <a:gdLst>
              <a:gd name="connsiteX0" fmla="*/ 0 w 10613311"/>
              <a:gd name="connsiteY0" fmla="*/ 0 h 5732543"/>
              <a:gd name="connsiteX1" fmla="*/ 6316526 w 10613311"/>
              <a:gd name="connsiteY1" fmla="*/ 0 h 5732543"/>
              <a:gd name="connsiteX2" fmla="*/ 8386786 w 10613311"/>
              <a:gd name="connsiteY2" fmla="*/ 1279492 h 5732543"/>
              <a:gd name="connsiteX3" fmla="*/ 10613311 w 10613311"/>
              <a:gd name="connsiteY3" fmla="*/ 5732543 h 5732543"/>
              <a:gd name="connsiteX4" fmla="*/ 0 w 10613311"/>
              <a:gd name="connsiteY4" fmla="*/ 5732543 h 57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311" h="5732543">
                <a:moveTo>
                  <a:pt x="0" y="0"/>
                </a:moveTo>
                <a:lnTo>
                  <a:pt x="6316526" y="0"/>
                </a:lnTo>
                <a:cubicBezTo>
                  <a:pt x="7193431" y="0"/>
                  <a:pt x="7994622" y="495162"/>
                  <a:pt x="8386786" y="1279492"/>
                </a:cubicBezTo>
                <a:lnTo>
                  <a:pt x="10613311" y="5732543"/>
                </a:lnTo>
                <a:lnTo>
                  <a:pt x="0" y="57325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4E3FE3-4967-4383-81E9-C060A94E8131}"/>
              </a:ext>
            </a:extLst>
          </p:cNvPr>
          <p:cNvCxnSpPr>
            <a:cxnSpLocks/>
          </p:cNvCxnSpPr>
          <p:nvPr/>
        </p:nvCxnSpPr>
        <p:spPr>
          <a:xfrm>
            <a:off x="695325" y="2922437"/>
            <a:ext cx="6605361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9E6FCBA-55D3-42AA-BCE2-8FF73F628A38}"/>
              </a:ext>
            </a:extLst>
          </p:cNvPr>
          <p:cNvSpPr/>
          <p:nvPr/>
        </p:nvSpPr>
        <p:spPr>
          <a:xfrm>
            <a:off x="1471697" y="2726494"/>
            <a:ext cx="65314" cy="3918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18B1A1-6D44-44F7-8432-8F6C471148CF}"/>
              </a:ext>
            </a:extLst>
          </p:cNvPr>
          <p:cNvSpPr txBox="1"/>
          <p:nvPr/>
        </p:nvSpPr>
        <p:spPr>
          <a:xfrm>
            <a:off x="1370100" y="3348392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未来规划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107142-DD11-4959-B5DA-A754D7084196}"/>
              </a:ext>
            </a:extLst>
          </p:cNvPr>
          <p:cNvSpPr txBox="1"/>
          <p:nvPr/>
        </p:nvSpPr>
        <p:spPr>
          <a:xfrm>
            <a:off x="1370099" y="4587925"/>
            <a:ext cx="7433221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Future Plan</a:t>
            </a:r>
            <a:endParaRPr lang="zh-CN" altLang="en-US" sz="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88E1F5-B19D-46ED-B633-DF27B65B36ED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FEEC12-7586-4A2C-A34E-56A6A67B9EC9}"/>
              </a:ext>
            </a:extLst>
          </p:cNvPr>
          <p:cNvSpPr txBox="1"/>
          <p:nvPr/>
        </p:nvSpPr>
        <p:spPr>
          <a:xfrm>
            <a:off x="1331999" y="1291825"/>
            <a:ext cx="8040062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8800" dirty="0">
                <a:solidFill>
                  <a:schemeClr val="accent2">
                    <a:alpha val="2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4</a:t>
            </a:r>
            <a:endParaRPr lang="zh-CN" altLang="en-US" sz="8800" dirty="0">
              <a:solidFill>
                <a:schemeClr val="accent2">
                  <a:alpha val="2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895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未来规划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04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9FBA4A-2218-45FB-81CE-8A56714586EA}"/>
              </a:ext>
            </a:extLst>
          </p:cNvPr>
          <p:cNvSpPr/>
          <p:nvPr/>
        </p:nvSpPr>
        <p:spPr>
          <a:xfrm flipH="1">
            <a:off x="6310704" y="3464383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9500AE8-0490-49B3-96BD-2819FC7D0EA7}"/>
              </a:ext>
            </a:extLst>
          </p:cNvPr>
          <p:cNvSpPr/>
          <p:nvPr/>
        </p:nvSpPr>
        <p:spPr>
          <a:xfrm flipH="1">
            <a:off x="6711950" y="1912628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14DD536-7361-4533-85FA-E7078A30F4A2}"/>
              </a:ext>
            </a:extLst>
          </p:cNvPr>
          <p:cNvSpPr/>
          <p:nvPr/>
        </p:nvSpPr>
        <p:spPr>
          <a:xfrm>
            <a:off x="1592549" y="3464383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1768191-E65A-48EA-BFEC-DACE99FD8A80}"/>
              </a:ext>
            </a:extLst>
          </p:cNvPr>
          <p:cNvSpPr/>
          <p:nvPr/>
        </p:nvSpPr>
        <p:spPr>
          <a:xfrm>
            <a:off x="1148842" y="1912628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六边形 7">
            <a:extLst>
              <a:ext uri="{FF2B5EF4-FFF2-40B4-BE49-F238E27FC236}">
                <a16:creationId xmlns:a16="http://schemas.microsoft.com/office/drawing/2014/main" id="{D554A026-FE61-45EB-B300-277376F8E429}"/>
              </a:ext>
            </a:extLst>
          </p:cNvPr>
          <p:cNvSpPr/>
          <p:nvPr/>
        </p:nvSpPr>
        <p:spPr>
          <a:xfrm>
            <a:off x="1404616" y="3801251"/>
            <a:ext cx="539885" cy="487870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六边形 7">
            <a:extLst>
              <a:ext uri="{FF2B5EF4-FFF2-40B4-BE49-F238E27FC236}">
                <a16:creationId xmlns:a16="http://schemas.microsoft.com/office/drawing/2014/main" id="{9BA59DD8-0164-480E-B545-2ADBCE7D396B}"/>
              </a:ext>
            </a:extLst>
          </p:cNvPr>
          <p:cNvSpPr/>
          <p:nvPr/>
        </p:nvSpPr>
        <p:spPr>
          <a:xfrm>
            <a:off x="960909" y="2249496"/>
            <a:ext cx="539885" cy="487870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六边形 7">
            <a:extLst>
              <a:ext uri="{FF2B5EF4-FFF2-40B4-BE49-F238E27FC236}">
                <a16:creationId xmlns:a16="http://schemas.microsoft.com/office/drawing/2014/main" id="{B586A8C7-9C93-4023-84BA-34E0CDCF35C6}"/>
              </a:ext>
            </a:extLst>
          </p:cNvPr>
          <p:cNvSpPr/>
          <p:nvPr/>
        </p:nvSpPr>
        <p:spPr>
          <a:xfrm>
            <a:off x="10289960" y="3801251"/>
            <a:ext cx="539885" cy="487870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六边形 7">
            <a:extLst>
              <a:ext uri="{FF2B5EF4-FFF2-40B4-BE49-F238E27FC236}">
                <a16:creationId xmlns:a16="http://schemas.microsoft.com/office/drawing/2014/main" id="{F4043923-0D05-4D7C-AFB5-3BA2FD6CDDAD}"/>
              </a:ext>
            </a:extLst>
          </p:cNvPr>
          <p:cNvSpPr/>
          <p:nvPr/>
        </p:nvSpPr>
        <p:spPr>
          <a:xfrm>
            <a:off x="10691206" y="2249496"/>
            <a:ext cx="539885" cy="487870"/>
          </a:xfrm>
          <a:custGeom>
            <a:avLst/>
            <a:gdLst>
              <a:gd name="connsiteX0" fmla="*/ 95089 w 6896918"/>
              <a:gd name="connsiteY0" fmla="*/ 3026506 h 6857996"/>
              <a:gd name="connsiteX1" fmla="*/ 1359589 w 6896918"/>
              <a:gd name="connsiteY1" fmla="*/ 497508 h 6857996"/>
              <a:gd name="connsiteX2" fmla="*/ 2164574 w 6896918"/>
              <a:gd name="connsiteY2" fmla="*/ 0 h 6857996"/>
              <a:gd name="connsiteX3" fmla="*/ 4732346 w 6896918"/>
              <a:gd name="connsiteY3" fmla="*/ 0 h 6857996"/>
              <a:gd name="connsiteX4" fmla="*/ 5537330 w 6896918"/>
              <a:gd name="connsiteY4" fmla="*/ 497508 h 6857996"/>
              <a:gd name="connsiteX5" fmla="*/ 6801829 w 6896918"/>
              <a:gd name="connsiteY5" fmla="*/ 3026506 h 6857996"/>
              <a:gd name="connsiteX6" fmla="*/ 6801829 w 6896918"/>
              <a:gd name="connsiteY6" fmla="*/ 3831490 h 6857996"/>
              <a:gd name="connsiteX7" fmla="*/ 5537330 w 6896918"/>
              <a:gd name="connsiteY7" fmla="*/ 6360488 h 6857996"/>
              <a:gd name="connsiteX8" fmla="*/ 4732346 w 6896918"/>
              <a:gd name="connsiteY8" fmla="*/ 6857996 h 6857996"/>
              <a:gd name="connsiteX9" fmla="*/ 2164574 w 6896918"/>
              <a:gd name="connsiteY9" fmla="*/ 6857996 h 6857996"/>
              <a:gd name="connsiteX10" fmla="*/ 1359589 w 6896918"/>
              <a:gd name="connsiteY10" fmla="*/ 6360488 h 6857996"/>
              <a:gd name="connsiteX11" fmla="*/ 95089 w 6896918"/>
              <a:gd name="connsiteY11" fmla="*/ 3831490 h 6857996"/>
              <a:gd name="connsiteX12" fmla="*/ 95089 w 6896918"/>
              <a:gd name="connsiteY12" fmla="*/ 302650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918" h="6857996">
                <a:moveTo>
                  <a:pt x="95089" y="3026506"/>
                </a:moveTo>
                <a:lnTo>
                  <a:pt x="1359589" y="497508"/>
                </a:lnTo>
                <a:cubicBezTo>
                  <a:pt x="1512075" y="192535"/>
                  <a:pt x="1823604" y="0"/>
                  <a:pt x="2164574" y="0"/>
                </a:cubicBezTo>
                <a:lnTo>
                  <a:pt x="4732346" y="0"/>
                </a:lnTo>
                <a:cubicBezTo>
                  <a:pt x="5073315" y="0"/>
                  <a:pt x="5384844" y="192535"/>
                  <a:pt x="5537330" y="497508"/>
                </a:cubicBezTo>
                <a:lnTo>
                  <a:pt x="6801829" y="3026506"/>
                </a:lnTo>
                <a:cubicBezTo>
                  <a:pt x="6928615" y="3280076"/>
                  <a:pt x="6928615" y="3577920"/>
                  <a:pt x="6801829" y="3831490"/>
                </a:cubicBezTo>
                <a:lnTo>
                  <a:pt x="5537330" y="6360488"/>
                </a:lnTo>
                <a:cubicBezTo>
                  <a:pt x="5384844" y="6665460"/>
                  <a:pt x="5073315" y="6857996"/>
                  <a:pt x="4732346" y="6857996"/>
                </a:cubicBezTo>
                <a:lnTo>
                  <a:pt x="2164574" y="6857996"/>
                </a:lnTo>
                <a:cubicBezTo>
                  <a:pt x="1823604" y="6857996"/>
                  <a:pt x="1512075" y="6665460"/>
                  <a:pt x="1359589" y="6360488"/>
                </a:cubicBezTo>
                <a:lnTo>
                  <a:pt x="95089" y="3831490"/>
                </a:lnTo>
                <a:cubicBezTo>
                  <a:pt x="-31696" y="3577920"/>
                  <a:pt x="-31696" y="3280076"/>
                  <a:pt x="95089" y="3026506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user_209046">
            <a:extLst>
              <a:ext uri="{FF2B5EF4-FFF2-40B4-BE49-F238E27FC236}">
                <a16:creationId xmlns:a16="http://schemas.microsoft.com/office/drawing/2014/main" id="{11D1F64D-93BF-4C0F-9FF4-D7730A550C99}"/>
              </a:ext>
            </a:extLst>
          </p:cNvPr>
          <p:cNvSpPr/>
          <p:nvPr/>
        </p:nvSpPr>
        <p:spPr>
          <a:xfrm>
            <a:off x="1110742" y="2346330"/>
            <a:ext cx="261185" cy="23552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3" name="流程图: 文档 22">
            <a:extLst>
              <a:ext uri="{FF2B5EF4-FFF2-40B4-BE49-F238E27FC236}">
                <a16:creationId xmlns:a16="http://schemas.microsoft.com/office/drawing/2014/main" id="{B2CC4E2D-45D4-4841-BDB6-12BD625DF79A}"/>
              </a:ext>
            </a:extLst>
          </p:cNvPr>
          <p:cNvSpPr/>
          <p:nvPr/>
        </p:nvSpPr>
        <p:spPr>
          <a:xfrm>
            <a:off x="4662488" y="1714500"/>
            <a:ext cx="2867025" cy="4157409"/>
          </a:xfrm>
          <a:prstGeom prst="flowChartDocumen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5A3C65-90DA-4D3C-9FF5-FA7DAD263E40}"/>
              </a:ext>
            </a:extLst>
          </p:cNvPr>
          <p:cNvSpPr txBox="1"/>
          <p:nvPr/>
        </p:nvSpPr>
        <p:spPr>
          <a:xfrm>
            <a:off x="5275263" y="252995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核心功能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56FF389-53B9-4394-B2D7-958101F99FA2}"/>
              </a:ext>
            </a:extLst>
          </p:cNvPr>
          <p:cNvSpPr txBox="1"/>
          <p:nvPr/>
        </p:nvSpPr>
        <p:spPr>
          <a:xfrm>
            <a:off x="4862512" y="3249978"/>
            <a:ext cx="2466975" cy="14445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1E15A0F-F41D-4B83-861A-0D47C9989894}"/>
              </a:ext>
            </a:extLst>
          </p:cNvPr>
          <p:cNvSpPr/>
          <p:nvPr/>
        </p:nvSpPr>
        <p:spPr>
          <a:xfrm>
            <a:off x="5867400" y="3160000"/>
            <a:ext cx="457200" cy="4571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user_209046">
            <a:extLst>
              <a:ext uri="{FF2B5EF4-FFF2-40B4-BE49-F238E27FC236}">
                <a16:creationId xmlns:a16="http://schemas.microsoft.com/office/drawing/2014/main" id="{430AE84F-13BB-44E2-B359-9ED1C6AE8051}"/>
              </a:ext>
            </a:extLst>
          </p:cNvPr>
          <p:cNvSpPr/>
          <p:nvPr/>
        </p:nvSpPr>
        <p:spPr>
          <a:xfrm>
            <a:off x="10427089" y="3931078"/>
            <a:ext cx="257182" cy="248016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user_209046">
            <a:extLst>
              <a:ext uri="{FF2B5EF4-FFF2-40B4-BE49-F238E27FC236}">
                <a16:creationId xmlns:a16="http://schemas.microsoft.com/office/drawing/2014/main" id="{EC462A9E-EF50-4C0C-9FB2-9E2852246C89}"/>
              </a:ext>
            </a:extLst>
          </p:cNvPr>
          <p:cNvSpPr/>
          <p:nvPr/>
        </p:nvSpPr>
        <p:spPr>
          <a:xfrm>
            <a:off x="10852278" y="2352531"/>
            <a:ext cx="219455" cy="269503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user_209046">
            <a:extLst>
              <a:ext uri="{FF2B5EF4-FFF2-40B4-BE49-F238E27FC236}">
                <a16:creationId xmlns:a16="http://schemas.microsoft.com/office/drawing/2014/main" id="{EFF3F8C1-1EB4-4EDF-BFA5-443D86B1A403}"/>
              </a:ext>
            </a:extLst>
          </p:cNvPr>
          <p:cNvSpPr/>
          <p:nvPr/>
        </p:nvSpPr>
        <p:spPr>
          <a:xfrm>
            <a:off x="1527840" y="3921178"/>
            <a:ext cx="293438" cy="248016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678FB65-11DE-4B5B-BC5F-852B268282BC}"/>
              </a:ext>
            </a:extLst>
          </p:cNvPr>
          <p:cNvSpPr txBox="1"/>
          <p:nvPr/>
        </p:nvSpPr>
        <p:spPr>
          <a:xfrm>
            <a:off x="1683642" y="2191234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960434F-5D59-4210-B366-3D0FB8D55377}"/>
              </a:ext>
            </a:extLst>
          </p:cNvPr>
          <p:cNvSpPr txBox="1"/>
          <p:nvPr/>
        </p:nvSpPr>
        <p:spPr>
          <a:xfrm>
            <a:off x="1698857" y="2532175"/>
            <a:ext cx="2644543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0E41BD7-09BA-4D9C-AEEF-2C28BD7C6EAE}"/>
              </a:ext>
            </a:extLst>
          </p:cNvPr>
          <p:cNvSpPr txBox="1"/>
          <p:nvPr/>
        </p:nvSpPr>
        <p:spPr>
          <a:xfrm>
            <a:off x="2029344" y="3703108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C731895-1ABE-4122-870F-B1C3175A9E2C}"/>
              </a:ext>
            </a:extLst>
          </p:cNvPr>
          <p:cNvSpPr txBox="1"/>
          <p:nvPr/>
        </p:nvSpPr>
        <p:spPr>
          <a:xfrm>
            <a:off x="2044560" y="4044049"/>
            <a:ext cx="2429996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E1F7C3-46C1-4DA6-A822-E57E0AAE9EEC}"/>
              </a:ext>
            </a:extLst>
          </p:cNvPr>
          <p:cNvSpPr txBox="1"/>
          <p:nvPr/>
        </p:nvSpPr>
        <p:spPr>
          <a:xfrm flipH="1">
            <a:off x="9582486" y="2191234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1094D10-ABE2-41AA-9C58-7E7E07DDF33B}"/>
              </a:ext>
            </a:extLst>
          </p:cNvPr>
          <p:cNvSpPr txBox="1"/>
          <p:nvPr/>
        </p:nvSpPr>
        <p:spPr>
          <a:xfrm flipH="1">
            <a:off x="7846058" y="2532175"/>
            <a:ext cx="2644543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C9E87D7-80D7-46BA-AE14-E2E0A31BB44B}"/>
              </a:ext>
            </a:extLst>
          </p:cNvPr>
          <p:cNvSpPr txBox="1"/>
          <p:nvPr/>
        </p:nvSpPr>
        <p:spPr>
          <a:xfrm flipH="1">
            <a:off x="9236784" y="3703108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3FA688D-6DF3-44CA-9934-01F110D06EB4}"/>
              </a:ext>
            </a:extLst>
          </p:cNvPr>
          <p:cNvSpPr txBox="1"/>
          <p:nvPr/>
        </p:nvSpPr>
        <p:spPr>
          <a:xfrm flipH="1">
            <a:off x="7714902" y="4044049"/>
            <a:ext cx="2429996" cy="5044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995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90208F4-58B0-45DA-BD01-BB583F2BE176}"/>
              </a:ext>
            </a:extLst>
          </p:cNvPr>
          <p:cNvCxnSpPr>
            <a:cxnSpLocks/>
          </p:cNvCxnSpPr>
          <p:nvPr/>
        </p:nvCxnSpPr>
        <p:spPr>
          <a:xfrm flipV="1">
            <a:off x="5499997" y="2212263"/>
            <a:ext cx="1092385" cy="10953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419FD40-2169-47FB-91E0-715688D30C05}"/>
              </a:ext>
            </a:extLst>
          </p:cNvPr>
          <p:cNvCxnSpPr>
            <a:cxnSpLocks/>
          </p:cNvCxnSpPr>
          <p:nvPr/>
        </p:nvCxnSpPr>
        <p:spPr>
          <a:xfrm>
            <a:off x="8231583" y="2198770"/>
            <a:ext cx="1092385" cy="10953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BE4111-B124-4A58-9A6B-31035E2DBF84}"/>
              </a:ext>
            </a:extLst>
          </p:cNvPr>
          <p:cNvGrpSpPr>
            <a:grpSpLocks/>
          </p:cNvGrpSpPr>
          <p:nvPr/>
        </p:nvGrpSpPr>
        <p:grpSpPr>
          <a:xfrm>
            <a:off x="9272745" y="2537570"/>
            <a:ext cx="1690424" cy="1527436"/>
            <a:chOff x="8248030" y="6337521"/>
            <a:chExt cx="1776863" cy="1605541"/>
          </a:xfrm>
        </p:grpSpPr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F6529F85-D2DC-496C-83A4-2CBB933FC373}"/>
                </a:ext>
              </a:extLst>
            </p:cNvPr>
            <p:cNvSpPr/>
            <p:nvPr/>
          </p:nvSpPr>
          <p:spPr>
            <a:xfrm>
              <a:off x="8248030" y="6337521"/>
              <a:ext cx="1776863" cy="1605541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gradFill>
              <a:gsLst>
                <a:gs pos="100000">
                  <a:schemeClr val="accent2"/>
                </a:gs>
                <a:gs pos="6000">
                  <a:schemeClr val="accent2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1C154311-D6AC-42B9-94BF-86E86FD3E78B}"/>
                </a:ext>
              </a:extLst>
            </p:cNvPr>
            <p:cNvSpPr/>
            <p:nvPr/>
          </p:nvSpPr>
          <p:spPr>
            <a:xfrm>
              <a:off x="8297230" y="6381978"/>
              <a:ext cx="1678462" cy="1516628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5DD5018-F517-403A-9BE8-6A101B8752BA}"/>
              </a:ext>
            </a:extLst>
          </p:cNvPr>
          <p:cNvGrpSpPr>
            <a:grpSpLocks/>
          </p:cNvGrpSpPr>
          <p:nvPr/>
        </p:nvGrpSpPr>
        <p:grpSpPr>
          <a:xfrm>
            <a:off x="6557606" y="1435052"/>
            <a:ext cx="1690424" cy="1527436"/>
            <a:chOff x="4073949" y="6337521"/>
            <a:chExt cx="1776863" cy="1605541"/>
          </a:xfrm>
        </p:grpSpPr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A7E3EEA1-325E-4790-9BCC-603D853A4650}"/>
                </a:ext>
              </a:extLst>
            </p:cNvPr>
            <p:cNvSpPr/>
            <p:nvPr/>
          </p:nvSpPr>
          <p:spPr>
            <a:xfrm>
              <a:off x="4073949" y="6337521"/>
              <a:ext cx="1776863" cy="1605541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6E8BC7E2-C83F-4CF4-9E67-0C0C3D38AF59}"/>
                </a:ext>
              </a:extLst>
            </p:cNvPr>
            <p:cNvSpPr/>
            <p:nvPr/>
          </p:nvSpPr>
          <p:spPr>
            <a:xfrm>
              <a:off x="4123149" y="6381978"/>
              <a:ext cx="1678462" cy="1516628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DB75AC7-1DDC-4DDA-93CF-3E29BD1D078F}"/>
              </a:ext>
            </a:extLst>
          </p:cNvPr>
          <p:cNvCxnSpPr>
            <a:cxnSpLocks/>
          </p:cNvCxnSpPr>
          <p:nvPr/>
        </p:nvCxnSpPr>
        <p:spPr>
          <a:xfrm>
            <a:off x="2760094" y="2207501"/>
            <a:ext cx="1096524" cy="10937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4CF6BEC-B2BB-4334-B219-791074E73DC1}"/>
              </a:ext>
            </a:extLst>
          </p:cNvPr>
          <p:cNvGrpSpPr>
            <a:grpSpLocks/>
          </p:cNvGrpSpPr>
          <p:nvPr/>
        </p:nvGrpSpPr>
        <p:grpSpPr>
          <a:xfrm>
            <a:off x="3821501" y="2518838"/>
            <a:ext cx="1690424" cy="1527436"/>
            <a:chOff x="6205767" y="6337521"/>
            <a:chExt cx="1776863" cy="1605541"/>
          </a:xfrm>
        </p:grpSpPr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D576EE45-14AD-4ED6-815D-BF6E58233620}"/>
                </a:ext>
              </a:extLst>
            </p:cNvPr>
            <p:cNvSpPr/>
            <p:nvPr/>
          </p:nvSpPr>
          <p:spPr>
            <a:xfrm>
              <a:off x="6205767" y="6337521"/>
              <a:ext cx="1776863" cy="1605541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gradFill>
              <a:gsLst>
                <a:gs pos="100000">
                  <a:schemeClr val="accent2"/>
                </a:gs>
                <a:gs pos="6000">
                  <a:schemeClr val="accent2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874EF553-4592-4977-9C4E-2BD68E9BCF33}"/>
                </a:ext>
              </a:extLst>
            </p:cNvPr>
            <p:cNvSpPr/>
            <p:nvPr/>
          </p:nvSpPr>
          <p:spPr>
            <a:xfrm>
              <a:off x="6254967" y="6381978"/>
              <a:ext cx="1678462" cy="1516628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C38B3A-7123-4DAB-B4F1-23FC17302D1A}"/>
              </a:ext>
            </a:extLst>
          </p:cNvPr>
          <p:cNvGrpSpPr>
            <a:grpSpLocks/>
          </p:cNvGrpSpPr>
          <p:nvPr/>
        </p:nvGrpSpPr>
        <p:grpSpPr>
          <a:xfrm>
            <a:off x="1086560" y="1449686"/>
            <a:ext cx="1690424" cy="1527436"/>
            <a:chOff x="1717737" y="6337521"/>
            <a:chExt cx="1776863" cy="1605541"/>
          </a:xfrm>
        </p:grpSpPr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45676A9E-858F-45A0-AD3F-B44F5DE6F470}"/>
                </a:ext>
              </a:extLst>
            </p:cNvPr>
            <p:cNvSpPr/>
            <p:nvPr/>
          </p:nvSpPr>
          <p:spPr>
            <a:xfrm>
              <a:off x="1717737" y="6337521"/>
              <a:ext cx="1776863" cy="1605541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0D9ACA25-6275-41B8-AB52-434996370035}"/>
                </a:ext>
              </a:extLst>
            </p:cNvPr>
            <p:cNvSpPr/>
            <p:nvPr/>
          </p:nvSpPr>
          <p:spPr>
            <a:xfrm>
              <a:off x="1766937" y="6381978"/>
              <a:ext cx="1678462" cy="1516628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未来规划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04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B463A46-9282-4A47-B3A0-7E2E1B81306F}"/>
              </a:ext>
            </a:extLst>
          </p:cNvPr>
          <p:cNvSpPr txBox="1"/>
          <p:nvPr/>
        </p:nvSpPr>
        <p:spPr>
          <a:xfrm>
            <a:off x="1389142" y="1994478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endParaRPr lang="zh-CN" altLang="en-US" sz="28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4826B6-E034-40A1-BD75-D79AB26E0405}"/>
              </a:ext>
            </a:extLst>
          </p:cNvPr>
          <p:cNvSpPr txBox="1"/>
          <p:nvPr/>
        </p:nvSpPr>
        <p:spPr>
          <a:xfrm>
            <a:off x="939172" y="3194488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请在此处输入标题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41ADE09-4D40-4A55-B65C-8C4BD44804DD}"/>
              </a:ext>
            </a:extLst>
          </p:cNvPr>
          <p:cNvSpPr txBox="1"/>
          <p:nvPr/>
        </p:nvSpPr>
        <p:spPr>
          <a:xfrm>
            <a:off x="4171035" y="3075783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endParaRPr lang="zh-CN" altLang="en-US" sz="28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DA74A7C-7255-4C4C-9CB2-D089ADE92EE9}"/>
              </a:ext>
            </a:extLst>
          </p:cNvPr>
          <p:cNvSpPr txBox="1"/>
          <p:nvPr/>
        </p:nvSpPr>
        <p:spPr>
          <a:xfrm>
            <a:off x="3657433" y="4261323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请在此处输入标题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6082B74-93E3-4937-91AB-86B698BA7926}"/>
              </a:ext>
            </a:extLst>
          </p:cNvPr>
          <p:cNvSpPr txBox="1"/>
          <p:nvPr/>
        </p:nvSpPr>
        <p:spPr>
          <a:xfrm>
            <a:off x="6906693" y="1950653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endParaRPr lang="zh-CN" altLang="en-US" sz="28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1BBFBF-7EF9-4A3C-8842-7B33E9CE9B2B}"/>
              </a:ext>
            </a:extLst>
          </p:cNvPr>
          <p:cNvSpPr txBox="1"/>
          <p:nvPr/>
        </p:nvSpPr>
        <p:spPr>
          <a:xfrm>
            <a:off x="6482722" y="3194488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请在此处输入标题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DC5CAEC-0242-491D-861E-3D332CC2F7B7}"/>
              </a:ext>
            </a:extLst>
          </p:cNvPr>
          <p:cNvSpPr txBox="1"/>
          <p:nvPr/>
        </p:nvSpPr>
        <p:spPr>
          <a:xfrm>
            <a:off x="9623536" y="3046028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endParaRPr lang="zh-CN" altLang="en-US" sz="28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988CDE2-260B-4D82-AAE6-4C33C09A0DDC}"/>
              </a:ext>
            </a:extLst>
          </p:cNvPr>
          <p:cNvSpPr txBox="1"/>
          <p:nvPr/>
        </p:nvSpPr>
        <p:spPr>
          <a:xfrm>
            <a:off x="9200983" y="4261323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请在此处输入标题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1713A3E-1C77-4D04-A19B-594255CAC0A3}"/>
              </a:ext>
            </a:extLst>
          </p:cNvPr>
          <p:cNvSpPr txBox="1"/>
          <p:nvPr/>
        </p:nvSpPr>
        <p:spPr>
          <a:xfrm>
            <a:off x="949750" y="3552807"/>
            <a:ext cx="223651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在这里输入你的正文阐述与关键词标题相关的具体内容，在这里输入你的正文阐述与关键词标题相关的具体内容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90C5A5C-C267-41F3-B82C-0F01A4C53DCD}"/>
              </a:ext>
            </a:extLst>
          </p:cNvPr>
          <p:cNvSpPr txBox="1"/>
          <p:nvPr/>
        </p:nvSpPr>
        <p:spPr>
          <a:xfrm>
            <a:off x="3663570" y="4569100"/>
            <a:ext cx="223651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在这里输入你的正文阐述与关键词标题相关的具体内容，在这里输入你的正文阐述与关键词标题相关的具体内容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A95E4FF2-FD54-499D-AF4C-B3D6556D2CBC}"/>
              </a:ext>
            </a:extLst>
          </p:cNvPr>
          <p:cNvSpPr txBox="1"/>
          <p:nvPr/>
        </p:nvSpPr>
        <p:spPr>
          <a:xfrm>
            <a:off x="6511297" y="3552807"/>
            <a:ext cx="2236510" cy="15799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在这里输入你的正文阐述与关键词标题相关的具体内容，在这里输入你的正文阐述与关键词标题相关的具体内容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7539D67-D875-4BA7-BC84-1B60A6FF05F9}"/>
              </a:ext>
            </a:extLst>
          </p:cNvPr>
          <p:cNvSpPr txBox="1"/>
          <p:nvPr/>
        </p:nvSpPr>
        <p:spPr>
          <a:xfrm>
            <a:off x="9229558" y="4569100"/>
            <a:ext cx="2708442" cy="125406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 官网唯一网址：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525726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54A1E80D-0CDB-4B55-A56E-0611CE660E5E}"/>
              </a:ext>
            </a:extLst>
          </p:cNvPr>
          <p:cNvSpPr txBox="1"/>
          <p:nvPr/>
        </p:nvSpPr>
        <p:spPr>
          <a:xfrm>
            <a:off x="6096000" y="1571715"/>
            <a:ext cx="5400675" cy="184665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感谢观看</a:t>
            </a:r>
            <a:endParaRPr lang="en-US" altLang="zh-CN" sz="6000" dirty="0">
              <a:solidFill>
                <a:schemeClr val="accent2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60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敬请各位指正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D89EEE6-21D8-40E3-A12D-28553911082D}"/>
              </a:ext>
            </a:extLst>
          </p:cNvPr>
          <p:cNvSpPr txBox="1"/>
          <p:nvPr/>
        </p:nvSpPr>
        <p:spPr>
          <a:xfrm>
            <a:off x="6096000" y="3429000"/>
            <a:ext cx="540067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00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Thank you for watching please correct me</a:t>
            </a:r>
            <a:endParaRPr lang="zh-CN" altLang="en-US" sz="2000" dirty="0">
              <a:solidFill>
                <a:srgbClr val="5889B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2A9FF6-BA43-4605-B462-71487275E6FD}"/>
              </a:ext>
            </a:extLst>
          </p:cNvPr>
          <p:cNvSpPr txBox="1"/>
          <p:nvPr/>
        </p:nvSpPr>
        <p:spPr>
          <a:xfrm>
            <a:off x="6096000" y="4376944"/>
            <a:ext cx="540067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汇报人：</a:t>
            </a:r>
            <a:r>
              <a:rPr lang="en-US" altLang="zh-CN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XXX</a:t>
            </a:r>
            <a:endParaRPr lang="zh-CN" altLang="en-US" sz="2400" dirty="0">
              <a:solidFill>
                <a:srgbClr val="5889B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EF442EB-5BAA-4B03-8DBA-69D060F6E056}"/>
              </a:ext>
            </a:extLst>
          </p:cNvPr>
          <p:cNvSpPr txBox="1"/>
          <p:nvPr/>
        </p:nvSpPr>
        <p:spPr>
          <a:xfrm>
            <a:off x="6096000" y="4765326"/>
            <a:ext cx="5400675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年</a:t>
            </a:r>
            <a:r>
              <a:rPr lang="en-US" altLang="zh-CN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</a:t>
            </a:r>
            <a:r>
              <a:rPr lang="zh-CN" altLang="en-US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月</a:t>
            </a:r>
            <a:r>
              <a:rPr lang="en-US" altLang="zh-CN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</a:t>
            </a:r>
            <a:r>
              <a:rPr lang="zh-CN" altLang="en-US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2BCAB1-38AB-4094-A702-50AF0C81BB92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Picture 15-mask">
            <a:extLst>
              <a:ext uri="{FF2B5EF4-FFF2-40B4-BE49-F238E27FC236}">
                <a16:creationId xmlns:a16="http://schemas.microsoft.com/office/drawing/2014/main" id="{CE262A4E-924A-8C50-4689-81B6C0E9DFD3}"/>
              </a:ext>
            </a:extLst>
          </p:cNvPr>
          <p:cNvSpPr/>
          <p:nvPr/>
        </p:nvSpPr>
        <p:spPr>
          <a:xfrm>
            <a:off x="658813" y="1267850"/>
            <a:ext cx="4276730" cy="4301048"/>
          </a:xfrm>
          <a:custGeom>
            <a:avLst/>
            <a:gdLst>
              <a:gd name="connsiteX0" fmla="*/ 71499 w 4276730"/>
              <a:gd name="connsiteY0" fmla="*/ 1837756 h 4301048"/>
              <a:gd name="connsiteX1" fmla="*/ 761412 w 4276730"/>
              <a:gd name="connsiteY1" fmla="*/ 407232 h 4301048"/>
              <a:gd name="connsiteX2" fmla="*/ 1409931 w 4276730"/>
              <a:gd name="connsiteY2" fmla="*/ 0 h 4301048"/>
              <a:gd name="connsiteX3" fmla="*/ 2866800 w 4276730"/>
              <a:gd name="connsiteY3" fmla="*/ 0 h 4301048"/>
              <a:gd name="connsiteX4" fmla="*/ 3515318 w 4276730"/>
              <a:gd name="connsiteY4" fmla="*/ 407232 h 4301048"/>
              <a:gd name="connsiteX5" fmla="*/ 4205231 w 4276730"/>
              <a:gd name="connsiteY5" fmla="*/ 1837756 h 4301048"/>
              <a:gd name="connsiteX6" fmla="*/ 4205231 w 4276730"/>
              <a:gd name="connsiteY6" fmla="*/ 2463292 h 4301048"/>
              <a:gd name="connsiteX7" fmla="*/ 3515318 w 4276730"/>
              <a:gd name="connsiteY7" fmla="*/ 3893815 h 4301048"/>
              <a:gd name="connsiteX8" fmla="*/ 2866800 w 4276730"/>
              <a:gd name="connsiteY8" fmla="*/ 4301048 h 4301048"/>
              <a:gd name="connsiteX9" fmla="*/ 1409931 w 4276730"/>
              <a:gd name="connsiteY9" fmla="*/ 4301048 h 4301048"/>
              <a:gd name="connsiteX10" fmla="*/ 761412 w 4276730"/>
              <a:gd name="connsiteY10" fmla="*/ 3893815 h 4301048"/>
              <a:gd name="connsiteX11" fmla="*/ 71499 w 4276730"/>
              <a:gd name="connsiteY11" fmla="*/ 2463292 h 4301048"/>
              <a:gd name="connsiteX12" fmla="*/ 71499 w 4276730"/>
              <a:gd name="connsiteY12" fmla="*/ 1837756 h 430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76730" h="4301048">
                <a:moveTo>
                  <a:pt x="71499" y="1837756"/>
                </a:moveTo>
                <a:lnTo>
                  <a:pt x="761412" y="407232"/>
                </a:lnTo>
                <a:cubicBezTo>
                  <a:pt x="881412" y="158413"/>
                  <a:pt x="1133686" y="0"/>
                  <a:pt x="1409931" y="0"/>
                </a:cubicBezTo>
                <a:lnTo>
                  <a:pt x="2866800" y="0"/>
                </a:lnTo>
                <a:cubicBezTo>
                  <a:pt x="3143044" y="0"/>
                  <a:pt x="3395318" y="158413"/>
                  <a:pt x="3515318" y="407232"/>
                </a:cubicBezTo>
                <a:lnTo>
                  <a:pt x="4205231" y="1837756"/>
                </a:lnTo>
                <a:cubicBezTo>
                  <a:pt x="4300563" y="2035425"/>
                  <a:pt x="4300563" y="2265622"/>
                  <a:pt x="4205231" y="2463292"/>
                </a:cubicBezTo>
                <a:lnTo>
                  <a:pt x="3515318" y="3893815"/>
                </a:lnTo>
                <a:cubicBezTo>
                  <a:pt x="3395318" y="4142634"/>
                  <a:pt x="3143044" y="4301048"/>
                  <a:pt x="2866800" y="4301048"/>
                </a:cubicBezTo>
                <a:lnTo>
                  <a:pt x="1409931" y="4301048"/>
                </a:lnTo>
                <a:cubicBezTo>
                  <a:pt x="1133686" y="4301048"/>
                  <a:pt x="881412" y="4142635"/>
                  <a:pt x="761412" y="3893815"/>
                </a:cubicBezTo>
                <a:lnTo>
                  <a:pt x="71499" y="2463292"/>
                </a:lnTo>
                <a:cubicBezTo>
                  <a:pt x="-23833" y="2265622"/>
                  <a:pt x="-23833" y="2035425"/>
                  <a:pt x="71499" y="1837756"/>
                </a:cubicBezTo>
              </a:path>
            </a:pathLst>
          </a:custGeom>
          <a:blipFill dpi="0" rotWithShape="1">
            <a:blip r:embed="rId3"/>
            <a:srcRect/>
            <a:tile tx="-165100" ty="-5016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854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A4FBF1D-79FE-309E-56B0-DD79ABE38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0" y="0"/>
            <a:ext cx="12668250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30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97D60A8-F6DF-93C6-C2A3-A6D4BB0F960B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Undefined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F95DE8A-9A69-7457-F571-4E844C74B8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91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54A1E80D-0CDB-4B55-A56E-0611CE660E5E}"/>
              </a:ext>
            </a:extLst>
          </p:cNvPr>
          <p:cNvSpPr txBox="1"/>
          <p:nvPr/>
        </p:nvSpPr>
        <p:spPr>
          <a:xfrm>
            <a:off x="1374833" y="1092358"/>
            <a:ext cx="5247989" cy="9233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59E0D9-841B-4009-9FAD-1214E472AC8A}"/>
              </a:ext>
            </a:extLst>
          </p:cNvPr>
          <p:cNvSpPr txBox="1"/>
          <p:nvPr/>
        </p:nvSpPr>
        <p:spPr>
          <a:xfrm>
            <a:off x="3112753" y="1483100"/>
            <a:ext cx="524798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CONTENTS</a:t>
            </a:r>
            <a:endParaRPr lang="zh-CN" altLang="en-US" sz="28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4E3FE3-4967-4383-81E9-C060A94E8131}"/>
              </a:ext>
            </a:extLst>
          </p:cNvPr>
          <p:cNvCxnSpPr>
            <a:cxnSpLocks/>
          </p:cNvCxnSpPr>
          <p:nvPr/>
        </p:nvCxnSpPr>
        <p:spPr>
          <a:xfrm>
            <a:off x="695325" y="3627287"/>
            <a:ext cx="10801350" cy="0"/>
          </a:xfrm>
          <a:prstGeom prst="line">
            <a:avLst/>
          </a:prstGeom>
          <a:ln w="28575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9E6FCBA-55D3-42AA-BCE2-8FF73F628A38}"/>
              </a:ext>
            </a:extLst>
          </p:cNvPr>
          <p:cNvSpPr/>
          <p:nvPr/>
        </p:nvSpPr>
        <p:spPr>
          <a:xfrm>
            <a:off x="1471697" y="3431344"/>
            <a:ext cx="65314" cy="3918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18B1A1-6D44-44F7-8432-8F6C471148CF}"/>
              </a:ext>
            </a:extLst>
          </p:cNvPr>
          <p:cNvSpPr txBox="1"/>
          <p:nvPr/>
        </p:nvSpPr>
        <p:spPr>
          <a:xfrm>
            <a:off x="1388146" y="40532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工作业绩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107142-DD11-4959-B5DA-A754D7084196}"/>
              </a:ext>
            </a:extLst>
          </p:cNvPr>
          <p:cNvSpPr txBox="1"/>
          <p:nvPr/>
        </p:nvSpPr>
        <p:spPr>
          <a:xfrm>
            <a:off x="1388146" y="4550761"/>
            <a:ext cx="230241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Achievement</a:t>
            </a:r>
            <a:endParaRPr lang="zh-CN" altLang="en-US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D3D7145-E757-4AD1-8AAD-038193658583}"/>
              </a:ext>
            </a:extLst>
          </p:cNvPr>
          <p:cNvSpPr/>
          <p:nvPr/>
        </p:nvSpPr>
        <p:spPr>
          <a:xfrm>
            <a:off x="4054807" y="3431344"/>
            <a:ext cx="65314" cy="3918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4F0F8A4-A289-45A3-B0A3-2F77AE2DD0F8}"/>
              </a:ext>
            </a:extLst>
          </p:cNvPr>
          <p:cNvSpPr txBox="1"/>
          <p:nvPr/>
        </p:nvSpPr>
        <p:spPr>
          <a:xfrm>
            <a:off x="3971256" y="40532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亮点经验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1BEE47D-D1C7-418A-96C2-C8C12072C8B2}"/>
              </a:ext>
            </a:extLst>
          </p:cNvPr>
          <p:cNvSpPr txBox="1"/>
          <p:nvPr/>
        </p:nvSpPr>
        <p:spPr>
          <a:xfrm>
            <a:off x="3971256" y="4550761"/>
            <a:ext cx="230241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Experience</a:t>
            </a:r>
            <a:endParaRPr lang="zh-CN" altLang="en-US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2B638C3-E088-4F8F-9B85-CA8EDD3E924B}"/>
              </a:ext>
            </a:extLst>
          </p:cNvPr>
          <p:cNvSpPr/>
          <p:nvPr/>
        </p:nvSpPr>
        <p:spPr>
          <a:xfrm>
            <a:off x="6637917" y="3431344"/>
            <a:ext cx="65314" cy="3918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2832812-EDFB-4850-8885-8D41849CA0F8}"/>
              </a:ext>
            </a:extLst>
          </p:cNvPr>
          <p:cNvSpPr txBox="1"/>
          <p:nvPr/>
        </p:nvSpPr>
        <p:spPr>
          <a:xfrm>
            <a:off x="6554366" y="40532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问题分析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7330626-2559-4322-BB71-1543383FC891}"/>
              </a:ext>
            </a:extLst>
          </p:cNvPr>
          <p:cNvSpPr txBox="1"/>
          <p:nvPr/>
        </p:nvSpPr>
        <p:spPr>
          <a:xfrm>
            <a:off x="6554366" y="4550761"/>
            <a:ext cx="230241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Analysis</a:t>
            </a:r>
            <a:endParaRPr lang="zh-CN" altLang="en-US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208DF84-C50D-488A-8900-3DD02843F141}"/>
              </a:ext>
            </a:extLst>
          </p:cNvPr>
          <p:cNvSpPr/>
          <p:nvPr/>
        </p:nvSpPr>
        <p:spPr>
          <a:xfrm>
            <a:off x="9221027" y="3431344"/>
            <a:ext cx="65314" cy="3918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B50BFA7-6EB1-4836-A020-D9D4A3C73001}"/>
              </a:ext>
            </a:extLst>
          </p:cNvPr>
          <p:cNvSpPr txBox="1"/>
          <p:nvPr/>
        </p:nvSpPr>
        <p:spPr>
          <a:xfrm>
            <a:off x="9137476" y="40532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未来规划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DED7A50-3D39-47CE-AA17-42462F02F6DB}"/>
              </a:ext>
            </a:extLst>
          </p:cNvPr>
          <p:cNvSpPr txBox="1"/>
          <p:nvPr/>
        </p:nvSpPr>
        <p:spPr>
          <a:xfrm>
            <a:off x="9137476" y="4550761"/>
            <a:ext cx="2302412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Future Plan</a:t>
            </a:r>
            <a:endParaRPr lang="zh-CN" altLang="en-US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88E1F5-B19D-46ED-B633-DF27B65B36ED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72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5ADB1D-BACB-9E36-DF42-0322461A89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0"/>
            <a:ext cx="12172950" cy="70104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547363C-E9B9-6C54-1A74-DA8950B747E8}"/>
              </a:ext>
            </a:extLst>
          </p:cNvPr>
          <p:cNvSpPr/>
          <p:nvPr/>
        </p:nvSpPr>
        <p:spPr>
          <a:xfrm>
            <a:off x="0" y="1016632"/>
            <a:ext cx="10770166" cy="5841368"/>
          </a:xfrm>
          <a:custGeom>
            <a:avLst/>
            <a:gdLst>
              <a:gd name="connsiteX0" fmla="*/ 0 w 10770166"/>
              <a:gd name="connsiteY0" fmla="*/ 0 h 5841368"/>
              <a:gd name="connsiteX1" fmla="*/ 6403831 w 10770166"/>
              <a:gd name="connsiteY1" fmla="*/ 0 h 5841368"/>
              <a:gd name="connsiteX2" fmla="*/ 8495998 w 10770166"/>
              <a:gd name="connsiteY2" fmla="*/ 1293032 h 5841368"/>
              <a:gd name="connsiteX3" fmla="*/ 10770166 w 10770166"/>
              <a:gd name="connsiteY3" fmla="*/ 5841368 h 5841368"/>
              <a:gd name="connsiteX4" fmla="*/ 0 w 10770166"/>
              <a:gd name="connsiteY4" fmla="*/ 5841368 h 584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70166" h="5841368">
                <a:moveTo>
                  <a:pt x="0" y="0"/>
                </a:moveTo>
                <a:lnTo>
                  <a:pt x="6403831" y="0"/>
                </a:lnTo>
                <a:cubicBezTo>
                  <a:pt x="7290015" y="0"/>
                  <a:pt x="8099685" y="500402"/>
                  <a:pt x="8495998" y="1293032"/>
                </a:cubicBezTo>
                <a:lnTo>
                  <a:pt x="10770166" y="5841368"/>
                </a:lnTo>
                <a:lnTo>
                  <a:pt x="0" y="5841368"/>
                </a:lnTo>
                <a:close/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A1874B5-DAA0-4347-9C86-31F19F66E00B}"/>
              </a:ext>
            </a:extLst>
          </p:cNvPr>
          <p:cNvSpPr/>
          <p:nvPr/>
        </p:nvSpPr>
        <p:spPr>
          <a:xfrm>
            <a:off x="1" y="1277859"/>
            <a:ext cx="10613311" cy="5732543"/>
          </a:xfrm>
          <a:custGeom>
            <a:avLst/>
            <a:gdLst>
              <a:gd name="connsiteX0" fmla="*/ 0 w 10613311"/>
              <a:gd name="connsiteY0" fmla="*/ 0 h 5732543"/>
              <a:gd name="connsiteX1" fmla="*/ 6316526 w 10613311"/>
              <a:gd name="connsiteY1" fmla="*/ 0 h 5732543"/>
              <a:gd name="connsiteX2" fmla="*/ 8386786 w 10613311"/>
              <a:gd name="connsiteY2" fmla="*/ 1279492 h 5732543"/>
              <a:gd name="connsiteX3" fmla="*/ 10613311 w 10613311"/>
              <a:gd name="connsiteY3" fmla="*/ 5732543 h 5732543"/>
              <a:gd name="connsiteX4" fmla="*/ 0 w 10613311"/>
              <a:gd name="connsiteY4" fmla="*/ 5732543 h 57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311" h="5732543">
                <a:moveTo>
                  <a:pt x="0" y="0"/>
                </a:moveTo>
                <a:lnTo>
                  <a:pt x="6316526" y="0"/>
                </a:lnTo>
                <a:cubicBezTo>
                  <a:pt x="7193431" y="0"/>
                  <a:pt x="7994622" y="495162"/>
                  <a:pt x="8386786" y="1279492"/>
                </a:cubicBezTo>
                <a:lnTo>
                  <a:pt x="10613311" y="5732543"/>
                </a:lnTo>
                <a:lnTo>
                  <a:pt x="0" y="57325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4E3FE3-4967-4383-81E9-C060A94E8131}"/>
              </a:ext>
            </a:extLst>
          </p:cNvPr>
          <p:cNvCxnSpPr>
            <a:cxnSpLocks/>
          </p:cNvCxnSpPr>
          <p:nvPr/>
        </p:nvCxnSpPr>
        <p:spPr>
          <a:xfrm>
            <a:off x="695325" y="2922437"/>
            <a:ext cx="6605361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9E6FCBA-55D3-42AA-BCE2-8FF73F628A38}"/>
              </a:ext>
            </a:extLst>
          </p:cNvPr>
          <p:cNvSpPr/>
          <p:nvPr/>
        </p:nvSpPr>
        <p:spPr>
          <a:xfrm>
            <a:off x="1471697" y="2726494"/>
            <a:ext cx="65314" cy="3918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18B1A1-6D44-44F7-8432-8F6C471148CF}"/>
              </a:ext>
            </a:extLst>
          </p:cNvPr>
          <p:cNvSpPr txBox="1"/>
          <p:nvPr/>
        </p:nvSpPr>
        <p:spPr>
          <a:xfrm>
            <a:off x="1370100" y="3348392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工作业绩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107142-DD11-4959-B5DA-A754D7084196}"/>
              </a:ext>
            </a:extLst>
          </p:cNvPr>
          <p:cNvSpPr txBox="1"/>
          <p:nvPr/>
        </p:nvSpPr>
        <p:spPr>
          <a:xfrm>
            <a:off x="1370099" y="4587925"/>
            <a:ext cx="7433221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Achievement</a:t>
            </a:r>
            <a:endParaRPr lang="zh-CN" altLang="en-US" sz="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88E1F5-B19D-46ED-B633-DF27B65B36ED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FEEC12-7586-4A2C-A34E-56A6A67B9EC9}"/>
              </a:ext>
            </a:extLst>
          </p:cNvPr>
          <p:cNvSpPr txBox="1"/>
          <p:nvPr/>
        </p:nvSpPr>
        <p:spPr>
          <a:xfrm>
            <a:off x="1331999" y="1321144"/>
            <a:ext cx="8040062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8800" dirty="0">
                <a:solidFill>
                  <a:schemeClr val="accent2">
                    <a:alpha val="2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1</a:t>
            </a:r>
            <a:endParaRPr lang="zh-CN" altLang="en-US" sz="8800" dirty="0">
              <a:solidFill>
                <a:schemeClr val="accent2">
                  <a:alpha val="2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19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1">
            <a:extLst>
              <a:ext uri="{FF2B5EF4-FFF2-40B4-BE49-F238E27FC236}">
                <a16:creationId xmlns:a16="http://schemas.microsoft.com/office/drawing/2014/main" id="{5C08F5AC-FF7C-41DA-A649-B9A721770DBE}"/>
              </a:ext>
            </a:extLst>
          </p:cNvPr>
          <p:cNvSpPr/>
          <p:nvPr/>
        </p:nvSpPr>
        <p:spPr>
          <a:xfrm>
            <a:off x="7216080" y="3150089"/>
            <a:ext cx="770274" cy="69600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5" name="Freeform 21">
            <a:extLst>
              <a:ext uri="{FF2B5EF4-FFF2-40B4-BE49-F238E27FC236}">
                <a16:creationId xmlns:a16="http://schemas.microsoft.com/office/drawing/2014/main" id="{CE34287F-EF0A-443B-9BE0-1F40CCCD5E39}"/>
              </a:ext>
            </a:extLst>
          </p:cNvPr>
          <p:cNvSpPr/>
          <p:nvPr/>
        </p:nvSpPr>
        <p:spPr>
          <a:xfrm>
            <a:off x="7233886" y="4738777"/>
            <a:ext cx="770274" cy="69600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rgbClr val="5889B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3" name="Freeform 21">
            <a:extLst>
              <a:ext uri="{FF2B5EF4-FFF2-40B4-BE49-F238E27FC236}">
                <a16:creationId xmlns:a16="http://schemas.microsoft.com/office/drawing/2014/main" id="{ED7DBC42-D45D-4FC1-BA9D-A15AED68A9E0}"/>
              </a:ext>
            </a:extLst>
          </p:cNvPr>
          <p:cNvSpPr/>
          <p:nvPr/>
        </p:nvSpPr>
        <p:spPr>
          <a:xfrm>
            <a:off x="7216080" y="1561398"/>
            <a:ext cx="770274" cy="69600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BC7A3BD-3F14-44AB-8432-EF248267F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工作业绩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B8FC96-B762-41A6-A159-609F11DE219B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01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CF0F836-DE25-4DCD-ACD9-54F7F78D8E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1422866"/>
              </p:ext>
            </p:extLst>
          </p:nvPr>
        </p:nvGraphicFramePr>
        <p:xfrm>
          <a:off x="658813" y="1523999"/>
          <a:ext cx="6202255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9B3803DE-6600-4853-A0D3-9D746F299947}"/>
              </a:ext>
            </a:extLst>
          </p:cNvPr>
          <p:cNvSpPr txBox="1"/>
          <p:nvPr/>
        </p:nvSpPr>
        <p:spPr>
          <a:xfrm>
            <a:off x="8243880" y="156173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B4B1D7-E6E2-40F2-BE2F-76AB7546AF43}"/>
              </a:ext>
            </a:extLst>
          </p:cNvPr>
          <p:cNvSpPr txBox="1"/>
          <p:nvPr/>
        </p:nvSpPr>
        <p:spPr>
          <a:xfrm>
            <a:off x="8243880" y="1966845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D1C510B-CBEF-4765-8F3C-A58412185565}"/>
              </a:ext>
            </a:extLst>
          </p:cNvPr>
          <p:cNvSpPr/>
          <p:nvPr/>
        </p:nvSpPr>
        <p:spPr>
          <a:xfrm>
            <a:off x="7416444" y="1724688"/>
            <a:ext cx="369543" cy="369427"/>
          </a:xfrm>
          <a:custGeom>
            <a:avLst/>
            <a:gdLst>
              <a:gd name="connsiteX0" fmla="*/ 366248 w 455927"/>
              <a:gd name="connsiteY0" fmla="*/ -282 h 455784"/>
              <a:gd name="connsiteX1" fmla="*/ 88312 w 455927"/>
              <a:gd name="connsiteY1" fmla="*/ -282 h 455784"/>
              <a:gd name="connsiteX2" fmla="*/ -725 w 455927"/>
              <a:gd name="connsiteY2" fmla="*/ 88612 h 455784"/>
              <a:gd name="connsiteX3" fmla="*/ -725 w 455927"/>
              <a:gd name="connsiteY3" fmla="*/ 88672 h 455784"/>
              <a:gd name="connsiteX4" fmla="*/ -725 w 455927"/>
              <a:gd name="connsiteY4" fmla="*/ 366549 h 455784"/>
              <a:gd name="connsiteX5" fmla="*/ 88312 w 455927"/>
              <a:gd name="connsiteY5" fmla="*/ 455503 h 455784"/>
              <a:gd name="connsiteX6" fmla="*/ 366248 w 455927"/>
              <a:gd name="connsiteY6" fmla="*/ 455503 h 455784"/>
              <a:gd name="connsiteX7" fmla="*/ 455202 w 455927"/>
              <a:gd name="connsiteY7" fmla="*/ 366549 h 455784"/>
              <a:gd name="connsiteX8" fmla="*/ 455202 w 455927"/>
              <a:gd name="connsiteY8" fmla="*/ 88612 h 455784"/>
              <a:gd name="connsiteX9" fmla="*/ 366248 w 455927"/>
              <a:gd name="connsiteY9" fmla="*/ -282 h 455784"/>
              <a:gd name="connsiteX10" fmla="*/ 166106 w 455927"/>
              <a:gd name="connsiteY10" fmla="*/ 222963 h 455784"/>
              <a:gd name="connsiteX11" fmla="*/ 294580 w 455927"/>
              <a:gd name="connsiteY11" fmla="*/ 94453 h 455784"/>
              <a:gd name="connsiteX12" fmla="*/ 306333 w 455927"/>
              <a:gd name="connsiteY12" fmla="*/ 94440 h 455784"/>
              <a:gd name="connsiteX13" fmla="*/ 306345 w 455927"/>
              <a:gd name="connsiteY13" fmla="*/ 94453 h 455784"/>
              <a:gd name="connsiteX14" fmla="*/ 306689 w 455927"/>
              <a:gd name="connsiteY14" fmla="*/ 94750 h 455784"/>
              <a:gd name="connsiteX15" fmla="*/ 322810 w 455927"/>
              <a:gd name="connsiteY15" fmla="*/ 78569 h 455784"/>
              <a:gd name="connsiteX16" fmla="*/ 334528 w 455927"/>
              <a:gd name="connsiteY16" fmla="*/ 78569 h 455784"/>
              <a:gd name="connsiteX17" fmla="*/ 364931 w 455927"/>
              <a:gd name="connsiteY17" fmla="*/ 109008 h 455784"/>
              <a:gd name="connsiteX18" fmla="*/ 365002 w 455927"/>
              <a:gd name="connsiteY18" fmla="*/ 120658 h 455784"/>
              <a:gd name="connsiteX19" fmla="*/ 364931 w 455927"/>
              <a:gd name="connsiteY19" fmla="*/ 120725 h 455784"/>
              <a:gd name="connsiteX20" fmla="*/ 348643 w 455927"/>
              <a:gd name="connsiteY20" fmla="*/ 136751 h 455784"/>
              <a:gd name="connsiteX21" fmla="*/ 349308 w 455927"/>
              <a:gd name="connsiteY21" fmla="*/ 137416 h 455784"/>
              <a:gd name="connsiteX22" fmla="*/ 349308 w 455927"/>
              <a:gd name="connsiteY22" fmla="*/ 149169 h 455784"/>
              <a:gd name="connsiteX23" fmla="*/ 220774 w 455927"/>
              <a:gd name="connsiteY23" fmla="*/ 277619 h 455784"/>
              <a:gd name="connsiteX24" fmla="*/ 209176 w 455927"/>
              <a:gd name="connsiteY24" fmla="*/ 277747 h 455784"/>
              <a:gd name="connsiteX25" fmla="*/ 209045 w 455927"/>
              <a:gd name="connsiteY25" fmla="*/ 277619 h 455784"/>
              <a:gd name="connsiteX26" fmla="*/ 166106 w 455927"/>
              <a:gd name="connsiteY26" fmla="*/ 234775 h 455784"/>
              <a:gd name="connsiteX27" fmla="*/ 166106 w 455927"/>
              <a:gd name="connsiteY27" fmla="*/ 223022 h 455784"/>
              <a:gd name="connsiteX28" fmla="*/ 166106 w 455927"/>
              <a:gd name="connsiteY28" fmla="*/ 223022 h 455784"/>
              <a:gd name="connsiteX29" fmla="*/ 104374 w 455927"/>
              <a:gd name="connsiteY29" fmla="*/ 339126 h 455784"/>
              <a:gd name="connsiteX30" fmla="*/ 145402 w 455927"/>
              <a:gd name="connsiteY30" fmla="*/ 254956 h 455784"/>
              <a:gd name="connsiteX31" fmla="*/ 154899 w 455927"/>
              <a:gd name="connsiteY31" fmla="*/ 253401 h 455784"/>
              <a:gd name="connsiteX32" fmla="*/ 192615 w 455927"/>
              <a:gd name="connsiteY32" fmla="*/ 291153 h 455784"/>
              <a:gd name="connsiteX33" fmla="*/ 191119 w 455927"/>
              <a:gd name="connsiteY33" fmla="*/ 300769 h 455784"/>
              <a:gd name="connsiteX34" fmla="*/ 108018 w 455927"/>
              <a:gd name="connsiteY34" fmla="*/ 342770 h 455784"/>
              <a:gd name="connsiteX35" fmla="*/ 104291 w 455927"/>
              <a:gd name="connsiteY35" fmla="*/ 339102 h 455784"/>
              <a:gd name="connsiteX36" fmla="*/ 370772 w 455927"/>
              <a:gd name="connsiteY36" fmla="*/ 379002 h 455784"/>
              <a:gd name="connsiteX37" fmla="*/ 83955 w 455927"/>
              <a:gd name="connsiteY37" fmla="*/ 379002 h 455784"/>
              <a:gd name="connsiteX38" fmla="*/ 71407 w 455927"/>
              <a:gd name="connsiteY38" fmla="*/ 366454 h 455784"/>
              <a:gd name="connsiteX39" fmla="*/ 83955 w 455927"/>
              <a:gd name="connsiteY39" fmla="*/ 353906 h 455784"/>
              <a:gd name="connsiteX40" fmla="*/ 370760 w 455927"/>
              <a:gd name="connsiteY40" fmla="*/ 353906 h 455784"/>
              <a:gd name="connsiteX41" fmla="*/ 383308 w 455927"/>
              <a:gd name="connsiteY41" fmla="*/ 366454 h 455784"/>
              <a:gd name="connsiteX42" fmla="*/ 370760 w 455927"/>
              <a:gd name="connsiteY42" fmla="*/ 379002 h 45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5927" h="455784">
                <a:moveTo>
                  <a:pt x="366248" y="-282"/>
                </a:moveTo>
                <a:lnTo>
                  <a:pt x="88312" y="-282"/>
                </a:lnTo>
                <a:cubicBezTo>
                  <a:pt x="39175" y="-321"/>
                  <a:pt x="-689" y="39478"/>
                  <a:pt x="-725" y="88612"/>
                </a:cubicBezTo>
                <a:cubicBezTo>
                  <a:pt x="-725" y="88632"/>
                  <a:pt x="-725" y="88651"/>
                  <a:pt x="-725" y="88672"/>
                </a:cubicBezTo>
                <a:lnTo>
                  <a:pt x="-725" y="366549"/>
                </a:lnTo>
                <a:cubicBezTo>
                  <a:pt x="-677" y="415690"/>
                  <a:pt x="39175" y="455503"/>
                  <a:pt x="88312" y="455503"/>
                </a:cubicBezTo>
                <a:lnTo>
                  <a:pt x="366248" y="455503"/>
                </a:lnTo>
                <a:cubicBezTo>
                  <a:pt x="415373" y="455503"/>
                  <a:pt x="455202" y="415677"/>
                  <a:pt x="455202" y="366549"/>
                </a:cubicBezTo>
                <a:lnTo>
                  <a:pt x="455202" y="88612"/>
                </a:lnTo>
                <a:cubicBezTo>
                  <a:pt x="455166" y="39510"/>
                  <a:pt x="415349" y="-275"/>
                  <a:pt x="366248" y="-282"/>
                </a:cubicBezTo>
                <a:close/>
                <a:moveTo>
                  <a:pt x="166106" y="222963"/>
                </a:moveTo>
                <a:lnTo>
                  <a:pt x="294580" y="94453"/>
                </a:lnTo>
                <a:cubicBezTo>
                  <a:pt x="297821" y="91204"/>
                  <a:pt x="303080" y="91199"/>
                  <a:pt x="306333" y="94440"/>
                </a:cubicBezTo>
                <a:cubicBezTo>
                  <a:pt x="306333" y="94445"/>
                  <a:pt x="306345" y="94448"/>
                  <a:pt x="306345" y="94453"/>
                </a:cubicBezTo>
                <a:lnTo>
                  <a:pt x="306689" y="94750"/>
                </a:lnTo>
                <a:lnTo>
                  <a:pt x="322810" y="78569"/>
                </a:lnTo>
                <a:cubicBezTo>
                  <a:pt x="326051" y="75347"/>
                  <a:pt x="331287" y="75347"/>
                  <a:pt x="334528" y="78569"/>
                </a:cubicBezTo>
                <a:lnTo>
                  <a:pt x="364931" y="109008"/>
                </a:lnTo>
                <a:cubicBezTo>
                  <a:pt x="368172" y="112207"/>
                  <a:pt x="368195" y="117423"/>
                  <a:pt x="365002" y="120658"/>
                </a:cubicBezTo>
                <a:cubicBezTo>
                  <a:pt x="364978" y="120681"/>
                  <a:pt x="364954" y="120703"/>
                  <a:pt x="364931" y="120725"/>
                </a:cubicBezTo>
                <a:lnTo>
                  <a:pt x="348643" y="136751"/>
                </a:lnTo>
                <a:lnTo>
                  <a:pt x="349308" y="137416"/>
                </a:lnTo>
                <a:cubicBezTo>
                  <a:pt x="352501" y="140683"/>
                  <a:pt x="352501" y="145902"/>
                  <a:pt x="349308" y="149169"/>
                </a:cubicBezTo>
                <a:lnTo>
                  <a:pt x="220774" y="277619"/>
                </a:lnTo>
                <a:cubicBezTo>
                  <a:pt x="217605" y="280858"/>
                  <a:pt x="212417" y="280916"/>
                  <a:pt x="209176" y="277747"/>
                </a:cubicBezTo>
                <a:cubicBezTo>
                  <a:pt x="209128" y="277706"/>
                  <a:pt x="209093" y="277663"/>
                  <a:pt x="209045" y="277619"/>
                </a:cubicBezTo>
                <a:lnTo>
                  <a:pt x="166106" y="234775"/>
                </a:lnTo>
                <a:cubicBezTo>
                  <a:pt x="162865" y="231529"/>
                  <a:pt x="162865" y="226268"/>
                  <a:pt x="166106" y="223022"/>
                </a:cubicBezTo>
                <a:cubicBezTo>
                  <a:pt x="166106" y="223022"/>
                  <a:pt x="166106" y="223022"/>
                  <a:pt x="166106" y="223022"/>
                </a:cubicBezTo>
                <a:close/>
                <a:moveTo>
                  <a:pt x="104374" y="339126"/>
                </a:moveTo>
                <a:lnTo>
                  <a:pt x="145402" y="254956"/>
                </a:lnTo>
                <a:cubicBezTo>
                  <a:pt x="147396" y="250861"/>
                  <a:pt x="151682" y="250208"/>
                  <a:pt x="154899" y="253401"/>
                </a:cubicBezTo>
                <a:lnTo>
                  <a:pt x="192615" y="291153"/>
                </a:lnTo>
                <a:cubicBezTo>
                  <a:pt x="195868" y="294382"/>
                  <a:pt x="195203" y="298703"/>
                  <a:pt x="191119" y="300769"/>
                </a:cubicBezTo>
                <a:lnTo>
                  <a:pt x="108018" y="342770"/>
                </a:lnTo>
                <a:cubicBezTo>
                  <a:pt x="103947" y="344895"/>
                  <a:pt x="102296" y="343221"/>
                  <a:pt x="104291" y="339102"/>
                </a:cubicBezTo>
                <a:close/>
                <a:moveTo>
                  <a:pt x="370772" y="379002"/>
                </a:moveTo>
                <a:lnTo>
                  <a:pt x="83955" y="379002"/>
                </a:lnTo>
                <a:cubicBezTo>
                  <a:pt x="77022" y="379002"/>
                  <a:pt x="71407" y="373385"/>
                  <a:pt x="71407" y="366454"/>
                </a:cubicBezTo>
                <a:cubicBezTo>
                  <a:pt x="71407" y="359523"/>
                  <a:pt x="77022" y="353906"/>
                  <a:pt x="83955" y="353906"/>
                </a:cubicBezTo>
                <a:lnTo>
                  <a:pt x="370760" y="353906"/>
                </a:lnTo>
                <a:cubicBezTo>
                  <a:pt x="377693" y="353906"/>
                  <a:pt x="383308" y="359523"/>
                  <a:pt x="383308" y="366454"/>
                </a:cubicBezTo>
                <a:cubicBezTo>
                  <a:pt x="383308" y="373385"/>
                  <a:pt x="377693" y="379002"/>
                  <a:pt x="370760" y="37900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D3B2AD-8D86-4476-A2E3-E5D7EDB95E53}"/>
              </a:ext>
            </a:extLst>
          </p:cNvPr>
          <p:cNvSpPr txBox="1"/>
          <p:nvPr/>
        </p:nvSpPr>
        <p:spPr>
          <a:xfrm>
            <a:off x="8243880" y="31504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261EB2-ACCF-49AD-88DB-F718D5BA5E63}"/>
              </a:ext>
            </a:extLst>
          </p:cNvPr>
          <p:cNvSpPr txBox="1"/>
          <p:nvPr/>
        </p:nvSpPr>
        <p:spPr>
          <a:xfrm>
            <a:off x="8243880" y="3555535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062032C-D34E-49F0-A09B-ACA93375ED8D}"/>
              </a:ext>
            </a:extLst>
          </p:cNvPr>
          <p:cNvSpPr/>
          <p:nvPr/>
        </p:nvSpPr>
        <p:spPr>
          <a:xfrm>
            <a:off x="7426717" y="3312334"/>
            <a:ext cx="343849" cy="371515"/>
          </a:xfrm>
          <a:custGeom>
            <a:avLst/>
            <a:gdLst>
              <a:gd name="connsiteX0" fmla="*/ 396316 w 424226"/>
              <a:gd name="connsiteY0" fmla="*/ 389331 h 458360"/>
              <a:gd name="connsiteX1" fmla="*/ 423502 w 424226"/>
              <a:gd name="connsiteY1" fmla="*/ 343031 h 458360"/>
              <a:gd name="connsiteX2" fmla="*/ 408140 w 424226"/>
              <a:gd name="connsiteY2" fmla="*/ 41114 h 458360"/>
              <a:gd name="connsiteX3" fmla="*/ 364738 w 424226"/>
              <a:gd name="connsiteY3" fmla="*/ -282 h 458360"/>
              <a:gd name="connsiteX4" fmla="*/ 285495 w 424226"/>
              <a:gd name="connsiteY4" fmla="*/ -282 h 458360"/>
              <a:gd name="connsiteX5" fmla="*/ 285495 w 424226"/>
              <a:gd name="connsiteY5" fmla="*/ 244153 h 458360"/>
              <a:gd name="connsiteX6" fmla="*/ 224380 w 424226"/>
              <a:gd name="connsiteY6" fmla="*/ 183051 h 458360"/>
              <a:gd name="connsiteX7" fmla="*/ 163278 w 424226"/>
              <a:gd name="connsiteY7" fmla="*/ 244153 h 458360"/>
              <a:gd name="connsiteX8" fmla="*/ 163278 w 424226"/>
              <a:gd name="connsiteY8" fmla="*/ -282 h 458360"/>
              <a:gd name="connsiteX9" fmla="*/ 61336 w 424226"/>
              <a:gd name="connsiteY9" fmla="*/ -282 h 458360"/>
              <a:gd name="connsiteX10" fmla="*/ 17970 w 424226"/>
              <a:gd name="connsiteY10" fmla="*/ 41114 h 458360"/>
              <a:gd name="connsiteX11" fmla="*/ -657 w 424226"/>
              <a:gd name="connsiteY11" fmla="*/ 407340 h 458360"/>
              <a:gd name="connsiteX12" fmla="*/ 43185 w 424226"/>
              <a:gd name="connsiteY12" fmla="*/ 458079 h 458360"/>
              <a:gd name="connsiteX13" fmla="*/ 382961 w 424226"/>
              <a:gd name="connsiteY13" fmla="*/ 458079 h 458360"/>
              <a:gd name="connsiteX14" fmla="*/ 420949 w 424226"/>
              <a:gd name="connsiteY14" fmla="*/ 434205 h 458360"/>
              <a:gd name="connsiteX15" fmla="*/ 396316 w 424226"/>
              <a:gd name="connsiteY15" fmla="*/ 389331 h 458360"/>
              <a:gd name="connsiteX16" fmla="*/ 365759 w 424226"/>
              <a:gd name="connsiteY16" fmla="*/ 381685 h 458360"/>
              <a:gd name="connsiteX17" fmla="*/ 381037 w 424226"/>
              <a:gd name="connsiteY17" fmla="*/ 427521 h 458360"/>
              <a:gd name="connsiteX18" fmla="*/ 75499 w 424226"/>
              <a:gd name="connsiteY18" fmla="*/ 427521 h 458360"/>
              <a:gd name="connsiteX19" fmla="*/ 29663 w 424226"/>
              <a:gd name="connsiteY19" fmla="*/ 381685 h 458360"/>
              <a:gd name="connsiteX20" fmla="*/ 75499 w 424226"/>
              <a:gd name="connsiteY20" fmla="*/ 335849 h 458360"/>
              <a:gd name="connsiteX21" fmla="*/ 381037 w 424226"/>
              <a:gd name="connsiteY21" fmla="*/ 335849 h 458360"/>
              <a:gd name="connsiteX22" fmla="*/ 365806 w 424226"/>
              <a:gd name="connsiteY22" fmla="*/ 381685 h 45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4226" h="458360">
                <a:moveTo>
                  <a:pt x="396316" y="389331"/>
                </a:moveTo>
                <a:cubicBezTo>
                  <a:pt x="396364" y="370122"/>
                  <a:pt x="406751" y="352434"/>
                  <a:pt x="423502" y="343031"/>
                </a:cubicBezTo>
                <a:lnTo>
                  <a:pt x="408140" y="41114"/>
                </a:lnTo>
                <a:cubicBezTo>
                  <a:pt x="406858" y="18024"/>
                  <a:pt x="387863" y="-92"/>
                  <a:pt x="364738" y="-282"/>
                </a:cubicBezTo>
                <a:lnTo>
                  <a:pt x="285495" y="-282"/>
                </a:lnTo>
                <a:lnTo>
                  <a:pt x="285495" y="244153"/>
                </a:lnTo>
                <a:lnTo>
                  <a:pt x="224380" y="183051"/>
                </a:lnTo>
                <a:lnTo>
                  <a:pt x="163278" y="244153"/>
                </a:lnTo>
                <a:lnTo>
                  <a:pt x="163278" y="-282"/>
                </a:lnTo>
                <a:lnTo>
                  <a:pt x="61336" y="-282"/>
                </a:lnTo>
                <a:cubicBezTo>
                  <a:pt x="38228" y="-68"/>
                  <a:pt x="19252" y="18036"/>
                  <a:pt x="17970" y="41114"/>
                </a:cubicBezTo>
                <a:lnTo>
                  <a:pt x="-657" y="407340"/>
                </a:lnTo>
                <a:cubicBezTo>
                  <a:pt x="-2034" y="435226"/>
                  <a:pt x="17602" y="458079"/>
                  <a:pt x="43185" y="458079"/>
                </a:cubicBezTo>
                <a:lnTo>
                  <a:pt x="382961" y="458079"/>
                </a:lnTo>
                <a:cubicBezTo>
                  <a:pt x="399486" y="458079"/>
                  <a:pt x="413423" y="448463"/>
                  <a:pt x="420949" y="434205"/>
                </a:cubicBezTo>
                <a:cubicBezTo>
                  <a:pt x="405635" y="424423"/>
                  <a:pt x="396352" y="407506"/>
                  <a:pt x="396316" y="389331"/>
                </a:cubicBezTo>
                <a:close/>
                <a:moveTo>
                  <a:pt x="365759" y="381685"/>
                </a:moveTo>
                <a:cubicBezTo>
                  <a:pt x="365759" y="395670"/>
                  <a:pt x="364417" y="419876"/>
                  <a:pt x="381037" y="427521"/>
                </a:cubicBezTo>
                <a:lnTo>
                  <a:pt x="75499" y="427521"/>
                </a:lnTo>
                <a:cubicBezTo>
                  <a:pt x="50184" y="427521"/>
                  <a:pt x="29663" y="406995"/>
                  <a:pt x="29663" y="381685"/>
                </a:cubicBezTo>
                <a:cubicBezTo>
                  <a:pt x="29663" y="356375"/>
                  <a:pt x="50184" y="335849"/>
                  <a:pt x="75499" y="335849"/>
                </a:cubicBezTo>
                <a:lnTo>
                  <a:pt x="381037" y="335849"/>
                </a:lnTo>
                <a:cubicBezTo>
                  <a:pt x="364405" y="346011"/>
                  <a:pt x="365806" y="367736"/>
                  <a:pt x="365806" y="381685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857AD0-2EE8-422F-943F-0B5328F28FC1}"/>
              </a:ext>
            </a:extLst>
          </p:cNvPr>
          <p:cNvSpPr txBox="1"/>
          <p:nvPr/>
        </p:nvSpPr>
        <p:spPr>
          <a:xfrm>
            <a:off x="8261686" y="4739118"/>
            <a:ext cx="1538883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rgbClr val="5889B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D4F8E6-5EE2-47DA-8CAD-3311A171A75B}"/>
              </a:ext>
            </a:extLst>
          </p:cNvPr>
          <p:cNvSpPr txBox="1"/>
          <p:nvPr/>
        </p:nvSpPr>
        <p:spPr>
          <a:xfrm>
            <a:off x="8261686" y="5144224"/>
            <a:ext cx="2719438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9A0AF99-99DE-417D-A0D9-563366B45B47}"/>
              </a:ext>
            </a:extLst>
          </p:cNvPr>
          <p:cNvSpPr/>
          <p:nvPr/>
        </p:nvSpPr>
        <p:spPr>
          <a:xfrm>
            <a:off x="7435108" y="4902865"/>
            <a:ext cx="367830" cy="367830"/>
          </a:xfrm>
          <a:custGeom>
            <a:avLst/>
            <a:gdLst>
              <a:gd name="connsiteX0" fmla="*/ 226401 w 453813"/>
              <a:gd name="connsiteY0" fmla="*/ 241660 h 453813"/>
              <a:gd name="connsiteX1" fmla="*/ 343847 w 453813"/>
              <a:gd name="connsiteY1" fmla="*/ 241660 h 453813"/>
              <a:gd name="connsiteX2" fmla="*/ 357808 w 453813"/>
              <a:gd name="connsiteY2" fmla="*/ 227699 h 453813"/>
              <a:gd name="connsiteX3" fmla="*/ 343847 w 453813"/>
              <a:gd name="connsiteY3" fmla="*/ 213738 h 453813"/>
              <a:gd name="connsiteX4" fmla="*/ 240362 w 453813"/>
              <a:gd name="connsiteY4" fmla="*/ 213738 h 453813"/>
              <a:gd name="connsiteX5" fmla="*/ 240362 w 453813"/>
              <a:gd name="connsiteY5" fmla="*/ 76171 h 453813"/>
              <a:gd name="connsiteX6" fmla="*/ 226817 w 453813"/>
              <a:gd name="connsiteY6" fmla="*/ 61806 h 453813"/>
              <a:gd name="connsiteX7" fmla="*/ 212452 w 453813"/>
              <a:gd name="connsiteY7" fmla="*/ 75352 h 453813"/>
              <a:gd name="connsiteX8" fmla="*/ 212452 w 453813"/>
              <a:gd name="connsiteY8" fmla="*/ 76171 h 453813"/>
              <a:gd name="connsiteX9" fmla="*/ 212452 w 453813"/>
              <a:gd name="connsiteY9" fmla="*/ 241660 h 453813"/>
              <a:gd name="connsiteX10" fmla="*/ 226188 w 453813"/>
              <a:gd name="connsiteY10" fmla="*/ 453496 h 453813"/>
              <a:gd name="connsiteX11" fmla="*/ -725 w 453813"/>
              <a:gd name="connsiteY11" fmla="*/ 226595 h 453813"/>
              <a:gd name="connsiteX12" fmla="*/ 226188 w 453813"/>
              <a:gd name="connsiteY12" fmla="*/ -282 h 453813"/>
              <a:gd name="connsiteX13" fmla="*/ 453089 w 453813"/>
              <a:gd name="connsiteY13" fmla="*/ 226631 h 453813"/>
              <a:gd name="connsiteX14" fmla="*/ 226188 w 453813"/>
              <a:gd name="connsiteY14" fmla="*/ 453532 h 45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3813" h="453813">
                <a:moveTo>
                  <a:pt x="226401" y="241660"/>
                </a:moveTo>
                <a:lnTo>
                  <a:pt x="343847" y="241660"/>
                </a:lnTo>
                <a:cubicBezTo>
                  <a:pt x="351551" y="241660"/>
                  <a:pt x="357808" y="235404"/>
                  <a:pt x="357808" y="227699"/>
                </a:cubicBezTo>
                <a:cubicBezTo>
                  <a:pt x="357808" y="219995"/>
                  <a:pt x="351551" y="213738"/>
                  <a:pt x="343847" y="213738"/>
                </a:cubicBezTo>
                <a:lnTo>
                  <a:pt x="240362" y="213738"/>
                </a:lnTo>
                <a:lnTo>
                  <a:pt x="240362" y="76171"/>
                </a:lnTo>
                <a:cubicBezTo>
                  <a:pt x="240588" y="68466"/>
                  <a:pt x="234522" y="62032"/>
                  <a:pt x="226817" y="61806"/>
                </a:cubicBezTo>
                <a:cubicBezTo>
                  <a:pt x="219112" y="61581"/>
                  <a:pt x="212678" y="67647"/>
                  <a:pt x="212452" y="75352"/>
                </a:cubicBezTo>
                <a:cubicBezTo>
                  <a:pt x="212440" y="75625"/>
                  <a:pt x="212440" y="75898"/>
                  <a:pt x="212452" y="76171"/>
                </a:cubicBezTo>
                <a:lnTo>
                  <a:pt x="212452" y="241660"/>
                </a:lnTo>
                <a:close/>
                <a:moveTo>
                  <a:pt x="226188" y="453496"/>
                </a:moveTo>
                <a:cubicBezTo>
                  <a:pt x="100872" y="453496"/>
                  <a:pt x="-725" y="351911"/>
                  <a:pt x="-725" y="226595"/>
                </a:cubicBezTo>
                <a:cubicBezTo>
                  <a:pt x="-725" y="101279"/>
                  <a:pt x="100872" y="-282"/>
                  <a:pt x="226188" y="-282"/>
                </a:cubicBezTo>
                <a:cubicBezTo>
                  <a:pt x="351504" y="-282"/>
                  <a:pt x="453089" y="101303"/>
                  <a:pt x="453089" y="226631"/>
                </a:cubicBezTo>
                <a:cubicBezTo>
                  <a:pt x="453089" y="351959"/>
                  <a:pt x="351504" y="453532"/>
                  <a:pt x="226188" y="453532"/>
                </a:cubicBezTo>
                <a:close/>
              </a:path>
            </a:pathLst>
          </a:custGeom>
          <a:solidFill>
            <a:schemeClr val="bg1"/>
          </a:solidFill>
          <a:ln w="11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18CA4E4-DA0E-44E0-B5D6-441D16B0AD0C}"/>
              </a:ext>
            </a:extLst>
          </p:cNvPr>
          <p:cNvCxnSpPr/>
          <p:nvPr/>
        </p:nvCxnSpPr>
        <p:spPr>
          <a:xfrm>
            <a:off x="7253554" y="2829737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5F723E2-A7E2-4128-BF6B-1E0507017EB9}"/>
              </a:ext>
            </a:extLst>
          </p:cNvPr>
          <p:cNvCxnSpPr/>
          <p:nvPr/>
        </p:nvCxnSpPr>
        <p:spPr>
          <a:xfrm>
            <a:off x="7101154" y="4418427"/>
            <a:ext cx="3709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46C732AB-5255-4880-999C-83B224E1CDB3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005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1">
            <a:extLst>
              <a:ext uri="{FF2B5EF4-FFF2-40B4-BE49-F238E27FC236}">
                <a16:creationId xmlns:a16="http://schemas.microsoft.com/office/drawing/2014/main" id="{08729E8C-E772-4F5D-98FD-2EDCCA9F1AA8}"/>
              </a:ext>
            </a:extLst>
          </p:cNvPr>
          <p:cNvSpPr/>
          <p:nvPr/>
        </p:nvSpPr>
        <p:spPr>
          <a:xfrm>
            <a:off x="9035676" y="3248330"/>
            <a:ext cx="1867087" cy="1687067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BC7A3BD-3F14-44AB-8432-EF248267F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工作业绩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B8FC96-B762-41A6-A159-609F11DE219B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01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71BC37-48C9-4A70-BB9B-B7EEE4FFFDB3}"/>
              </a:ext>
            </a:extLst>
          </p:cNvPr>
          <p:cNvSpPr txBox="1"/>
          <p:nvPr/>
        </p:nvSpPr>
        <p:spPr>
          <a:xfrm>
            <a:off x="9510958" y="3925666"/>
            <a:ext cx="916525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6C244F-7497-4125-B3A5-72B1D2E79577}"/>
              </a:ext>
            </a:extLst>
          </p:cNvPr>
          <p:cNvSpPr/>
          <p:nvPr/>
        </p:nvSpPr>
        <p:spPr>
          <a:xfrm>
            <a:off x="1132687" y="2419837"/>
            <a:ext cx="7447788" cy="11007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l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FE7EC19-D23C-4BFD-8D0B-FFA647ACA46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80491" y="2710833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9EB2659-6D84-4742-9D16-EAB391379F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259056" y="2710833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17FB868-6F45-4FEF-8F44-756B3155F18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37620" y="2710833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B4E4292-9DD7-48B6-89FD-01B962C71C4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16184" y="2710833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7D6E065-9F62-4DB6-BE97-CBE40F0F9A30}"/>
              </a:ext>
            </a:extLst>
          </p:cNvPr>
          <p:cNvSpPr/>
          <p:nvPr/>
        </p:nvSpPr>
        <p:spPr>
          <a:xfrm>
            <a:off x="1132687" y="4663182"/>
            <a:ext cx="7447788" cy="11007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l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DEBBA3-AFD7-45AA-AA30-543A7BE71CE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480491" y="4954177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3A72E7F-64AB-4965-AF49-95BB77F3DF0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59056" y="4954177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18F386A-AB76-4F52-BBDC-B372761ECEE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37620" y="4954177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6C8D2AE-165F-4F03-9EE6-3B44FB0E5D8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816184" y="4954177"/>
            <a:ext cx="1416488" cy="518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E3DA1D-43C7-4191-945D-7A12387EF115}"/>
              </a:ext>
            </a:extLst>
          </p:cNvPr>
          <p:cNvSpPr txBox="1"/>
          <p:nvPr/>
        </p:nvSpPr>
        <p:spPr>
          <a:xfrm>
            <a:off x="1730473" y="3925666"/>
            <a:ext cx="916525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DF58C7-9E73-4438-8151-ACDE01465405}"/>
              </a:ext>
            </a:extLst>
          </p:cNvPr>
          <p:cNvSpPr txBox="1"/>
          <p:nvPr/>
        </p:nvSpPr>
        <p:spPr>
          <a:xfrm>
            <a:off x="4398319" y="3925666"/>
            <a:ext cx="916525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84F022C-951F-4852-BD8A-AB6E2CFCBB1D}"/>
              </a:ext>
            </a:extLst>
          </p:cNvPr>
          <p:cNvSpPr txBox="1"/>
          <p:nvPr/>
        </p:nvSpPr>
        <p:spPr>
          <a:xfrm>
            <a:off x="7066166" y="3925666"/>
            <a:ext cx="916525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6FFA6B2-F313-42A4-9BF2-DDA8714027F5}"/>
              </a:ext>
            </a:extLst>
          </p:cNvPr>
          <p:cNvSpPr/>
          <p:nvPr/>
        </p:nvSpPr>
        <p:spPr>
          <a:xfrm>
            <a:off x="8724495" y="2884871"/>
            <a:ext cx="711829" cy="518714"/>
          </a:xfrm>
          <a:custGeom>
            <a:avLst/>
            <a:gdLst>
              <a:gd name="connsiteX0" fmla="*/ 0 w 572655"/>
              <a:gd name="connsiteY0" fmla="*/ 0 h 369454"/>
              <a:gd name="connsiteX1" fmla="*/ 572655 w 572655"/>
              <a:gd name="connsiteY1" fmla="*/ 369454 h 369454"/>
              <a:gd name="connsiteX0" fmla="*/ 0 w 572655"/>
              <a:gd name="connsiteY0" fmla="*/ 295 h 369749"/>
              <a:gd name="connsiteX1" fmla="*/ 572655 w 572655"/>
              <a:gd name="connsiteY1" fmla="*/ 369749 h 369749"/>
              <a:gd name="connsiteX0" fmla="*/ 0 w 572655"/>
              <a:gd name="connsiteY0" fmla="*/ 344 h 369798"/>
              <a:gd name="connsiteX1" fmla="*/ 572655 w 572655"/>
              <a:gd name="connsiteY1" fmla="*/ 369798 h 36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2655" h="369798">
                <a:moveTo>
                  <a:pt x="0" y="344"/>
                </a:moveTo>
                <a:cubicBezTo>
                  <a:pt x="281373" y="-9855"/>
                  <a:pt x="500832" y="208547"/>
                  <a:pt x="572655" y="369798"/>
                </a:cubicBezTo>
              </a:path>
            </a:pathLst>
          </a:custGeom>
          <a:noFill/>
          <a:ln w="20574">
            <a:solidFill>
              <a:schemeClr val="accent1"/>
            </a:solidFill>
            <a:tailEnd type="stealt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200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91154CF-F560-4BBE-B97D-2BF135CA1989}"/>
              </a:ext>
            </a:extLst>
          </p:cNvPr>
          <p:cNvSpPr/>
          <p:nvPr/>
        </p:nvSpPr>
        <p:spPr>
          <a:xfrm flipV="1">
            <a:off x="8724495" y="4780141"/>
            <a:ext cx="711829" cy="518714"/>
          </a:xfrm>
          <a:custGeom>
            <a:avLst/>
            <a:gdLst>
              <a:gd name="connsiteX0" fmla="*/ 0 w 572655"/>
              <a:gd name="connsiteY0" fmla="*/ 0 h 369454"/>
              <a:gd name="connsiteX1" fmla="*/ 572655 w 572655"/>
              <a:gd name="connsiteY1" fmla="*/ 369454 h 369454"/>
              <a:gd name="connsiteX0" fmla="*/ 0 w 572655"/>
              <a:gd name="connsiteY0" fmla="*/ 295 h 369749"/>
              <a:gd name="connsiteX1" fmla="*/ 572655 w 572655"/>
              <a:gd name="connsiteY1" fmla="*/ 369749 h 369749"/>
              <a:gd name="connsiteX0" fmla="*/ 0 w 572655"/>
              <a:gd name="connsiteY0" fmla="*/ 344 h 369798"/>
              <a:gd name="connsiteX1" fmla="*/ 572655 w 572655"/>
              <a:gd name="connsiteY1" fmla="*/ 369798 h 36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2655" h="369798">
                <a:moveTo>
                  <a:pt x="0" y="344"/>
                </a:moveTo>
                <a:cubicBezTo>
                  <a:pt x="281373" y="-9855"/>
                  <a:pt x="500832" y="208547"/>
                  <a:pt x="572655" y="369798"/>
                </a:cubicBezTo>
              </a:path>
            </a:pathLst>
          </a:custGeom>
          <a:noFill/>
          <a:ln w="20574">
            <a:solidFill>
              <a:schemeClr val="accent1"/>
            </a:solidFill>
            <a:tailEnd type="stealt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200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D0DA7D-83E1-40B1-B427-E906B30D0B15}"/>
              </a:ext>
            </a:extLst>
          </p:cNvPr>
          <p:cNvSpPr/>
          <p:nvPr/>
        </p:nvSpPr>
        <p:spPr>
          <a:xfrm>
            <a:off x="8681631" y="2846280"/>
            <a:ext cx="82296" cy="8229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l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44B3A54-BF7F-45A5-BB98-67EF38B5D196}"/>
              </a:ext>
            </a:extLst>
          </p:cNvPr>
          <p:cNvSpPr/>
          <p:nvPr/>
        </p:nvSpPr>
        <p:spPr>
          <a:xfrm>
            <a:off x="8681631" y="5265782"/>
            <a:ext cx="82296" cy="8229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l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CC9EF49B-B0E3-4856-9CD8-37BC45FAFB89}"/>
              </a:ext>
            </a:extLst>
          </p:cNvPr>
          <p:cNvCxnSpPr/>
          <p:nvPr/>
        </p:nvCxnSpPr>
        <p:spPr>
          <a:xfrm>
            <a:off x="2884900" y="4060146"/>
            <a:ext cx="1275516" cy="0"/>
          </a:xfrm>
          <a:prstGeom prst="straightConnector1">
            <a:avLst/>
          </a:prstGeom>
          <a:ln w="6858">
            <a:solidFill>
              <a:schemeClr val="accent2">
                <a:lumMod val="75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D379C4D0-77C8-480C-A619-B7746CF7F8B4}"/>
              </a:ext>
            </a:extLst>
          </p:cNvPr>
          <p:cNvCxnSpPr/>
          <p:nvPr/>
        </p:nvCxnSpPr>
        <p:spPr>
          <a:xfrm>
            <a:off x="5552746" y="4060146"/>
            <a:ext cx="1275516" cy="0"/>
          </a:xfrm>
          <a:prstGeom prst="straightConnector1">
            <a:avLst/>
          </a:prstGeom>
          <a:ln w="6858">
            <a:solidFill>
              <a:schemeClr val="accent2">
                <a:lumMod val="75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F454FD4-6F51-4622-AFC3-39124731EB72}"/>
              </a:ext>
            </a:extLst>
          </p:cNvPr>
          <p:cNvSpPr txBox="1"/>
          <p:nvPr/>
        </p:nvSpPr>
        <p:spPr>
          <a:xfrm>
            <a:off x="1132687" y="1191778"/>
            <a:ext cx="9767977" cy="92955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2400" b="0" i="0" u="none" strike="noStrike" kern="1200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2400" b="0" i="0" u="none" strike="noStrike" kern="1200" cap="none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9BE0CC5-F1A6-474D-A557-822AA1AB488C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13560F6-AB07-4B75-811D-78BE292D1905}"/>
              </a:ext>
            </a:extLst>
          </p:cNvPr>
          <p:cNvSpPr/>
          <p:nvPr/>
        </p:nvSpPr>
        <p:spPr>
          <a:xfrm>
            <a:off x="10203322" y="6390824"/>
            <a:ext cx="1988678" cy="467176"/>
          </a:xfrm>
          <a:custGeom>
            <a:avLst/>
            <a:gdLst>
              <a:gd name="connsiteX0" fmla="*/ 621404 w 1988678"/>
              <a:gd name="connsiteY0" fmla="*/ 0 h 467176"/>
              <a:gd name="connsiteX1" fmla="*/ 1988678 w 1988678"/>
              <a:gd name="connsiteY1" fmla="*/ 0 h 467176"/>
              <a:gd name="connsiteX2" fmla="*/ 1988678 w 1988678"/>
              <a:gd name="connsiteY2" fmla="*/ 467176 h 467176"/>
              <a:gd name="connsiteX3" fmla="*/ 0 w 1988678"/>
              <a:gd name="connsiteY3" fmla="*/ 467176 h 467176"/>
              <a:gd name="connsiteX4" fmla="*/ 60151 w 1988678"/>
              <a:gd name="connsiteY4" fmla="*/ 346874 h 467176"/>
              <a:gd name="connsiteX5" fmla="*/ 621404 w 1988678"/>
              <a:gd name="connsiteY5" fmla="*/ 0 h 46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8678" h="467176">
                <a:moveTo>
                  <a:pt x="621404" y="0"/>
                </a:moveTo>
                <a:lnTo>
                  <a:pt x="1988678" y="0"/>
                </a:lnTo>
                <a:lnTo>
                  <a:pt x="1988678" y="467176"/>
                </a:lnTo>
                <a:lnTo>
                  <a:pt x="0" y="467176"/>
                </a:lnTo>
                <a:lnTo>
                  <a:pt x="60151" y="346874"/>
                </a:lnTo>
                <a:cubicBezTo>
                  <a:pt x="166467" y="134240"/>
                  <a:pt x="383672" y="0"/>
                  <a:pt x="6214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4000">
                <a:schemeClr val="accent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492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C61EBDB-F063-A3D8-280B-7AC554E361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89307DF-AAF7-20C8-054D-1452CEF6A19B}"/>
              </a:ext>
            </a:extLst>
          </p:cNvPr>
          <p:cNvSpPr/>
          <p:nvPr/>
        </p:nvSpPr>
        <p:spPr>
          <a:xfrm>
            <a:off x="0" y="1016632"/>
            <a:ext cx="10759864" cy="5841368"/>
          </a:xfrm>
          <a:custGeom>
            <a:avLst/>
            <a:gdLst>
              <a:gd name="connsiteX0" fmla="*/ 0 w 10759864"/>
              <a:gd name="connsiteY0" fmla="*/ 0 h 5841368"/>
              <a:gd name="connsiteX1" fmla="*/ 6388482 w 10759864"/>
              <a:gd name="connsiteY1" fmla="*/ 0 h 5841368"/>
              <a:gd name="connsiteX2" fmla="*/ 8487953 w 10759864"/>
              <a:gd name="connsiteY2" fmla="*/ 1297545 h 5841368"/>
              <a:gd name="connsiteX3" fmla="*/ 10759864 w 10759864"/>
              <a:gd name="connsiteY3" fmla="*/ 5841368 h 5841368"/>
              <a:gd name="connsiteX4" fmla="*/ 0 w 10759864"/>
              <a:gd name="connsiteY4" fmla="*/ 5841368 h 584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9864" h="5841368">
                <a:moveTo>
                  <a:pt x="0" y="0"/>
                </a:moveTo>
                <a:lnTo>
                  <a:pt x="6388482" y="0"/>
                </a:lnTo>
                <a:cubicBezTo>
                  <a:pt x="7277760" y="0"/>
                  <a:pt x="8090256" y="502149"/>
                  <a:pt x="8487953" y="1297545"/>
                </a:cubicBezTo>
                <a:lnTo>
                  <a:pt x="10759864" y="5841368"/>
                </a:lnTo>
                <a:lnTo>
                  <a:pt x="0" y="5841368"/>
                </a:lnTo>
                <a:close/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8A82AEB-FE94-4F19-9442-4110BABB0E74}"/>
              </a:ext>
            </a:extLst>
          </p:cNvPr>
          <p:cNvSpPr/>
          <p:nvPr/>
        </p:nvSpPr>
        <p:spPr>
          <a:xfrm>
            <a:off x="1" y="1277859"/>
            <a:ext cx="10613311" cy="5732543"/>
          </a:xfrm>
          <a:custGeom>
            <a:avLst/>
            <a:gdLst>
              <a:gd name="connsiteX0" fmla="*/ 0 w 10613311"/>
              <a:gd name="connsiteY0" fmla="*/ 0 h 5732543"/>
              <a:gd name="connsiteX1" fmla="*/ 6316526 w 10613311"/>
              <a:gd name="connsiteY1" fmla="*/ 0 h 5732543"/>
              <a:gd name="connsiteX2" fmla="*/ 8386786 w 10613311"/>
              <a:gd name="connsiteY2" fmla="*/ 1279492 h 5732543"/>
              <a:gd name="connsiteX3" fmla="*/ 10613311 w 10613311"/>
              <a:gd name="connsiteY3" fmla="*/ 5732543 h 5732543"/>
              <a:gd name="connsiteX4" fmla="*/ 0 w 10613311"/>
              <a:gd name="connsiteY4" fmla="*/ 5732543 h 57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311" h="5732543">
                <a:moveTo>
                  <a:pt x="0" y="0"/>
                </a:moveTo>
                <a:lnTo>
                  <a:pt x="6316526" y="0"/>
                </a:lnTo>
                <a:cubicBezTo>
                  <a:pt x="7193431" y="0"/>
                  <a:pt x="7994622" y="495162"/>
                  <a:pt x="8386786" y="1279492"/>
                </a:cubicBezTo>
                <a:lnTo>
                  <a:pt x="10613311" y="5732543"/>
                </a:lnTo>
                <a:lnTo>
                  <a:pt x="0" y="57325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4E3FE3-4967-4383-81E9-C060A94E8131}"/>
              </a:ext>
            </a:extLst>
          </p:cNvPr>
          <p:cNvCxnSpPr>
            <a:cxnSpLocks/>
          </p:cNvCxnSpPr>
          <p:nvPr/>
        </p:nvCxnSpPr>
        <p:spPr>
          <a:xfrm>
            <a:off x="695325" y="2922437"/>
            <a:ext cx="6605361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9E6FCBA-55D3-42AA-BCE2-8FF73F628A38}"/>
              </a:ext>
            </a:extLst>
          </p:cNvPr>
          <p:cNvSpPr/>
          <p:nvPr/>
        </p:nvSpPr>
        <p:spPr>
          <a:xfrm>
            <a:off x="1471697" y="2726494"/>
            <a:ext cx="65314" cy="3918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18B1A1-6D44-44F7-8432-8F6C471148CF}"/>
              </a:ext>
            </a:extLst>
          </p:cNvPr>
          <p:cNvSpPr txBox="1"/>
          <p:nvPr/>
        </p:nvSpPr>
        <p:spPr>
          <a:xfrm>
            <a:off x="1370100" y="3348392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亮点经验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107142-DD11-4959-B5DA-A754D7084196}"/>
              </a:ext>
            </a:extLst>
          </p:cNvPr>
          <p:cNvSpPr txBox="1"/>
          <p:nvPr/>
        </p:nvSpPr>
        <p:spPr>
          <a:xfrm>
            <a:off x="1370099" y="4587925"/>
            <a:ext cx="7433221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Experience</a:t>
            </a:r>
            <a:endParaRPr lang="zh-CN" altLang="en-US" sz="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88E1F5-B19D-46ED-B633-DF27B65B36ED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FEEC12-7586-4A2C-A34E-56A6A67B9EC9}"/>
              </a:ext>
            </a:extLst>
          </p:cNvPr>
          <p:cNvSpPr txBox="1"/>
          <p:nvPr/>
        </p:nvSpPr>
        <p:spPr>
          <a:xfrm>
            <a:off x="1370099" y="1300031"/>
            <a:ext cx="8040062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8800" dirty="0">
                <a:solidFill>
                  <a:schemeClr val="accent2">
                    <a:alpha val="2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2</a:t>
            </a:r>
            <a:endParaRPr lang="zh-CN" altLang="en-US" sz="8800" dirty="0">
              <a:solidFill>
                <a:schemeClr val="accent2">
                  <a:alpha val="2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568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亮点经验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02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FFCCA6-749E-4990-BCE3-8C5607E40381}"/>
              </a:ext>
            </a:extLst>
          </p:cNvPr>
          <p:cNvSpPr txBox="1"/>
          <p:nvPr/>
        </p:nvSpPr>
        <p:spPr>
          <a:xfrm>
            <a:off x="945412" y="2153920"/>
            <a:ext cx="3399365" cy="92955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2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输入你的正文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，</a:t>
            </a:r>
            <a:r>
              <a:rPr kumimoji="0" lang="zh-CN" altLang="en-US" sz="2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阐述与关键词标题相关的内容</a:t>
            </a:r>
            <a:endParaRPr kumimoji="0" lang="en-US" altLang="zh-CN" sz="2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F457BE-04FD-443B-9383-6174C67745DD}"/>
              </a:ext>
            </a:extLst>
          </p:cNvPr>
          <p:cNvSpPr txBox="1"/>
          <p:nvPr/>
        </p:nvSpPr>
        <p:spPr>
          <a:xfrm>
            <a:off x="945412" y="3294933"/>
            <a:ext cx="3399365" cy="141083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51PPT</a:t>
            </a:r>
            <a:r>
              <a:rPr kumimoji="0" lang="zh-CN" altLang="en-US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 algn="just">
              <a:lnSpc>
                <a:spcPct val="130000"/>
              </a:lnSpc>
              <a:defRPr/>
            </a:pPr>
            <a:r>
              <a: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51PPT</a:t>
            </a:r>
            <a:r>
              <a:rPr kumimoji="0" lang="zh-CN" altLang="en-US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模板网 官网唯一网址：</a:t>
            </a:r>
            <a:r>
              <a: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www.51pptmoban.com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735F980-0B7E-47B3-B2FD-A6235F50F5D6}"/>
              </a:ext>
            </a:extLst>
          </p:cNvPr>
          <p:cNvSpPr/>
          <p:nvPr/>
        </p:nvSpPr>
        <p:spPr>
          <a:xfrm>
            <a:off x="949750" y="1463039"/>
            <a:ext cx="1982787" cy="554319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7D6C338-B92F-47D5-9C8D-1AB816198666}"/>
              </a:ext>
            </a:extLst>
          </p:cNvPr>
          <p:cNvSpPr/>
          <p:nvPr/>
        </p:nvSpPr>
        <p:spPr>
          <a:xfrm>
            <a:off x="4937760" y="1463039"/>
            <a:ext cx="1849120" cy="184912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DCB8514-37EA-4F8D-B146-B8E3FCEA960C}"/>
              </a:ext>
            </a:extLst>
          </p:cNvPr>
          <p:cNvSpPr/>
          <p:nvPr/>
        </p:nvSpPr>
        <p:spPr>
          <a:xfrm>
            <a:off x="7115629" y="1463039"/>
            <a:ext cx="1849120" cy="184912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9B48C0B-1621-428B-80DC-D7A4880C3852}"/>
              </a:ext>
            </a:extLst>
          </p:cNvPr>
          <p:cNvSpPr/>
          <p:nvPr/>
        </p:nvSpPr>
        <p:spPr>
          <a:xfrm>
            <a:off x="9293497" y="1463039"/>
            <a:ext cx="1849120" cy="184912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192DDA-8737-40BA-AD8F-9417AD4AAC26}"/>
              </a:ext>
            </a:extLst>
          </p:cNvPr>
          <p:cNvSpPr txBox="1"/>
          <p:nvPr/>
        </p:nvSpPr>
        <p:spPr>
          <a:xfrm>
            <a:off x="5207000" y="1772046"/>
            <a:ext cx="1310640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</a:t>
            </a:r>
            <a:endParaRPr lang="en-US" altLang="zh-CN" sz="4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步骤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1B8FBE7-98F2-4314-A8D0-8F491F5E611E}"/>
              </a:ext>
            </a:extLst>
          </p:cNvPr>
          <p:cNvSpPr txBox="1"/>
          <p:nvPr/>
        </p:nvSpPr>
        <p:spPr>
          <a:xfrm>
            <a:off x="7384869" y="1772046"/>
            <a:ext cx="1310640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</a:t>
            </a:r>
            <a:endParaRPr lang="en-US" altLang="zh-CN" sz="4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步骤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5CC109-103C-46A0-906C-9C072581ECAB}"/>
              </a:ext>
            </a:extLst>
          </p:cNvPr>
          <p:cNvSpPr txBox="1"/>
          <p:nvPr/>
        </p:nvSpPr>
        <p:spPr>
          <a:xfrm>
            <a:off x="9562737" y="1772046"/>
            <a:ext cx="1310640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</a:t>
            </a:r>
            <a:endParaRPr lang="en-US" altLang="zh-CN" sz="4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步骤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03476C6-B049-414F-8C01-D17B346CC24C}"/>
              </a:ext>
            </a:extLst>
          </p:cNvPr>
          <p:cNvSpPr txBox="1"/>
          <p:nvPr/>
        </p:nvSpPr>
        <p:spPr>
          <a:xfrm>
            <a:off x="5400655" y="3621166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10512E-1BD6-4E84-81EB-C0922AF3954D}"/>
              </a:ext>
            </a:extLst>
          </p:cNvPr>
          <p:cNvSpPr txBox="1"/>
          <p:nvPr/>
        </p:nvSpPr>
        <p:spPr>
          <a:xfrm>
            <a:off x="4937760" y="4026272"/>
            <a:ext cx="1849120" cy="17774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kumimoji="0" lang="zh-CN" altLang="en-US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，若字数太多酌情先删减文案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0185400-285D-441E-B2EA-14AF98B3CE25}"/>
              </a:ext>
            </a:extLst>
          </p:cNvPr>
          <p:cNvSpPr txBox="1"/>
          <p:nvPr/>
        </p:nvSpPr>
        <p:spPr>
          <a:xfrm>
            <a:off x="7578524" y="3621166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3F5BD1-9095-497E-9ABC-907F2A770668}"/>
              </a:ext>
            </a:extLst>
          </p:cNvPr>
          <p:cNvSpPr txBox="1"/>
          <p:nvPr/>
        </p:nvSpPr>
        <p:spPr>
          <a:xfrm>
            <a:off x="7115629" y="4026272"/>
            <a:ext cx="1849120" cy="141737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在这里输入你的正文，阐述与关键词标题相关的具体内容或观点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0CAD83-048F-4EFD-B938-531A5B48637D}"/>
              </a:ext>
            </a:extLst>
          </p:cNvPr>
          <p:cNvSpPr txBox="1"/>
          <p:nvPr/>
        </p:nvSpPr>
        <p:spPr>
          <a:xfrm>
            <a:off x="9756392" y="3621166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B7B54C0-4D28-4B99-8DC0-C5B79513E73F}"/>
              </a:ext>
            </a:extLst>
          </p:cNvPr>
          <p:cNvSpPr txBox="1"/>
          <p:nvPr/>
        </p:nvSpPr>
        <p:spPr>
          <a:xfrm>
            <a:off x="9293497" y="4026272"/>
            <a:ext cx="1849120" cy="17774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</a:t>
            </a:r>
            <a:r>
              <a:rPr kumimoji="0" lang="zh-CN" altLang="en-US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，若字数太多酌情先删减文案</a:t>
            </a:r>
            <a:endParaRPr lang="zh-CN" altLang="en-US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906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B91E480-21AD-40E7-9CA8-EC12CB4AF58F}"/>
              </a:ext>
            </a:extLst>
          </p:cNvPr>
          <p:cNvSpPr/>
          <p:nvPr/>
        </p:nvSpPr>
        <p:spPr>
          <a:xfrm>
            <a:off x="4345018" y="2137017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60CFF80-533D-454A-8448-7727094FF6C8}"/>
              </a:ext>
            </a:extLst>
          </p:cNvPr>
          <p:cNvSpPr/>
          <p:nvPr/>
        </p:nvSpPr>
        <p:spPr>
          <a:xfrm flipH="1">
            <a:off x="7068896" y="2136594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25FD8DCB-D1CF-4057-BD27-30442ED58233}"/>
              </a:ext>
            </a:extLst>
          </p:cNvPr>
          <p:cNvSpPr/>
          <p:nvPr/>
        </p:nvSpPr>
        <p:spPr>
          <a:xfrm>
            <a:off x="4876143" y="1354245"/>
            <a:ext cx="2439715" cy="220448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91622F-18F9-44C0-AD43-C1FB518C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87" y="355262"/>
            <a:ext cx="4723827" cy="435031"/>
          </a:xfrm>
        </p:spPr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亮点经验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16D859-5389-481A-BBC2-37476EB2C884}"/>
              </a:ext>
            </a:extLst>
          </p:cNvPr>
          <p:cNvSpPr txBox="1"/>
          <p:nvPr/>
        </p:nvSpPr>
        <p:spPr>
          <a:xfrm>
            <a:off x="654475" y="432206"/>
            <a:ext cx="295275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02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D551D9-5D47-420E-8F89-7A60485D4EC6}"/>
              </a:ext>
            </a:extLst>
          </p:cNvPr>
          <p:cNvSpPr txBox="1"/>
          <p:nvPr/>
        </p:nvSpPr>
        <p:spPr>
          <a:xfrm>
            <a:off x="10218057" y="364609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6F8147B-772B-4176-913C-C87F547B3585}"/>
              </a:ext>
            </a:extLst>
          </p:cNvPr>
          <p:cNvSpPr/>
          <p:nvPr/>
        </p:nvSpPr>
        <p:spPr>
          <a:xfrm flipH="1">
            <a:off x="5185008" y="1545496"/>
            <a:ext cx="1821982" cy="18219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AEAFFD-DB0E-4B38-BCB4-0BE2590A2A3D}"/>
              </a:ext>
            </a:extLst>
          </p:cNvPr>
          <p:cNvSpPr/>
          <p:nvPr/>
        </p:nvSpPr>
        <p:spPr>
          <a:xfrm>
            <a:off x="5182929" y="217362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关键策略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8FE1F12-7B69-4D44-8307-C53D6EA26D9E}"/>
              </a:ext>
            </a:extLst>
          </p:cNvPr>
          <p:cNvSpPr/>
          <p:nvPr/>
        </p:nvSpPr>
        <p:spPr>
          <a:xfrm>
            <a:off x="3018008" y="1686739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C10A7CBD-C672-45C2-BE94-C9327BBC24B6}"/>
              </a:ext>
            </a:extLst>
          </p:cNvPr>
          <p:cNvSpPr/>
          <p:nvPr/>
        </p:nvSpPr>
        <p:spPr>
          <a:xfrm>
            <a:off x="2817635" y="1341959"/>
            <a:ext cx="2381210" cy="2295752"/>
          </a:xfrm>
          <a:prstGeom prst="arc">
            <a:avLst>
              <a:gd name="adj1" fmla="val 7575966"/>
              <a:gd name="adj2" fmla="val 1454124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CB4AE02-33C9-4274-A271-A4F1BF101C48}"/>
              </a:ext>
            </a:extLst>
          </p:cNvPr>
          <p:cNvSpPr/>
          <p:nvPr/>
        </p:nvSpPr>
        <p:spPr>
          <a:xfrm>
            <a:off x="3420994" y="2087452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推广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准备</a:t>
            </a:r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7A77545-0DAC-423D-A85E-433C70FB926B}"/>
              </a:ext>
            </a:extLst>
          </p:cNvPr>
          <p:cNvSpPr/>
          <p:nvPr/>
        </p:nvSpPr>
        <p:spPr>
          <a:xfrm flipH="1">
            <a:off x="7567800" y="1686315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8A2E0F57-99D4-4479-9741-735019B7F378}"/>
              </a:ext>
            </a:extLst>
          </p:cNvPr>
          <p:cNvSpPr/>
          <p:nvPr/>
        </p:nvSpPr>
        <p:spPr>
          <a:xfrm>
            <a:off x="6993154" y="1341959"/>
            <a:ext cx="2381210" cy="2295752"/>
          </a:xfrm>
          <a:prstGeom prst="arc">
            <a:avLst>
              <a:gd name="adj1" fmla="val 17937038"/>
              <a:gd name="adj2" fmla="val 325671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4EA0259-E442-4667-BD85-1809720CAA15}"/>
              </a:ext>
            </a:extLst>
          </p:cNvPr>
          <p:cNvSpPr/>
          <p:nvPr/>
        </p:nvSpPr>
        <p:spPr>
          <a:xfrm>
            <a:off x="7970787" y="208745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活动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执行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088C116-11A8-475C-93B4-6D3AABB047CD}"/>
              </a:ext>
            </a:extLst>
          </p:cNvPr>
          <p:cNvSpPr txBox="1"/>
          <p:nvPr/>
        </p:nvSpPr>
        <p:spPr>
          <a:xfrm>
            <a:off x="580989" y="1460491"/>
            <a:ext cx="2400746" cy="54918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99536EC-0441-4DB8-B99A-169095C0A2A8}"/>
              </a:ext>
            </a:extLst>
          </p:cNvPr>
          <p:cNvSpPr txBox="1"/>
          <p:nvPr/>
        </p:nvSpPr>
        <p:spPr>
          <a:xfrm>
            <a:off x="580989" y="2962141"/>
            <a:ext cx="2400746" cy="54918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F872A03-4355-4724-8B17-63DEC741EC2F}"/>
              </a:ext>
            </a:extLst>
          </p:cNvPr>
          <p:cNvSpPr txBox="1"/>
          <p:nvPr/>
        </p:nvSpPr>
        <p:spPr>
          <a:xfrm>
            <a:off x="9210265" y="1460491"/>
            <a:ext cx="2400746" cy="54918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2EA7D89-CA8C-47B3-B2E3-87C9F0F331F0}"/>
              </a:ext>
            </a:extLst>
          </p:cNvPr>
          <p:cNvSpPr txBox="1"/>
          <p:nvPr/>
        </p:nvSpPr>
        <p:spPr>
          <a:xfrm>
            <a:off x="9210265" y="2962141"/>
            <a:ext cx="2400746" cy="54918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Oval 26">
            <a:extLst>
              <a:ext uri="{FF2B5EF4-FFF2-40B4-BE49-F238E27FC236}">
                <a16:creationId xmlns:a16="http://schemas.microsoft.com/office/drawing/2014/main" id="{1B1C664A-5C4E-4C16-964A-0CECA381E413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3070522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3" name="Oval 26">
            <a:extLst>
              <a:ext uri="{FF2B5EF4-FFF2-40B4-BE49-F238E27FC236}">
                <a16:creationId xmlns:a16="http://schemas.microsoft.com/office/drawing/2014/main" id="{B18D22EB-B02E-4653-B366-0CC3A49D565B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1805653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4" name="Oval 26">
            <a:extLst>
              <a:ext uri="{FF2B5EF4-FFF2-40B4-BE49-F238E27FC236}">
                <a16:creationId xmlns:a16="http://schemas.microsoft.com/office/drawing/2014/main" id="{FA6908B6-5EB9-4B7D-A5E8-E1C67E9B7EED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3070522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5" name="Oval 26">
            <a:extLst>
              <a:ext uri="{FF2B5EF4-FFF2-40B4-BE49-F238E27FC236}">
                <a16:creationId xmlns:a16="http://schemas.microsoft.com/office/drawing/2014/main" id="{A249797C-52B5-490B-A1E4-0EFE14A183FC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1805653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id="{488A4BC3-B468-4AF8-BD42-4788A2A3E371}"/>
              </a:ext>
            </a:extLst>
          </p:cNvPr>
          <p:cNvSpPr/>
          <p:nvPr/>
        </p:nvSpPr>
        <p:spPr>
          <a:xfrm>
            <a:off x="4965627" y="1435100"/>
            <a:ext cx="2260748" cy="2042774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6350" cap="flat" cmpd="sng" algn="ctr">
            <a:solidFill>
              <a:schemeClr val="bg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43348F4D-1151-4ECC-BC75-AF28D185FACF}"/>
              </a:ext>
            </a:extLst>
          </p:cNvPr>
          <p:cNvSpPr/>
          <p:nvPr/>
        </p:nvSpPr>
        <p:spPr>
          <a:xfrm>
            <a:off x="1020884" y="4333317"/>
            <a:ext cx="618895" cy="559223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rgbClr val="6492B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F9EF082-4C61-4506-8AF5-631E3CBCCCC8}"/>
              </a:ext>
            </a:extLst>
          </p:cNvPr>
          <p:cNvSpPr txBox="1"/>
          <p:nvPr/>
        </p:nvSpPr>
        <p:spPr>
          <a:xfrm>
            <a:off x="1744971" y="442826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492B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FF6CDD-C2F2-486B-BD4A-AF3DF48A45CF}"/>
              </a:ext>
            </a:extLst>
          </p:cNvPr>
          <p:cNvSpPr txBox="1"/>
          <p:nvPr/>
        </p:nvSpPr>
        <p:spPr>
          <a:xfrm>
            <a:off x="1744971" y="4855199"/>
            <a:ext cx="2476242" cy="109728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51PPT</a:t>
            </a: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51PPT</a:t>
            </a: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模板网 官网唯一网址：</a:t>
            </a:r>
            <a:r>
              <a: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www.51pptmoban.com</a:t>
            </a:r>
          </a:p>
        </p:txBody>
      </p:sp>
      <p:sp>
        <p:nvSpPr>
          <p:cNvPr id="32" name="Freeform 21">
            <a:extLst>
              <a:ext uri="{FF2B5EF4-FFF2-40B4-BE49-F238E27FC236}">
                <a16:creationId xmlns:a16="http://schemas.microsoft.com/office/drawing/2014/main" id="{C4602FF4-F8FB-421A-8F72-CCAB96C75E13}"/>
              </a:ext>
            </a:extLst>
          </p:cNvPr>
          <p:cNvSpPr/>
          <p:nvPr/>
        </p:nvSpPr>
        <p:spPr>
          <a:xfrm>
            <a:off x="4602471" y="4333317"/>
            <a:ext cx="618895" cy="559223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02</a:t>
            </a:r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20EA199-F854-476C-9164-A93A820CD621}"/>
              </a:ext>
            </a:extLst>
          </p:cNvPr>
          <p:cNvSpPr txBox="1"/>
          <p:nvPr/>
        </p:nvSpPr>
        <p:spPr>
          <a:xfrm>
            <a:off x="5326558" y="442826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17CBB12-9AFC-47D0-A252-5001CDA487C0}"/>
              </a:ext>
            </a:extLst>
          </p:cNvPr>
          <p:cNvSpPr txBox="1"/>
          <p:nvPr/>
        </p:nvSpPr>
        <p:spPr>
          <a:xfrm>
            <a:off x="5326558" y="4855199"/>
            <a:ext cx="2163576" cy="110235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在这里输入你的正文，阐述与关键词标题相关的具体内容，若字数太多，酌情先删减文案，再缩小字号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Freeform 21">
            <a:extLst>
              <a:ext uri="{FF2B5EF4-FFF2-40B4-BE49-F238E27FC236}">
                <a16:creationId xmlns:a16="http://schemas.microsoft.com/office/drawing/2014/main" id="{B5658208-D830-43F3-A712-8C20DFD372A9}"/>
              </a:ext>
            </a:extLst>
          </p:cNvPr>
          <p:cNvSpPr/>
          <p:nvPr/>
        </p:nvSpPr>
        <p:spPr>
          <a:xfrm>
            <a:off x="8184058" y="4333317"/>
            <a:ext cx="618895" cy="559223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rgbClr val="6492B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EF8231F-26EC-40A3-9165-D335E0B98B53}"/>
              </a:ext>
            </a:extLst>
          </p:cNvPr>
          <p:cNvSpPr txBox="1"/>
          <p:nvPr/>
        </p:nvSpPr>
        <p:spPr>
          <a:xfrm>
            <a:off x="8908145" y="4428263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492B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06A841B-F281-4080-8C23-FB68367A7F39}"/>
              </a:ext>
            </a:extLst>
          </p:cNvPr>
          <p:cNvSpPr txBox="1"/>
          <p:nvPr/>
        </p:nvSpPr>
        <p:spPr>
          <a:xfrm>
            <a:off x="8908145" y="4855199"/>
            <a:ext cx="2163576" cy="110235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R" panose="00020600040101010101" pitchFamily="18" charset="-122"/>
                <a:sym typeface="思源黑体 CN Medium" panose="020B0600000000000000" pitchFamily="34" charset="-122"/>
              </a:rPr>
              <a:t>在这里输入你的正文，阐述与关键词标题相关的具体内容，若字数太多，酌情先删减文案，再缩小字号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R" panose="00020600040101010101" pitchFamily="18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065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93F13DF-7355-4A4E-2119-07438E8039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" y="0"/>
            <a:ext cx="12172950" cy="70104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1C52CDB-8873-4A8B-A02A-55DF689A643B}"/>
              </a:ext>
            </a:extLst>
          </p:cNvPr>
          <p:cNvSpPr/>
          <p:nvPr/>
        </p:nvSpPr>
        <p:spPr>
          <a:xfrm>
            <a:off x="0" y="1016632"/>
            <a:ext cx="10801074" cy="5841369"/>
          </a:xfrm>
          <a:custGeom>
            <a:avLst/>
            <a:gdLst>
              <a:gd name="connsiteX0" fmla="*/ 0 w 10801074"/>
              <a:gd name="connsiteY0" fmla="*/ 0 h 5841369"/>
              <a:gd name="connsiteX1" fmla="*/ 6449876 w 10801074"/>
              <a:gd name="connsiteY1" fmla="*/ 0 h 5841369"/>
              <a:gd name="connsiteX2" fmla="*/ 8520136 w 10801074"/>
              <a:gd name="connsiteY2" fmla="*/ 1279492 h 5841369"/>
              <a:gd name="connsiteX3" fmla="*/ 10801074 w 10801074"/>
              <a:gd name="connsiteY3" fmla="*/ 5841369 h 5841369"/>
              <a:gd name="connsiteX4" fmla="*/ 0 w 10801074"/>
              <a:gd name="connsiteY4" fmla="*/ 5841369 h 5841369"/>
              <a:gd name="connsiteX0" fmla="*/ 0 w 10801074"/>
              <a:gd name="connsiteY0" fmla="*/ 5841369 h 5932809"/>
              <a:gd name="connsiteX1" fmla="*/ 0 w 10801074"/>
              <a:gd name="connsiteY1" fmla="*/ 0 h 5932809"/>
              <a:gd name="connsiteX2" fmla="*/ 6449876 w 10801074"/>
              <a:gd name="connsiteY2" fmla="*/ 0 h 5932809"/>
              <a:gd name="connsiteX3" fmla="*/ 8520136 w 10801074"/>
              <a:gd name="connsiteY3" fmla="*/ 1279492 h 5932809"/>
              <a:gd name="connsiteX4" fmla="*/ 10801074 w 10801074"/>
              <a:gd name="connsiteY4" fmla="*/ 5841369 h 5932809"/>
              <a:gd name="connsiteX5" fmla="*/ 91440 w 10801074"/>
              <a:gd name="connsiteY5" fmla="*/ 5932809 h 5932809"/>
              <a:gd name="connsiteX0" fmla="*/ 0 w 10801074"/>
              <a:gd name="connsiteY0" fmla="*/ 5841369 h 5841369"/>
              <a:gd name="connsiteX1" fmla="*/ 0 w 10801074"/>
              <a:gd name="connsiteY1" fmla="*/ 0 h 5841369"/>
              <a:gd name="connsiteX2" fmla="*/ 6449876 w 10801074"/>
              <a:gd name="connsiteY2" fmla="*/ 0 h 5841369"/>
              <a:gd name="connsiteX3" fmla="*/ 8520136 w 10801074"/>
              <a:gd name="connsiteY3" fmla="*/ 1279492 h 5841369"/>
              <a:gd name="connsiteX4" fmla="*/ 10801074 w 10801074"/>
              <a:gd name="connsiteY4" fmla="*/ 5841369 h 5841369"/>
              <a:gd name="connsiteX0" fmla="*/ 0 w 10801074"/>
              <a:gd name="connsiteY0" fmla="*/ 0 h 5841369"/>
              <a:gd name="connsiteX1" fmla="*/ 6449876 w 10801074"/>
              <a:gd name="connsiteY1" fmla="*/ 0 h 5841369"/>
              <a:gd name="connsiteX2" fmla="*/ 8520136 w 10801074"/>
              <a:gd name="connsiteY2" fmla="*/ 1279492 h 5841369"/>
              <a:gd name="connsiteX3" fmla="*/ 10801074 w 10801074"/>
              <a:gd name="connsiteY3" fmla="*/ 5841369 h 58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074" h="5841369">
                <a:moveTo>
                  <a:pt x="0" y="0"/>
                </a:moveTo>
                <a:lnTo>
                  <a:pt x="6449876" y="0"/>
                </a:lnTo>
                <a:cubicBezTo>
                  <a:pt x="7326781" y="0"/>
                  <a:pt x="8127972" y="495162"/>
                  <a:pt x="8520136" y="1279492"/>
                </a:cubicBezTo>
                <a:lnTo>
                  <a:pt x="10801074" y="5841369"/>
                </a:lnTo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B445079-2521-4B1F-B9B0-A61B9BE85B5A}"/>
              </a:ext>
            </a:extLst>
          </p:cNvPr>
          <p:cNvSpPr/>
          <p:nvPr/>
        </p:nvSpPr>
        <p:spPr>
          <a:xfrm>
            <a:off x="1" y="1258809"/>
            <a:ext cx="10613311" cy="5732543"/>
          </a:xfrm>
          <a:custGeom>
            <a:avLst/>
            <a:gdLst>
              <a:gd name="connsiteX0" fmla="*/ 0 w 10613311"/>
              <a:gd name="connsiteY0" fmla="*/ 0 h 5732543"/>
              <a:gd name="connsiteX1" fmla="*/ 6316526 w 10613311"/>
              <a:gd name="connsiteY1" fmla="*/ 0 h 5732543"/>
              <a:gd name="connsiteX2" fmla="*/ 8386786 w 10613311"/>
              <a:gd name="connsiteY2" fmla="*/ 1279492 h 5732543"/>
              <a:gd name="connsiteX3" fmla="*/ 10613311 w 10613311"/>
              <a:gd name="connsiteY3" fmla="*/ 5732543 h 5732543"/>
              <a:gd name="connsiteX4" fmla="*/ 0 w 10613311"/>
              <a:gd name="connsiteY4" fmla="*/ 5732543 h 57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311" h="5732543">
                <a:moveTo>
                  <a:pt x="0" y="0"/>
                </a:moveTo>
                <a:lnTo>
                  <a:pt x="6316526" y="0"/>
                </a:lnTo>
                <a:cubicBezTo>
                  <a:pt x="7193431" y="0"/>
                  <a:pt x="7994622" y="495162"/>
                  <a:pt x="8386786" y="1279492"/>
                </a:cubicBezTo>
                <a:lnTo>
                  <a:pt x="10613311" y="5732543"/>
                </a:lnTo>
                <a:lnTo>
                  <a:pt x="0" y="573254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74E3FE3-4967-4383-81E9-C060A94E8131}"/>
              </a:ext>
            </a:extLst>
          </p:cNvPr>
          <p:cNvCxnSpPr>
            <a:cxnSpLocks/>
          </p:cNvCxnSpPr>
          <p:nvPr/>
        </p:nvCxnSpPr>
        <p:spPr>
          <a:xfrm>
            <a:off x="695325" y="2922437"/>
            <a:ext cx="6605361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9E6FCBA-55D3-42AA-BCE2-8FF73F628A38}"/>
              </a:ext>
            </a:extLst>
          </p:cNvPr>
          <p:cNvSpPr/>
          <p:nvPr/>
        </p:nvSpPr>
        <p:spPr>
          <a:xfrm>
            <a:off x="1471697" y="2726494"/>
            <a:ext cx="65314" cy="39188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18B1A1-6D44-44F7-8432-8F6C471148CF}"/>
              </a:ext>
            </a:extLst>
          </p:cNvPr>
          <p:cNvSpPr txBox="1"/>
          <p:nvPr/>
        </p:nvSpPr>
        <p:spPr>
          <a:xfrm>
            <a:off x="1370100" y="3348392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问题分析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D107142-DD11-4959-B5DA-A754D7084196}"/>
              </a:ext>
            </a:extLst>
          </p:cNvPr>
          <p:cNvSpPr txBox="1"/>
          <p:nvPr/>
        </p:nvSpPr>
        <p:spPr>
          <a:xfrm>
            <a:off x="1370099" y="4587925"/>
            <a:ext cx="7433221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Analysis</a:t>
            </a:r>
            <a:endParaRPr lang="zh-CN" altLang="en-US" sz="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88E1F5-B19D-46ED-B633-DF27B65B36ED}"/>
              </a:ext>
            </a:extLst>
          </p:cNvPr>
          <p:cNvSpPr txBox="1"/>
          <p:nvPr/>
        </p:nvSpPr>
        <p:spPr>
          <a:xfrm>
            <a:off x="10218057" y="549275"/>
            <a:ext cx="12786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r"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FEEC12-7586-4A2C-A34E-56A6A67B9EC9}"/>
              </a:ext>
            </a:extLst>
          </p:cNvPr>
          <p:cNvSpPr txBox="1"/>
          <p:nvPr/>
        </p:nvSpPr>
        <p:spPr>
          <a:xfrm>
            <a:off x="1370099" y="1296079"/>
            <a:ext cx="8040062" cy="13542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8800" dirty="0">
                <a:solidFill>
                  <a:schemeClr val="accent2">
                    <a:alpha val="2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3</a:t>
            </a:r>
            <a:endParaRPr lang="zh-CN" altLang="en-US" sz="8800" dirty="0">
              <a:solidFill>
                <a:schemeClr val="accent2">
                  <a:alpha val="2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497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90909"/>
</p:tagLst>
</file>

<file path=ppt/theme/theme1.xml><?xml version="1.0" encoding="utf-8"?>
<a:theme xmlns:a="http://schemas.openxmlformats.org/drawingml/2006/main" name="Office 主题​​">
  <a:themeElements>
    <a:clrScheme name="自定义 7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6492BC"/>
      </a:accent1>
      <a:accent2>
        <a:srgbClr val="96B5D1"/>
      </a:accent2>
      <a:accent3>
        <a:srgbClr val="35638E"/>
      </a:accent3>
      <a:accent4>
        <a:srgbClr val="1F4E79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自定义 3">
      <a:majorFont>
        <a:latin typeface="思源黑体 CN Heavy"/>
        <a:ea typeface="思源黑体 CN Heavy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429</TotalTime>
  <Words>873</Words>
  <Application>Microsoft Office PowerPoint</Application>
  <PresentationFormat>宽屏</PresentationFormat>
  <Paragraphs>168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MiSans Heavy</vt:lpstr>
      <vt:lpstr>OPPOSans H</vt:lpstr>
      <vt:lpstr>阿里巴巴普惠体 2.0 115 Black</vt:lpstr>
      <vt:lpstr>等线</vt:lpstr>
      <vt:lpstr>汉仪雅酷黑 45W</vt:lpstr>
      <vt:lpstr>思源黑体 CN Heavy</vt:lpstr>
      <vt:lpstr>思源黑体 CN Medium</vt:lpstr>
      <vt:lpstr>Arial</vt:lpstr>
      <vt:lpstr>Office 主题​​</vt:lpstr>
      <vt:lpstr>PowerPoint 演示文稿</vt:lpstr>
      <vt:lpstr>PowerPoint 演示文稿</vt:lpstr>
      <vt:lpstr>PowerPoint 演示文稿</vt:lpstr>
      <vt:lpstr>工作业绩</vt:lpstr>
      <vt:lpstr>工作业绩</vt:lpstr>
      <vt:lpstr>PowerPoint 演示文稿</vt:lpstr>
      <vt:lpstr>亮点经验</vt:lpstr>
      <vt:lpstr>亮点经验</vt:lpstr>
      <vt:lpstr>PowerPoint 演示文稿</vt:lpstr>
      <vt:lpstr>问题分析</vt:lpstr>
      <vt:lpstr>问题分析</vt:lpstr>
      <vt:lpstr>PowerPoint 演示文稿</vt:lpstr>
      <vt:lpstr>未来规划</vt:lpstr>
      <vt:lpstr>未来规划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蓝灰简约几何通用型工作汇报ppt模板</dc:title>
  <dc:creator>undefined</dc:creator>
  <cp:keywords>P界达人</cp:keywords>
  <dc:description>51PPT模板网 官方唯一网址：www.51pptmoban.com</dc:description>
  <cp:lastModifiedBy>Power user</cp:lastModifiedBy>
  <cp:revision>45</cp:revision>
  <dcterms:created xsi:type="dcterms:W3CDTF">2022-02-12T15:18:05Z</dcterms:created>
  <dcterms:modified xsi:type="dcterms:W3CDTF">2023-03-15T13:11:40Z</dcterms:modified>
</cp:coreProperties>
</file>