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7" r:id="rId2"/>
  </p:sldMasterIdLst>
  <p:notesMasterIdLst>
    <p:notesMasterId r:id="rId16"/>
  </p:notesMasterIdLst>
  <p:sldIdLst>
    <p:sldId id="256" r:id="rId3"/>
    <p:sldId id="257" r:id="rId4"/>
    <p:sldId id="283" r:id="rId5"/>
    <p:sldId id="259" r:id="rId6"/>
    <p:sldId id="262" r:id="rId7"/>
    <p:sldId id="260" r:id="rId8"/>
    <p:sldId id="276" r:id="rId9"/>
    <p:sldId id="263" r:id="rId10"/>
    <p:sldId id="274" r:id="rId11"/>
    <p:sldId id="275" r:id="rId12"/>
    <p:sldId id="265" r:id="rId13"/>
    <p:sldId id="282" r:id="rId14"/>
    <p:sldId id="284" r:id="rId15"/>
  </p:sldIdLst>
  <p:sldSz cx="11520488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9C8"/>
    <a:srgbClr val="002FA7"/>
    <a:srgbClr val="0500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80" autoAdjust="0"/>
    <p:restoredTop sz="95839" autoAdjust="0"/>
  </p:normalViewPr>
  <p:slideViewPr>
    <p:cSldViewPr snapToGrid="0" showGuides="1">
      <p:cViewPr>
        <p:scale>
          <a:sx n="25" d="100"/>
          <a:sy n="25" d="100"/>
        </p:scale>
        <p:origin x="2778" y="198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643331692913388E-2"/>
          <c:y val="0.21488679780469994"/>
          <c:w val="0.94616916830708664"/>
          <c:h val="0.645660823962793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类型1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  <c:pt idx="4">
                  <c:v>数据E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1.3</c:v>
                </c:pt>
                <c:pt idx="1">
                  <c:v>3.5</c:v>
                </c:pt>
                <c:pt idx="2">
                  <c:v>8.5</c:v>
                </c:pt>
                <c:pt idx="3">
                  <c:v>4.6500000000000004</c:v>
                </c:pt>
                <c:pt idx="4">
                  <c:v>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29D-44BB-8F5A-4E304E7BD6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类型2</c:v>
                </c:pt>
              </c:strCache>
            </c:strRef>
          </c:tx>
          <c:spPr>
            <a:ln w="28575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none"/>
          </c:marker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629D-44BB-8F5A-4E304E7BD6C1}"/>
              </c:ext>
            </c:extLst>
          </c:dPt>
          <c:cat>
            <c:strRef>
              <c:f>Sheet1!$A$2:$A$6</c:f>
              <c:strCache>
                <c:ptCount val="5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  <c:pt idx="4">
                  <c:v>数据E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3.4</c:v>
                </c:pt>
                <c:pt idx="1">
                  <c:v>6.4</c:v>
                </c:pt>
                <c:pt idx="2">
                  <c:v>4.8</c:v>
                </c:pt>
                <c:pt idx="3">
                  <c:v>4.8</c:v>
                </c:pt>
                <c:pt idx="4">
                  <c:v>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629D-44BB-8F5A-4E304E7BD6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17514440"/>
        <c:axId val="1017514768"/>
      </c:lineChart>
      <c:catAx>
        <c:axId val="1017514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7514768"/>
        <c:crosses val="autoZero"/>
        <c:auto val="1"/>
        <c:lblAlgn val="ctr"/>
        <c:lblOffset val="100"/>
        <c:noMultiLvlLbl val="0"/>
      </c:catAx>
      <c:valAx>
        <c:axId val="1017514768"/>
        <c:scaling>
          <c:orientation val="minMax"/>
          <c:max val="1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0"/>
                  <a:lumOff val="50000"/>
                  <a:alpha val="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7514440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类型1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0A-4E00-A8DE-1B61B128F2B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类型2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数据A</c:v>
                </c:pt>
                <c:pt idx="1">
                  <c:v>数据B</c:v>
                </c:pt>
                <c:pt idx="2">
                  <c:v>数据C</c:v>
                </c:pt>
                <c:pt idx="3">
                  <c:v>数据D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0A-4E00-A8DE-1B61B128F2B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0"/>
        <c:overlap val="-27"/>
        <c:axId val="1498413368"/>
        <c:axId val="1498414680"/>
      </c:barChart>
      <c:catAx>
        <c:axId val="1498413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  <a:alpha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8414680"/>
        <c:crosses val="autoZero"/>
        <c:auto val="1"/>
        <c:lblAlgn val="ctr"/>
        <c:lblOffset val="100"/>
        <c:noMultiLvlLbl val="0"/>
      </c:catAx>
      <c:valAx>
        <c:axId val="1498414680"/>
        <c:scaling>
          <c:orientation val="minMax"/>
          <c:max val="5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9841336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A85B09B3-A7D5-445F-98EA-299B17A3FF28}" type="datetimeFigureOut">
              <a:rPr lang="zh-CN" altLang="en-US" smtClean="0"/>
              <a:pPr/>
              <a:t>2023/3/12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2057400" y="1143000"/>
            <a:ext cx="10972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FB8A166F-5ABD-42F7-94C3-A83F6ED7966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951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 官方唯一网址：</a:t>
            </a:r>
            <a:r>
              <a:rPr lang="en-US" altLang="zh-CN" dirty="0"/>
              <a:t>www 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8A166F-5ABD-42F7-94C3-A83F6ED7966A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291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E5B902-4104-3BA4-B42C-85273B94A8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18562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26F763BD-3934-CF31-7CCD-163CBBC5AB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" y="2"/>
            <a:ext cx="11520313" cy="324008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CD839FAC-FE88-0B03-6BC6-E8BE776B73AF}"/>
              </a:ext>
            </a:extLst>
          </p:cNvPr>
          <p:cNvGrpSpPr/>
          <p:nvPr userDrawn="1"/>
        </p:nvGrpSpPr>
        <p:grpSpPr>
          <a:xfrm>
            <a:off x="2206803" y="983772"/>
            <a:ext cx="1439498" cy="1015665"/>
            <a:chOff x="2206803" y="983772"/>
            <a:chExt cx="1439498" cy="1015665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6A79350-C2B4-6F0B-92CD-ADBD95DE5007}"/>
                </a:ext>
              </a:extLst>
            </p:cNvPr>
            <p:cNvSpPr txBox="1"/>
            <p:nvPr/>
          </p:nvSpPr>
          <p:spPr>
            <a:xfrm>
              <a:off x="2206803" y="983772"/>
              <a:ext cx="1439498" cy="738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4801" dirty="0">
                  <a:gradFill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effectLst>
                    <a:outerShdw blurRad="127000" dist="63500" dir="2700000" algn="tl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目录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955BEE5-71D4-F4D9-7D79-9928814189D9}"/>
                </a:ext>
              </a:extLst>
            </p:cNvPr>
            <p:cNvSpPr txBox="1"/>
            <p:nvPr/>
          </p:nvSpPr>
          <p:spPr>
            <a:xfrm>
              <a:off x="2206803" y="1722438"/>
              <a:ext cx="1439498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dirty="0">
                  <a:gradFill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CONTENTS</a:t>
              </a:r>
              <a:endParaRPr lang="zh-CN" altLang="en-US" dirty="0">
                <a:gradFill>
                  <a:gsLst>
                    <a:gs pos="30000">
                      <a:schemeClr val="bg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  <a:gs pos="66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583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物体, 星星, 夜空&#10;&#10;描述已自动生成">
            <a:extLst>
              <a:ext uri="{FF2B5EF4-FFF2-40B4-BE49-F238E27FC236}">
                <a16:creationId xmlns:a16="http://schemas.microsoft.com/office/drawing/2014/main" id="{80E4F2E7-4AAB-2D02-7507-581E8D4D34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8"/>
            <a:ext cx="11520488" cy="3238232"/>
          </a:xfrm>
          <a:prstGeom prst="rect">
            <a:avLst/>
          </a:prstGeom>
        </p:spPr>
      </p:pic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C656330-62CB-24FE-D404-45B6E71E22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80038" y="742181"/>
            <a:ext cx="3792084" cy="625573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buNone/>
              <a:defRPr lang="zh-CN" altLang="en-US" sz="4000" kern="1200" dirty="0">
                <a:gradFill flip="none" rotWithShape="1">
                  <a:gsLst>
                    <a:gs pos="0">
                      <a:schemeClr val="bg1"/>
                    </a:gs>
                    <a:gs pos="40000">
                      <a:srgbClr val="FFFFFF">
                        <a:alpha val="36000"/>
                      </a:srgbClr>
                    </a:gs>
                    <a:gs pos="71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OPPOSans L" panose="00020600040101010101" pitchFamily="18" charset="-122"/>
              </a:defRPr>
            </a:lvl1pPr>
            <a:lvl2pPr marL="216007" indent="0">
              <a:buNone/>
              <a:defRPr sz="4400"/>
            </a:lvl2pPr>
            <a:lvl3pPr marL="432011" indent="0">
              <a:buNone/>
              <a:defRPr sz="4400"/>
            </a:lvl3pPr>
            <a:lvl4pPr marL="648017" indent="0">
              <a:buNone/>
              <a:defRPr sz="4400"/>
            </a:lvl4pPr>
            <a:lvl5pPr marL="864024" indent="0">
              <a:buNone/>
              <a:defRPr sz="4400"/>
            </a:lvl5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8" name="文本占位符 3">
            <a:extLst>
              <a:ext uri="{FF2B5EF4-FFF2-40B4-BE49-F238E27FC236}">
                <a16:creationId xmlns:a16="http://schemas.microsoft.com/office/drawing/2014/main" id="{BD46D8E0-9E5F-82DA-4DED-81CD329660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80038" y="1054967"/>
            <a:ext cx="3792084" cy="625573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buNone/>
              <a:defRPr lang="zh-CN" altLang="en-US" sz="4000" kern="1200" dirty="0">
                <a:gradFill flip="none" rotWithShape="1">
                  <a:gsLst>
                    <a:gs pos="30000">
                      <a:srgbClr val="A4FEFF"/>
                    </a:gs>
                    <a:gs pos="100000">
                      <a:schemeClr val="accent1"/>
                    </a:gs>
                    <a:gs pos="66000">
                      <a:schemeClr val="accent1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OPPOSans L" panose="00020600040101010101" pitchFamily="18" charset="-122"/>
              </a:defRPr>
            </a:lvl1pPr>
            <a:lvl2pPr marL="216007" indent="0">
              <a:buNone/>
              <a:defRPr sz="4400"/>
            </a:lvl2pPr>
            <a:lvl3pPr marL="432011" indent="0">
              <a:buNone/>
              <a:defRPr sz="4400"/>
            </a:lvl3pPr>
            <a:lvl4pPr marL="648017" indent="0">
              <a:buNone/>
              <a:defRPr sz="4400"/>
            </a:lvl4pPr>
            <a:lvl5pPr marL="864024" indent="0">
              <a:buNone/>
              <a:defRPr sz="4400"/>
            </a:lvl5pPr>
          </a:lstStyle>
          <a:p>
            <a:pPr lvl="0"/>
            <a:r>
              <a:rPr lang="zh-CN" altLang="en-US" dirty="0"/>
              <a:t>此处输入标题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32B3B4-3102-58B4-E90A-FA0F04917D33}"/>
              </a:ext>
            </a:extLst>
          </p:cNvPr>
          <p:cNvGrpSpPr/>
          <p:nvPr userDrawn="1"/>
        </p:nvGrpSpPr>
        <p:grpSpPr>
          <a:xfrm>
            <a:off x="5481639" y="1326210"/>
            <a:ext cx="3474720" cy="708660"/>
            <a:chOff x="5445794" y="1360623"/>
            <a:chExt cx="3474720" cy="70866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8D0A0BC-9A6C-8522-8061-CC71A2214A1F}"/>
                </a:ext>
              </a:extLst>
            </p:cNvPr>
            <p:cNvSpPr/>
            <p:nvPr/>
          </p:nvSpPr>
          <p:spPr>
            <a:xfrm>
              <a:off x="5445794" y="1360623"/>
              <a:ext cx="3474720" cy="708660"/>
            </a:xfrm>
            <a:custGeom>
              <a:avLst/>
              <a:gdLst>
                <a:gd name="connsiteX0" fmla="*/ 0 w 1950720"/>
                <a:gd name="connsiteY0" fmla="*/ 327660 h 708660"/>
                <a:gd name="connsiteX1" fmla="*/ 1524000 w 1950720"/>
                <a:gd name="connsiteY1" fmla="*/ 327660 h 708660"/>
                <a:gd name="connsiteX2" fmla="*/ 1562100 w 1950720"/>
                <a:gd name="connsiteY2" fmla="*/ 480060 h 708660"/>
                <a:gd name="connsiteX3" fmla="*/ 1653540 w 1950720"/>
                <a:gd name="connsiteY3" fmla="*/ 0 h 708660"/>
                <a:gd name="connsiteX4" fmla="*/ 1752600 w 1950720"/>
                <a:gd name="connsiteY4" fmla="*/ 708660 h 708660"/>
                <a:gd name="connsiteX5" fmla="*/ 1775460 w 1950720"/>
                <a:gd name="connsiteY5" fmla="*/ 419100 h 708660"/>
                <a:gd name="connsiteX6" fmla="*/ 1950720 w 1950720"/>
                <a:gd name="connsiteY6" fmla="*/ 419100 h 708660"/>
                <a:gd name="connsiteX0" fmla="*/ 0 w 3474720"/>
                <a:gd name="connsiteY0" fmla="*/ 332423 h 708660"/>
                <a:gd name="connsiteX1" fmla="*/ 3048000 w 3474720"/>
                <a:gd name="connsiteY1" fmla="*/ 327660 h 708660"/>
                <a:gd name="connsiteX2" fmla="*/ 3086100 w 3474720"/>
                <a:gd name="connsiteY2" fmla="*/ 480060 h 708660"/>
                <a:gd name="connsiteX3" fmla="*/ 3177540 w 3474720"/>
                <a:gd name="connsiteY3" fmla="*/ 0 h 708660"/>
                <a:gd name="connsiteX4" fmla="*/ 3276600 w 3474720"/>
                <a:gd name="connsiteY4" fmla="*/ 708660 h 708660"/>
                <a:gd name="connsiteX5" fmla="*/ 3299460 w 3474720"/>
                <a:gd name="connsiteY5" fmla="*/ 419100 h 708660"/>
                <a:gd name="connsiteX6" fmla="*/ 3474720 w 3474720"/>
                <a:gd name="connsiteY6" fmla="*/ 419100 h 708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74720" h="708660">
                  <a:moveTo>
                    <a:pt x="0" y="332423"/>
                  </a:moveTo>
                  <a:lnTo>
                    <a:pt x="3048000" y="327660"/>
                  </a:lnTo>
                  <a:lnTo>
                    <a:pt x="3086100" y="480060"/>
                  </a:lnTo>
                  <a:lnTo>
                    <a:pt x="3177540" y="0"/>
                  </a:lnTo>
                  <a:lnTo>
                    <a:pt x="3276600" y="708660"/>
                  </a:lnTo>
                  <a:lnTo>
                    <a:pt x="3299460" y="419100"/>
                  </a:lnTo>
                  <a:lnTo>
                    <a:pt x="3474720" y="41910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4">
                      <a:alpha val="0"/>
                    </a:schemeClr>
                  </a:gs>
                  <a:gs pos="93000">
                    <a:schemeClr val="accent4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58730959-6B93-FB35-05FA-5668650401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11"/>
            <a:stretch/>
          </p:blipFill>
          <p:spPr>
            <a:xfrm>
              <a:off x="5445794" y="1671332"/>
              <a:ext cx="3183211" cy="45719"/>
            </a:xfrm>
            <a:prstGeom prst="rect">
              <a:avLst/>
            </a:prstGeom>
          </p:spPr>
        </p:pic>
      </p:grp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59E78DE1-F84C-7CB1-219B-F860CCE330B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80038" y="1716327"/>
            <a:ext cx="4038600" cy="276999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buNone/>
              <a:defRPr lang="zh-CN" altLang="en-US" sz="1800" kern="1200" dirty="0" smtClean="0">
                <a:gradFill>
                  <a:gsLst>
                    <a:gs pos="0">
                      <a:srgbClr val="A4FEFF"/>
                    </a:gs>
                    <a:gs pos="100000">
                      <a:schemeClr val="accent1"/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1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altLang="zh-CN" dirty="0"/>
              <a:t>ENTER TITLE HERE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7079CF7A-EE95-9E03-FFE7-619D568CF0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60700" y="939316"/>
            <a:ext cx="596900" cy="1382506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1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1603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879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362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7FB5C1-D081-09D5-CBAF-1B5134CA95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"/>
          <a:stretch/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78112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54975" y="2821699"/>
            <a:ext cx="4746749" cy="34126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51" dirty="0">
              <a:latin typeface="OPPOSans L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D62CA61-917A-9B76-4A21-19293D73BB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828"/>
          <a:stretch/>
        </p:blipFill>
        <p:spPr>
          <a:xfrm>
            <a:off x="2995613" y="0"/>
            <a:ext cx="5758472" cy="3240088"/>
          </a:xfrm>
          <a:prstGeom prst="rect">
            <a:avLst/>
          </a:prstGeom>
        </p:spPr>
      </p:pic>
      <p:pic>
        <p:nvPicPr>
          <p:cNvPr id="113" name="图片 112">
            <a:extLst>
              <a:ext uri="{FF2B5EF4-FFF2-40B4-BE49-F238E27FC236}">
                <a16:creationId xmlns:a16="http://schemas.microsoft.com/office/drawing/2014/main" id="{AAC81D70-9A3E-8999-5A2A-9F2781D947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09" r="94264"/>
          <a:stretch/>
        </p:blipFill>
        <p:spPr>
          <a:xfrm>
            <a:off x="0" y="0"/>
            <a:ext cx="3109913" cy="3240088"/>
          </a:xfrm>
          <a:prstGeom prst="rect">
            <a:avLst/>
          </a:prstGeom>
        </p:spPr>
      </p:pic>
      <p:pic>
        <p:nvPicPr>
          <p:cNvPr id="114" name="图片 113">
            <a:extLst>
              <a:ext uri="{FF2B5EF4-FFF2-40B4-BE49-F238E27FC236}">
                <a16:creationId xmlns:a16="http://schemas.microsoft.com/office/drawing/2014/main" id="{6BD1580A-DFCA-8DC3-0BDE-66ED9205D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8081"/>
          <a:stretch/>
        </p:blipFill>
        <p:spPr>
          <a:xfrm>
            <a:off x="8639174" y="0"/>
            <a:ext cx="2881313" cy="3240088"/>
          </a:xfrm>
          <a:prstGeom prst="rect">
            <a:avLst/>
          </a:prstGeom>
        </p:spPr>
      </p:pic>
      <p:pic>
        <p:nvPicPr>
          <p:cNvPr id="115" name="图片 114">
            <a:extLst>
              <a:ext uri="{FF2B5EF4-FFF2-40B4-BE49-F238E27FC236}">
                <a16:creationId xmlns:a16="http://schemas.microsoft.com/office/drawing/2014/main" id="{9B697C49-E3D9-1787-D065-FFFE54D9A3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63044" y="177961"/>
            <a:ext cx="5930900" cy="2696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749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0CA7865E-94B6-F783-EAB0-B397267C4F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67CE4E72-9069-CA39-30B1-E054263C17DB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0FEBA79A-D444-1CE4-80CB-7859AE0816E8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6D6EBBF9-0095-7D9C-4F01-8D25B583411E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C85C82F8-F78A-0E49-D974-F4DF7274EC14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F4FA1C8C-7976-89A9-0D44-F371F6A46ACB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621E24D4-72EF-DEDA-85A8-A8ABE2A3066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550FF640-8F8E-198A-1D2D-54D025FD55F1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0440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4AF0FD5-2F2E-4751-8EB3-E6FFE7F605F9}"/>
              </a:ext>
            </a:extLst>
          </p:cNvPr>
          <p:cNvSpPr/>
          <p:nvPr userDrawn="1"/>
        </p:nvSpPr>
        <p:spPr>
          <a:xfrm flipV="1">
            <a:off x="52466222" y="876024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C018C58-E840-406B-B8AF-DC16A5BC6D87}"/>
              </a:ext>
            </a:extLst>
          </p:cNvPr>
          <p:cNvSpPr/>
          <p:nvPr userDrawn="1"/>
        </p:nvSpPr>
        <p:spPr>
          <a:xfrm flipV="1">
            <a:off x="-43057823" y="876024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912E679-3081-31D0-BFE4-EE1FBDE34FB9}"/>
              </a:ext>
            </a:extLst>
          </p:cNvPr>
          <p:cNvSpPr/>
          <p:nvPr userDrawn="1"/>
        </p:nvSpPr>
        <p:spPr>
          <a:xfrm flipV="1">
            <a:off x="4272181" y="-21060572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B22E375-E36E-2DDE-389C-16B36E29D33A}"/>
              </a:ext>
            </a:extLst>
          </p:cNvPr>
          <p:cNvSpPr/>
          <p:nvPr userDrawn="1"/>
        </p:nvSpPr>
        <p:spPr>
          <a:xfrm flipV="1">
            <a:off x="4272181" y="23244632"/>
            <a:ext cx="2976126" cy="1488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58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195FE58-AAB9-DB1D-5AD5-7F310637E512}"/>
              </a:ext>
            </a:extLst>
          </p:cNvPr>
          <p:cNvSpPr/>
          <p:nvPr userDrawn="1"/>
        </p:nvSpPr>
        <p:spPr>
          <a:xfrm>
            <a:off x="5303046" y="-1241814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2AB8FF0-E04B-E3AC-DAB3-AEFC7AC32E37}"/>
              </a:ext>
            </a:extLst>
          </p:cNvPr>
          <p:cNvSpPr/>
          <p:nvPr userDrawn="1"/>
        </p:nvSpPr>
        <p:spPr>
          <a:xfrm>
            <a:off x="5303046" y="14925367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4003FB3-3ECD-171D-3C60-32B78066FF7A}"/>
              </a:ext>
            </a:extLst>
          </p:cNvPr>
          <p:cNvSpPr/>
          <p:nvPr userDrawn="1"/>
        </p:nvSpPr>
        <p:spPr>
          <a:xfrm>
            <a:off x="-13102939" y="116284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ED73695-B802-2C61-C733-9C6BD56E5E4B}"/>
              </a:ext>
            </a:extLst>
          </p:cNvPr>
          <p:cNvSpPr/>
          <p:nvPr userDrawn="1"/>
        </p:nvSpPr>
        <p:spPr>
          <a:xfrm>
            <a:off x="23060106" y="121955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2" name="图片 1" descr="背景图案&#10;&#10;描述已自动生成">
            <a:extLst>
              <a:ext uri="{FF2B5EF4-FFF2-40B4-BE49-F238E27FC236}">
                <a16:creationId xmlns:a16="http://schemas.microsoft.com/office/drawing/2014/main" id="{645E3F84-6B00-AA85-255C-28819F0A31E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" y="0"/>
            <a:ext cx="11520313" cy="324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1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51" r:id="rId2"/>
    <p:sldLayoutId id="2147483664" r:id="rId3"/>
    <p:sldLayoutId id="2147483662" r:id="rId4"/>
    <p:sldLayoutId id="2147483666" r:id="rId5"/>
  </p:sldLayoutIdLst>
  <p:txStyles>
    <p:titleStyle>
      <a:lvl1pPr algn="l" defTabSz="432011" rtl="0" eaLnBrk="1" latinLnBrk="0" hangingPunct="1">
        <a:lnSpc>
          <a:spcPct val="90000"/>
        </a:lnSpc>
        <a:spcBef>
          <a:spcPct val="0"/>
        </a:spcBef>
        <a:buNone/>
        <a:defRPr sz="207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02" indent="-108002" algn="l" defTabSz="432011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2" kern="1200">
          <a:solidFill>
            <a:schemeClr val="tx1"/>
          </a:solidFill>
          <a:latin typeface="+mn-lt"/>
          <a:ea typeface="+mn-ea"/>
          <a:cs typeface="+mn-cs"/>
        </a:defRPr>
      </a:lvl1pPr>
      <a:lvl2pPr marL="324009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13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4" kern="1200">
          <a:solidFill>
            <a:schemeClr val="tx1"/>
          </a:solidFill>
          <a:latin typeface="+mn-lt"/>
          <a:ea typeface="+mn-ea"/>
          <a:cs typeface="+mn-cs"/>
        </a:defRPr>
      </a:lvl3pPr>
      <a:lvl4pPr marL="756019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2026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8030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4037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20039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6045" indent="-108002" algn="l" defTabSz="432011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6004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2011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8017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4024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80026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6030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2037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8043" algn="l" defTabSz="432011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1" userDrawn="1">
          <p15:clr>
            <a:srgbClr val="F26B43"/>
          </p15:clr>
        </p15:guide>
        <p15:guide id="2" pos="3629" userDrawn="1">
          <p15:clr>
            <a:srgbClr val="F26B43"/>
          </p15:clr>
        </p15:guide>
        <p15:guide id="3" pos="340" userDrawn="1">
          <p15:clr>
            <a:srgbClr val="F26B43"/>
          </p15:clr>
        </p15:guide>
        <p15:guide id="4" pos="6917" userDrawn="1">
          <p15:clr>
            <a:srgbClr val="F26B43"/>
          </p15:clr>
        </p15:guide>
        <p15:guide id="5" orient="horz" pos="272" userDrawn="1">
          <p15:clr>
            <a:srgbClr val="F26B43"/>
          </p15:clr>
        </p15:guide>
        <p15:guide id="6" orient="horz" pos="192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0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20" userDrawn="1">
          <p15:clr>
            <a:srgbClr val="F26B43"/>
          </p15:clr>
        </p15:guide>
        <p15:guide id="2" pos="36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png"/><Relationship Id="rId7" Type="http://schemas.microsoft.com/office/2007/relationships/hdphoto" Target="../media/hdphoto1.wdp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1.png"/><Relationship Id="rId7" Type="http://schemas.openxmlformats.org/officeDocument/2006/relationships/image" Target="../media/image27.sv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5.sv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9FFAF6B-041E-DD31-46E3-30A70246DBFC}"/>
              </a:ext>
            </a:extLst>
          </p:cNvPr>
          <p:cNvGrpSpPr/>
          <p:nvPr/>
        </p:nvGrpSpPr>
        <p:grpSpPr>
          <a:xfrm>
            <a:off x="1959430" y="663686"/>
            <a:ext cx="7601619" cy="830997"/>
            <a:chOff x="1959430" y="663686"/>
            <a:chExt cx="7601619" cy="83099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C99F7A7-9623-535F-BBDF-273189695669}"/>
                </a:ext>
              </a:extLst>
            </p:cNvPr>
            <p:cNvSpPr txBox="1"/>
            <p:nvPr/>
          </p:nvSpPr>
          <p:spPr>
            <a:xfrm>
              <a:off x="1959430" y="663686"/>
              <a:ext cx="7601619" cy="7387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zh-CN" altLang="en-US" sz="4801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effectLst>
                    <a:outerShdw blurRad="127000" dist="63500" dir="2700000" algn="tl">
                      <a:srgbClr val="000000">
                        <a:alpha val="40000"/>
                      </a:srgbClr>
                    </a:outerShdw>
                  </a:effectLst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科技风互联网汇报演示模板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AFC804F-545E-B916-55F8-34E0AA5677EB}"/>
                </a:ext>
              </a:extLst>
            </p:cNvPr>
            <p:cNvSpPr txBox="1"/>
            <p:nvPr/>
          </p:nvSpPr>
          <p:spPr>
            <a:xfrm>
              <a:off x="1959430" y="1310017"/>
              <a:ext cx="7601619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  <a:ea typeface="OPPOSans L" panose="00020600040101010101" pitchFamily="18" charset="-122"/>
                  <a:cs typeface="OPPOSans L" panose="00020600040101010101" pitchFamily="18" charset="-122"/>
                  <a:sym typeface="OPPOSans L" panose="00020600040101010101" pitchFamily="18" charset="-122"/>
                </a:rPr>
                <a:t>Technology Wind Internet Report PowerPoint Template</a:t>
              </a:r>
              <a:endParaRPr lang="zh-CN" altLang="en-US" sz="1200" dirty="0"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CD50314-E190-7E8A-3AA6-9A78A46412DE}"/>
              </a:ext>
            </a:extLst>
          </p:cNvPr>
          <p:cNvGrpSpPr/>
          <p:nvPr/>
        </p:nvGrpSpPr>
        <p:grpSpPr>
          <a:xfrm>
            <a:off x="4954701" y="2185804"/>
            <a:ext cx="1611086" cy="363170"/>
            <a:chOff x="3278297" y="3502082"/>
            <a:chExt cx="1611086" cy="36317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D49CC887-0794-67B2-2957-C09EE11DDBCC}"/>
                </a:ext>
              </a:extLst>
            </p:cNvPr>
            <p:cNvSpPr/>
            <p:nvPr/>
          </p:nvSpPr>
          <p:spPr>
            <a:xfrm>
              <a:off x="3278297" y="3502082"/>
              <a:ext cx="1611086" cy="363170"/>
            </a:xfrm>
            <a:prstGeom prst="roundRect">
              <a:avLst>
                <a:gd name="adj" fmla="val 26395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  <a:alpha val="60000"/>
                  </a:schemeClr>
                </a:gs>
                <a:gs pos="50000">
                  <a:schemeClr val="accent1">
                    <a:lumMod val="97000"/>
                    <a:lumOff val="3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6200000" scaled="1"/>
            </a:gradFill>
            <a:ln w="63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B61360E-D5C1-4CA1-3C09-EF2A6DD17A4E}"/>
                </a:ext>
              </a:extLst>
            </p:cNvPr>
            <p:cNvSpPr txBox="1"/>
            <p:nvPr/>
          </p:nvSpPr>
          <p:spPr>
            <a:xfrm>
              <a:off x="3278297" y="3571484"/>
              <a:ext cx="161108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effectLst>
                    <a:outerShdw blurRad="1270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XXX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3463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黑暗中的灯光&#10;&#10;低可信度描述已自动生成">
            <a:extLst>
              <a:ext uri="{FF2B5EF4-FFF2-40B4-BE49-F238E27FC236}">
                <a16:creationId xmlns:a16="http://schemas.microsoft.com/office/drawing/2014/main" id="{0B6AADFE-69B0-FAA6-4F64-74B94C911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8"/>
            <a:ext cx="11520488" cy="3238232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C16C3983-02E9-BF04-1077-0A34DB5AB32C}"/>
              </a:ext>
            </a:extLst>
          </p:cNvPr>
          <p:cNvGrpSpPr/>
          <p:nvPr/>
        </p:nvGrpSpPr>
        <p:grpSpPr>
          <a:xfrm>
            <a:off x="706545" y="1294484"/>
            <a:ext cx="4736340" cy="1904620"/>
            <a:chOff x="502622" y="1084542"/>
            <a:chExt cx="5258416" cy="2114562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B50247A-3C29-F54B-2532-4641A2DFA871}"/>
                </a:ext>
              </a:extLst>
            </p:cNvPr>
            <p:cNvCxnSpPr>
              <a:cxnSpLocks/>
            </p:cNvCxnSpPr>
            <p:nvPr/>
          </p:nvCxnSpPr>
          <p:spPr>
            <a:xfrm>
              <a:off x="728907" y="1564361"/>
              <a:ext cx="0" cy="1634743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D91C7FA2-AF29-5B5D-A671-64457A7D912C}"/>
                </a:ext>
              </a:extLst>
            </p:cNvPr>
            <p:cNvCxnSpPr>
              <a:cxnSpLocks/>
            </p:cNvCxnSpPr>
            <p:nvPr/>
          </p:nvCxnSpPr>
          <p:spPr>
            <a:xfrm>
              <a:off x="1605674" y="1166209"/>
              <a:ext cx="0" cy="1634743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30000"/>
                    </a:schemeClr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399A19FA-E50D-1B02-B6AC-A3BCD3E8A39E}"/>
                </a:ext>
              </a:extLst>
            </p:cNvPr>
            <p:cNvCxnSpPr>
              <a:cxnSpLocks/>
            </p:cNvCxnSpPr>
            <p:nvPr/>
          </p:nvCxnSpPr>
          <p:spPr>
            <a:xfrm>
              <a:off x="5461069" y="1429220"/>
              <a:ext cx="0" cy="1531223"/>
            </a:xfrm>
            <a:prstGeom prst="line">
              <a:avLst/>
            </a:prstGeom>
            <a:ln w="2540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A614606-CC76-5B1A-DE71-9361F9D201F7}"/>
                </a:ext>
              </a:extLst>
            </p:cNvPr>
            <p:cNvCxnSpPr>
              <a:cxnSpLocks/>
            </p:cNvCxnSpPr>
            <p:nvPr/>
          </p:nvCxnSpPr>
          <p:spPr>
            <a:xfrm>
              <a:off x="5633173" y="1084542"/>
              <a:ext cx="0" cy="1634743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7F3D561-B568-B674-1CA3-470560C85243}"/>
                </a:ext>
              </a:extLst>
            </p:cNvPr>
            <p:cNvCxnSpPr>
              <a:cxnSpLocks/>
            </p:cNvCxnSpPr>
            <p:nvPr/>
          </p:nvCxnSpPr>
          <p:spPr>
            <a:xfrm>
              <a:off x="502622" y="1890183"/>
              <a:ext cx="0" cy="646103"/>
            </a:xfrm>
            <a:prstGeom prst="line">
              <a:avLst/>
            </a:prstGeom>
            <a:ln w="2540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074AAE8D-328B-A134-F666-E414BE1ED61F}"/>
                </a:ext>
              </a:extLst>
            </p:cNvPr>
            <p:cNvSpPr/>
            <p:nvPr/>
          </p:nvSpPr>
          <p:spPr>
            <a:xfrm>
              <a:off x="584727" y="1948869"/>
              <a:ext cx="5176311" cy="968151"/>
            </a:xfrm>
            <a:prstGeom prst="trapezoid">
              <a:avLst>
                <a:gd name="adj" fmla="val 74419"/>
              </a:avLst>
            </a:prstGeom>
            <a:gradFill>
              <a:gsLst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5000"/>
                  </a:schemeClr>
                </a:gs>
              </a:gsLst>
              <a:lin ang="5400000" scaled="0"/>
            </a:gradFill>
            <a:ln w="9525" cap="flat">
              <a:gradFill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2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143377" tIns="71688" rIns="143377" bIns="71688" numCol="1" spcCol="0" rtlCol="0" fromWordArt="0" anchor="ctr" anchorCtr="0" forceAA="0" compatLnSpc="1">
              <a:noAutofit/>
            </a:bodyPr>
            <a:lstStyle/>
            <a:p>
              <a:pPr defTabSz="716890"/>
              <a:endParaRPr lang="zh-CN" altLang="en-US" sz="2822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梯形 14">
              <a:extLst>
                <a:ext uri="{FF2B5EF4-FFF2-40B4-BE49-F238E27FC236}">
                  <a16:creationId xmlns:a16="http://schemas.microsoft.com/office/drawing/2014/main" id="{C90D673F-741C-5CA2-1965-765E7B3A084F}"/>
                </a:ext>
              </a:extLst>
            </p:cNvPr>
            <p:cNvSpPr/>
            <p:nvPr/>
          </p:nvSpPr>
          <p:spPr>
            <a:xfrm>
              <a:off x="951854" y="2227242"/>
              <a:ext cx="4442058" cy="830820"/>
            </a:xfrm>
            <a:prstGeom prst="trapezoid">
              <a:avLst>
                <a:gd name="adj" fmla="val 74419"/>
              </a:avLst>
            </a:prstGeom>
            <a:gradFill>
              <a:gsLst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5000"/>
                  </a:schemeClr>
                </a:gs>
              </a:gsLst>
              <a:lin ang="5400000" scaled="0"/>
            </a:gradFill>
            <a:ln w="9525" cap="flat">
              <a:gradFill>
                <a:gsLst>
                  <a:gs pos="92000">
                    <a:schemeClr val="accent1">
                      <a:lumMod val="60000"/>
                      <a:lumOff val="40000"/>
                    </a:schemeClr>
                  </a:gs>
                  <a:gs pos="2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143377" tIns="71688" rIns="143377" bIns="71688" numCol="1" spcCol="0" rtlCol="0" fromWordArt="0" anchor="ctr" anchorCtr="0" forceAA="0" compatLnSpc="1">
              <a:noAutofit/>
            </a:bodyPr>
            <a:lstStyle/>
            <a:p>
              <a:pPr defTabSz="716890"/>
              <a:endParaRPr lang="zh-CN" altLang="en-US" sz="2822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1A27D7E-7C57-38E2-2878-9692BF10C3E9}"/>
              </a:ext>
            </a:extLst>
          </p:cNvPr>
          <p:cNvGrpSpPr/>
          <p:nvPr/>
        </p:nvGrpSpPr>
        <p:grpSpPr>
          <a:xfrm flipH="1">
            <a:off x="6077603" y="1341105"/>
            <a:ext cx="4736340" cy="1857999"/>
            <a:chOff x="502622" y="1136302"/>
            <a:chExt cx="5258416" cy="2062802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3207E38-D4B2-46AB-B413-C5F4D6720203}"/>
                </a:ext>
              </a:extLst>
            </p:cNvPr>
            <p:cNvCxnSpPr>
              <a:cxnSpLocks/>
            </p:cNvCxnSpPr>
            <p:nvPr/>
          </p:nvCxnSpPr>
          <p:spPr>
            <a:xfrm>
              <a:off x="728907" y="1564361"/>
              <a:ext cx="0" cy="1634743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2AD6A68-4889-C122-2EC6-7379A5A7B816}"/>
                </a:ext>
              </a:extLst>
            </p:cNvPr>
            <p:cNvCxnSpPr>
              <a:cxnSpLocks/>
            </p:cNvCxnSpPr>
            <p:nvPr/>
          </p:nvCxnSpPr>
          <p:spPr>
            <a:xfrm>
              <a:off x="1605674" y="1166209"/>
              <a:ext cx="0" cy="1634743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30000"/>
                    </a:schemeClr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8920C1A5-239D-491C-35FE-81A565D3725D}"/>
                </a:ext>
              </a:extLst>
            </p:cNvPr>
            <p:cNvCxnSpPr>
              <a:cxnSpLocks/>
            </p:cNvCxnSpPr>
            <p:nvPr/>
          </p:nvCxnSpPr>
          <p:spPr>
            <a:xfrm>
              <a:off x="5461069" y="1543743"/>
              <a:ext cx="0" cy="1634743"/>
            </a:xfrm>
            <a:prstGeom prst="line">
              <a:avLst/>
            </a:prstGeom>
            <a:ln w="1905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6282F7C-3020-34A7-4681-F8DB6737DEF3}"/>
                </a:ext>
              </a:extLst>
            </p:cNvPr>
            <p:cNvCxnSpPr>
              <a:cxnSpLocks/>
            </p:cNvCxnSpPr>
            <p:nvPr/>
          </p:nvCxnSpPr>
          <p:spPr>
            <a:xfrm>
              <a:off x="5633173" y="1136302"/>
              <a:ext cx="0" cy="1531223"/>
            </a:xfrm>
            <a:prstGeom prst="line">
              <a:avLst/>
            </a:prstGeom>
            <a:ln w="2540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80FE11C9-B1FE-9696-0FBF-9972513CD1BF}"/>
                </a:ext>
              </a:extLst>
            </p:cNvPr>
            <p:cNvCxnSpPr>
              <a:cxnSpLocks/>
            </p:cNvCxnSpPr>
            <p:nvPr/>
          </p:nvCxnSpPr>
          <p:spPr>
            <a:xfrm>
              <a:off x="502622" y="1890183"/>
              <a:ext cx="0" cy="646103"/>
            </a:xfrm>
            <a:prstGeom prst="line">
              <a:avLst/>
            </a:prstGeom>
            <a:ln w="25400" cap="rnd">
              <a:gradFill>
                <a:gsLst>
                  <a:gs pos="0">
                    <a:schemeClr val="accent1">
                      <a:lumMod val="60000"/>
                      <a:lumOff val="40000"/>
                      <a:alpha val="50000"/>
                    </a:schemeClr>
                  </a:gs>
                  <a:gs pos="99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梯形 27">
              <a:extLst>
                <a:ext uri="{FF2B5EF4-FFF2-40B4-BE49-F238E27FC236}">
                  <a16:creationId xmlns:a16="http://schemas.microsoft.com/office/drawing/2014/main" id="{6203570B-4C07-A69B-940E-6052FC0B0AA5}"/>
                </a:ext>
              </a:extLst>
            </p:cNvPr>
            <p:cNvSpPr/>
            <p:nvPr/>
          </p:nvSpPr>
          <p:spPr>
            <a:xfrm>
              <a:off x="584727" y="1948869"/>
              <a:ext cx="5176311" cy="968151"/>
            </a:xfrm>
            <a:prstGeom prst="trapezoid">
              <a:avLst>
                <a:gd name="adj" fmla="val 74419"/>
              </a:avLst>
            </a:prstGeom>
            <a:gradFill>
              <a:gsLst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5000"/>
                  </a:schemeClr>
                </a:gs>
              </a:gsLst>
              <a:lin ang="5400000" scaled="0"/>
            </a:gradFill>
            <a:ln w="9525" cap="flat">
              <a:gradFill>
                <a:gsLst>
                  <a:gs pos="95000">
                    <a:schemeClr val="accent1">
                      <a:lumMod val="60000"/>
                      <a:lumOff val="40000"/>
                    </a:schemeClr>
                  </a:gs>
                  <a:gs pos="2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143377" tIns="71688" rIns="143377" bIns="71688" numCol="1" spcCol="0" rtlCol="0" fromWordArt="0" anchor="ctr" anchorCtr="0" forceAA="0" compatLnSpc="1">
              <a:noAutofit/>
            </a:bodyPr>
            <a:lstStyle/>
            <a:p>
              <a:pPr defTabSz="716890"/>
              <a:endParaRPr lang="zh-CN" altLang="en-US" sz="2822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梯形 28">
              <a:extLst>
                <a:ext uri="{FF2B5EF4-FFF2-40B4-BE49-F238E27FC236}">
                  <a16:creationId xmlns:a16="http://schemas.microsoft.com/office/drawing/2014/main" id="{7F5BDF7A-78D2-BD1B-7EC3-5FBF70B803DE}"/>
                </a:ext>
              </a:extLst>
            </p:cNvPr>
            <p:cNvSpPr/>
            <p:nvPr/>
          </p:nvSpPr>
          <p:spPr>
            <a:xfrm>
              <a:off x="951854" y="2227242"/>
              <a:ext cx="4442058" cy="830820"/>
            </a:xfrm>
            <a:prstGeom prst="trapezoid">
              <a:avLst>
                <a:gd name="adj" fmla="val 74419"/>
              </a:avLst>
            </a:prstGeom>
            <a:gradFill>
              <a:gsLst>
                <a:gs pos="5000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  <a:alpha val="35000"/>
                  </a:schemeClr>
                </a:gs>
              </a:gsLst>
              <a:lin ang="5400000" scaled="0"/>
            </a:gradFill>
            <a:ln w="9525" cap="flat">
              <a:gradFill>
                <a:gsLst>
                  <a:gs pos="92000">
                    <a:schemeClr val="accent1">
                      <a:lumMod val="60000"/>
                      <a:lumOff val="40000"/>
                    </a:schemeClr>
                  </a:gs>
                  <a:gs pos="26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5400000" scaled="0"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143377" tIns="71688" rIns="143377" bIns="71688" numCol="1" spcCol="0" rtlCol="0" fromWordArt="0" anchor="ctr" anchorCtr="0" forceAA="0" compatLnSpc="1">
              <a:noAutofit/>
            </a:bodyPr>
            <a:lstStyle/>
            <a:p>
              <a:pPr defTabSz="716890"/>
              <a:endParaRPr lang="zh-CN" altLang="en-US" sz="2822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76130A5-2C61-3487-FAE3-517AD88B1AE4}"/>
              </a:ext>
            </a:extLst>
          </p:cNvPr>
          <p:cNvSpPr/>
          <p:nvPr/>
        </p:nvSpPr>
        <p:spPr>
          <a:xfrm>
            <a:off x="6554549" y="778006"/>
            <a:ext cx="3782448" cy="1931453"/>
          </a:xfrm>
          <a:prstGeom prst="roundRect">
            <a:avLst>
              <a:gd name="adj" fmla="val 4291"/>
            </a:avLst>
          </a:prstGeom>
          <a:gradFill flip="none" rotWithShape="1">
            <a:gsLst>
              <a:gs pos="0">
                <a:schemeClr val="accent1">
                  <a:lumMod val="67000"/>
                  <a:alpha val="30000"/>
                </a:schemeClr>
              </a:gs>
              <a:gs pos="48000">
                <a:schemeClr val="accent1">
                  <a:lumMod val="97000"/>
                  <a:lumOff val="3000"/>
                  <a:alpha val="30000"/>
                </a:schemeClr>
              </a:gs>
              <a:gs pos="100000">
                <a:schemeClr val="accent1">
                  <a:lumMod val="60000"/>
                  <a:lumOff val="40000"/>
                  <a:alpha val="30000"/>
                </a:schemeClr>
              </a:gs>
            </a:gsLst>
            <a:lin ang="16200000" scaled="1"/>
            <a:tileRect/>
          </a:gradFill>
          <a:ln w="63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4E954FE5-1D8B-6953-1A84-CF54BE66F0DA}"/>
              </a:ext>
            </a:extLst>
          </p:cNvPr>
          <p:cNvSpPr/>
          <p:nvPr/>
        </p:nvSpPr>
        <p:spPr>
          <a:xfrm>
            <a:off x="1183491" y="778006"/>
            <a:ext cx="3782448" cy="1931453"/>
          </a:xfrm>
          <a:prstGeom prst="roundRect">
            <a:avLst>
              <a:gd name="adj" fmla="val 4291"/>
            </a:avLst>
          </a:prstGeom>
          <a:gradFill flip="none" rotWithShape="1">
            <a:gsLst>
              <a:gs pos="0">
                <a:schemeClr val="accent1">
                  <a:lumMod val="67000"/>
                  <a:alpha val="30000"/>
                </a:schemeClr>
              </a:gs>
              <a:gs pos="48000">
                <a:schemeClr val="accent1">
                  <a:lumMod val="97000"/>
                  <a:lumOff val="3000"/>
                  <a:alpha val="30000"/>
                </a:schemeClr>
              </a:gs>
              <a:gs pos="100000">
                <a:schemeClr val="accent1">
                  <a:lumMod val="60000"/>
                  <a:lumOff val="40000"/>
                  <a:alpha val="30000"/>
                </a:schemeClr>
              </a:gs>
            </a:gsLst>
            <a:lin ang="16200000" scaled="1"/>
            <a:tileRect/>
          </a:gradFill>
          <a:ln w="63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F828FDE-0AE4-F1D7-AC64-3B9D2654DE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3635"/>
              </p:ext>
            </p:extLst>
          </p:nvPr>
        </p:nvGraphicFramePr>
        <p:xfrm>
          <a:off x="1357801" y="888783"/>
          <a:ext cx="3433828" cy="1704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8D81CBE6-049F-F454-1CA1-93BB0A3237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1311867"/>
              </p:ext>
            </p:extLst>
          </p:nvPr>
        </p:nvGraphicFramePr>
        <p:xfrm>
          <a:off x="6618726" y="1058945"/>
          <a:ext cx="3654095" cy="15592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8" name="组合 17">
            <a:extLst>
              <a:ext uri="{FF2B5EF4-FFF2-40B4-BE49-F238E27FC236}">
                <a16:creationId xmlns:a16="http://schemas.microsoft.com/office/drawing/2014/main" id="{443A7A0A-986A-4983-24B5-9BCF9F1A0225}"/>
              </a:ext>
            </a:extLst>
          </p:cNvPr>
          <p:cNvGrpSpPr/>
          <p:nvPr/>
        </p:nvGrpSpPr>
        <p:grpSpPr>
          <a:xfrm>
            <a:off x="4127500" y="265008"/>
            <a:ext cx="3265492" cy="328697"/>
            <a:chOff x="4127500" y="490456"/>
            <a:chExt cx="3265492" cy="32869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5AAFCDC-6149-1DFD-9711-43BD1299FD83}"/>
                </a:ext>
              </a:extLst>
            </p:cNvPr>
            <p:cNvSpPr txBox="1"/>
            <p:nvPr/>
          </p:nvSpPr>
          <p:spPr>
            <a:xfrm>
              <a:off x="4835832" y="490456"/>
              <a:ext cx="184665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此处输入标题内容</a:t>
              </a: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DFC2D0E-4AB2-A58E-B06B-649FB73D6D6B}"/>
                </a:ext>
              </a:extLst>
            </p:cNvPr>
            <p:cNvSpPr/>
            <p:nvPr/>
          </p:nvSpPr>
          <p:spPr>
            <a:xfrm>
              <a:off x="4127500" y="666754"/>
              <a:ext cx="1365250" cy="152399"/>
            </a:xfrm>
            <a:custGeom>
              <a:avLst/>
              <a:gdLst>
                <a:gd name="connsiteX0" fmla="*/ 0 w 1365250"/>
                <a:gd name="connsiteY0" fmla="*/ 0 h 152400"/>
                <a:gd name="connsiteX1" fmla="*/ 590550 w 1365250"/>
                <a:gd name="connsiteY1" fmla="*/ 0 h 152400"/>
                <a:gd name="connsiteX2" fmla="*/ 717550 w 1365250"/>
                <a:gd name="connsiteY2" fmla="*/ 152400 h 152400"/>
                <a:gd name="connsiteX3" fmla="*/ 1365250 w 136525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0" h="152400">
                  <a:moveTo>
                    <a:pt x="0" y="0"/>
                  </a:moveTo>
                  <a:lnTo>
                    <a:pt x="590550" y="0"/>
                  </a:lnTo>
                  <a:lnTo>
                    <a:pt x="717550" y="152400"/>
                  </a:lnTo>
                  <a:lnTo>
                    <a:pt x="1365250" y="152400"/>
                  </a:lnTo>
                </a:path>
              </a:pathLst>
            </a:custGeom>
            <a:noFill/>
            <a:ln w="19050" cap="rnd">
              <a:gradFill flip="none" rotWithShape="1">
                <a:gsLst>
                  <a:gs pos="0">
                    <a:srgbClr val="66FFFF"/>
                  </a:gs>
                  <a:gs pos="48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10800000" scaled="1"/>
                <a:tileRect/>
              </a:gradFill>
              <a:round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82AEBBF-CE0E-B7C2-1E0C-3DBBD24E780A}"/>
                </a:ext>
              </a:extLst>
            </p:cNvPr>
            <p:cNvSpPr/>
            <p:nvPr/>
          </p:nvSpPr>
          <p:spPr>
            <a:xfrm flipH="1">
              <a:off x="6027742" y="666754"/>
              <a:ext cx="1365250" cy="152399"/>
            </a:xfrm>
            <a:custGeom>
              <a:avLst/>
              <a:gdLst>
                <a:gd name="connsiteX0" fmla="*/ 0 w 1365250"/>
                <a:gd name="connsiteY0" fmla="*/ 0 h 152400"/>
                <a:gd name="connsiteX1" fmla="*/ 590550 w 1365250"/>
                <a:gd name="connsiteY1" fmla="*/ 0 h 152400"/>
                <a:gd name="connsiteX2" fmla="*/ 717550 w 1365250"/>
                <a:gd name="connsiteY2" fmla="*/ 152400 h 152400"/>
                <a:gd name="connsiteX3" fmla="*/ 1365250 w 136525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0" h="152400">
                  <a:moveTo>
                    <a:pt x="0" y="0"/>
                  </a:moveTo>
                  <a:lnTo>
                    <a:pt x="590550" y="0"/>
                  </a:lnTo>
                  <a:lnTo>
                    <a:pt x="717550" y="152400"/>
                  </a:lnTo>
                  <a:lnTo>
                    <a:pt x="1365250" y="152400"/>
                  </a:lnTo>
                </a:path>
              </a:pathLst>
            </a:custGeom>
            <a:noFill/>
            <a:ln w="19050" cap="rnd">
              <a:gradFill flip="none" rotWithShape="1">
                <a:gsLst>
                  <a:gs pos="0">
                    <a:srgbClr val="66FFFF"/>
                  </a:gs>
                  <a:gs pos="48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10800000" scaled="1"/>
                <a:tileRect/>
              </a:gradFill>
              <a:round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3785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1E37489-6ACB-FF22-1D6F-B55EDDD6EE66}"/>
              </a:ext>
            </a:extLst>
          </p:cNvPr>
          <p:cNvSpPr txBox="1"/>
          <p:nvPr/>
        </p:nvSpPr>
        <p:spPr>
          <a:xfrm>
            <a:off x="2012561" y="1156016"/>
            <a:ext cx="2085165" cy="7387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801" dirty="0">
                <a:gradFill>
                  <a:gsLst>
                    <a:gs pos="14000">
                      <a:srgbClr val="A4FEFF"/>
                    </a:gs>
                    <a:gs pos="100000">
                      <a:srgbClr val="00B0F0"/>
                    </a:gs>
                    <a:gs pos="65000">
                      <a:srgbClr val="00F1FF"/>
                    </a:gs>
                  </a:gsLst>
                  <a:lin ang="0" scaled="1"/>
                </a:gradFill>
                <a:effectLst>
                  <a:outerShdw blurRad="127000" dist="63500" dir="2700000" algn="tl">
                    <a:srgbClr val="000000">
                      <a:alpha val="40000"/>
                    </a:srgbClr>
                  </a:outerShdw>
                </a:effectLst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rPr>
              <a:t>谢谢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6CC1785-33AF-ADEC-3436-894101941932}"/>
              </a:ext>
            </a:extLst>
          </p:cNvPr>
          <p:cNvSpPr txBox="1"/>
          <p:nvPr/>
        </p:nvSpPr>
        <p:spPr>
          <a:xfrm>
            <a:off x="7205674" y="1217576"/>
            <a:ext cx="2519353" cy="6156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4001" b="1" dirty="0">
                <a:gradFill>
                  <a:gsLst>
                    <a:gs pos="14000">
                      <a:srgbClr val="A4FEFF"/>
                    </a:gs>
                    <a:gs pos="100000">
                      <a:srgbClr val="00B0F0"/>
                    </a:gs>
                    <a:gs pos="65000">
                      <a:srgbClr val="00F1FF"/>
                    </a:gs>
                  </a:gsLst>
                  <a:lin ang="0" scaled="1"/>
                </a:gradFill>
                <a:effectLst>
                  <a:outerShdw blurRad="1270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rPr>
              <a:t>THANKS</a:t>
            </a:r>
            <a:endParaRPr lang="zh-CN" altLang="en-US" sz="4001" b="1" dirty="0"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656156C-D75B-53A7-2B53-DE68043B271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195" y="1814929"/>
            <a:ext cx="3651897" cy="11328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C7F5396-1985-8D6E-B8E7-903D578FAF2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251" y="1814929"/>
            <a:ext cx="3651897" cy="11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377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479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153009-0272-1254-7BDA-925B6734DD1F}"/>
              </a:ext>
            </a:extLst>
          </p:cNvPr>
          <p:cNvSpPr/>
          <p:nvPr/>
        </p:nvSpPr>
        <p:spPr>
          <a:xfrm>
            <a:off x="714797" y="1496986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猪志摩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B5EF3C9-AB14-C863-1126-B1B5BC6C326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979" y="997484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967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683DCD61-9BFB-3326-6C9A-3A74139F3A21}"/>
              </a:ext>
            </a:extLst>
          </p:cNvPr>
          <p:cNvGrpSpPr/>
          <p:nvPr/>
        </p:nvGrpSpPr>
        <p:grpSpPr>
          <a:xfrm>
            <a:off x="4442346" y="600298"/>
            <a:ext cx="5354576" cy="2092489"/>
            <a:chOff x="4442346" y="600298"/>
            <a:chExt cx="5354576" cy="2092489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90257C1-A501-09DE-1EC2-3073047B15D0}"/>
                </a:ext>
              </a:extLst>
            </p:cNvPr>
            <p:cNvGrpSpPr/>
            <p:nvPr/>
          </p:nvGrpSpPr>
          <p:grpSpPr>
            <a:xfrm>
              <a:off x="4442346" y="600298"/>
              <a:ext cx="2443239" cy="950581"/>
              <a:chOff x="4442347" y="600295"/>
              <a:chExt cx="2443239" cy="950580"/>
            </a:xfrm>
          </p:grpSpPr>
          <p:pic>
            <p:nvPicPr>
              <p:cNvPr id="23" name="图片 22" descr="图片包含 雷达图&#10;&#10;描述已自动生成">
                <a:extLst>
                  <a:ext uri="{FF2B5EF4-FFF2-40B4-BE49-F238E27FC236}">
                    <a16:creationId xmlns:a16="http://schemas.microsoft.com/office/drawing/2014/main" id="{0549D425-0C5E-8F3D-208B-AE5380444F1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19" t="8416" r="21881" b="7729"/>
              <a:stretch/>
            </p:blipFill>
            <p:spPr>
              <a:xfrm>
                <a:off x="4442347" y="671512"/>
                <a:ext cx="895350" cy="846139"/>
              </a:xfrm>
              <a:prstGeom prst="rect">
                <a:avLst/>
              </a:prstGeom>
            </p:spPr>
          </p:pic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9BF31303-F75A-382B-CB80-52F47B805417}"/>
                  </a:ext>
                </a:extLst>
              </p:cNvPr>
              <p:cNvSpPr txBox="1"/>
              <p:nvPr/>
            </p:nvSpPr>
            <p:spPr>
              <a:xfrm>
                <a:off x="4719143" y="863749"/>
                <a:ext cx="341760" cy="46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1</a:t>
                </a:r>
                <a:endParaRPr lang="zh-CN" altLang="en-US" sz="2400" dirty="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45DEF8D7-803F-0A96-EC82-09636BAEEA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4888615" y="872906"/>
                <a:ext cx="617086" cy="71863"/>
              </a:xfrm>
              <a:prstGeom prst="rect">
                <a:avLst/>
              </a:prstGeom>
            </p:spPr>
          </p:pic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id="{8776850E-0EFC-E136-92AD-1968AF356E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4261984" y="1206400"/>
                <a:ext cx="617086" cy="71863"/>
              </a:xfrm>
              <a:prstGeom prst="rect">
                <a:avLst/>
              </a:prstGeom>
            </p:spPr>
          </p:pic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3F5B6858-731C-A879-6FF9-1A849DC48EF0}"/>
                  </a:ext>
                </a:extLst>
              </p:cNvPr>
              <p:cNvSpPr txBox="1"/>
              <p:nvPr/>
            </p:nvSpPr>
            <p:spPr>
              <a:xfrm>
                <a:off x="5435642" y="706774"/>
                <a:ext cx="1272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dirty="0">
                    <a:gradFill flip="none" rotWithShape="1">
                      <a:gsLst>
                        <a:gs pos="30000">
                          <a:schemeClr val="bg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  <a:gs pos="66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PART ONE</a:t>
                </a:r>
                <a:endPara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1E4A4B7-4D56-860D-D5DB-D2899A7F0A0D}"/>
                  </a:ext>
                </a:extLst>
              </p:cNvPr>
              <p:cNvSpPr txBox="1"/>
              <p:nvPr/>
            </p:nvSpPr>
            <p:spPr>
              <a:xfrm>
                <a:off x="5442883" y="1014169"/>
                <a:ext cx="1442703" cy="461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35B1EFD-66B2-9112-3057-94A7014D3B95}"/>
                </a:ext>
              </a:extLst>
            </p:cNvPr>
            <p:cNvGrpSpPr/>
            <p:nvPr/>
          </p:nvGrpSpPr>
          <p:grpSpPr>
            <a:xfrm>
              <a:off x="7348565" y="609815"/>
              <a:ext cx="2448357" cy="950581"/>
              <a:chOff x="7348562" y="609815"/>
              <a:chExt cx="2448356" cy="950580"/>
            </a:xfrm>
          </p:grpSpPr>
          <p:pic>
            <p:nvPicPr>
              <p:cNvPr id="24" name="图片 23" descr="图片包含 雷达图&#10;&#10;描述已自动生成">
                <a:extLst>
                  <a:ext uri="{FF2B5EF4-FFF2-40B4-BE49-F238E27FC236}">
                    <a16:creationId xmlns:a16="http://schemas.microsoft.com/office/drawing/2014/main" id="{68733F36-5C0D-B99B-E42C-4A3ADB29BE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19" t="8416" r="21881" b="7729"/>
              <a:stretch/>
            </p:blipFill>
            <p:spPr>
              <a:xfrm>
                <a:off x="7348562" y="668044"/>
                <a:ext cx="895350" cy="846139"/>
              </a:xfrm>
              <a:prstGeom prst="rect">
                <a:avLst/>
              </a:prstGeom>
            </p:spPr>
          </p:pic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D7DBA58E-495C-F552-D216-8BCCA0363E59}"/>
                  </a:ext>
                </a:extLst>
              </p:cNvPr>
              <p:cNvSpPr txBox="1"/>
              <p:nvPr/>
            </p:nvSpPr>
            <p:spPr>
              <a:xfrm>
                <a:off x="7599711" y="863750"/>
                <a:ext cx="393056" cy="46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240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2</a:t>
                </a:r>
                <a:endParaRPr lang="zh-CN" altLang="en-US" dirty="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4" name="图片 33">
                <a:extLst>
                  <a:ext uri="{FF2B5EF4-FFF2-40B4-BE49-F238E27FC236}">
                    <a16:creationId xmlns:a16="http://schemas.microsoft.com/office/drawing/2014/main" id="{A050A852-7E8D-433D-AA0C-37033BD79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7800239" y="882426"/>
                <a:ext cx="617086" cy="71863"/>
              </a:xfrm>
              <a:prstGeom prst="rect">
                <a:avLst/>
              </a:prstGeom>
            </p:spPr>
          </p:pic>
          <p:pic>
            <p:nvPicPr>
              <p:cNvPr id="35" name="图片 34">
                <a:extLst>
                  <a:ext uri="{FF2B5EF4-FFF2-40B4-BE49-F238E27FC236}">
                    <a16:creationId xmlns:a16="http://schemas.microsoft.com/office/drawing/2014/main" id="{581E0A9B-B449-DE3C-7785-656BC0A207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7173608" y="1215920"/>
                <a:ext cx="617086" cy="71863"/>
              </a:xfrm>
              <a:prstGeom prst="rect">
                <a:avLst/>
              </a:prstGeom>
            </p:spPr>
          </p:pic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38585261-2CAC-206B-2F5F-521B70E90E8A}"/>
                  </a:ext>
                </a:extLst>
              </p:cNvPr>
              <p:cNvSpPr txBox="1"/>
              <p:nvPr/>
            </p:nvSpPr>
            <p:spPr>
              <a:xfrm>
                <a:off x="8341422" y="706772"/>
                <a:ext cx="134491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dirty="0">
                    <a:gradFill flip="none" rotWithShape="1">
                      <a:gsLst>
                        <a:gs pos="30000">
                          <a:schemeClr val="bg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  <a:gs pos="66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PART TWO</a:t>
                </a:r>
                <a:endPara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32D0916C-86DC-1F05-04F6-B2C4BE3EF3ED}"/>
                  </a:ext>
                </a:extLst>
              </p:cNvPr>
              <p:cNvSpPr txBox="1"/>
              <p:nvPr/>
            </p:nvSpPr>
            <p:spPr>
              <a:xfrm>
                <a:off x="8354216" y="1014168"/>
                <a:ext cx="1442702" cy="461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B54FF36-8A61-BB07-7061-B96782260C7D}"/>
                </a:ext>
              </a:extLst>
            </p:cNvPr>
            <p:cNvGrpSpPr/>
            <p:nvPr/>
          </p:nvGrpSpPr>
          <p:grpSpPr>
            <a:xfrm>
              <a:off x="4442347" y="1732683"/>
              <a:ext cx="2556186" cy="950581"/>
              <a:chOff x="4442347" y="1732684"/>
              <a:chExt cx="2556183" cy="950580"/>
            </a:xfrm>
          </p:grpSpPr>
          <p:pic>
            <p:nvPicPr>
              <p:cNvPr id="16" name="图片 15" descr="图片包含 雷达图&#10;&#10;描述已自动生成">
                <a:extLst>
                  <a:ext uri="{FF2B5EF4-FFF2-40B4-BE49-F238E27FC236}">
                    <a16:creationId xmlns:a16="http://schemas.microsoft.com/office/drawing/2014/main" id="{31E5C1CC-CFB9-2A51-86C4-A68A773051A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19" t="8416" r="21881" b="7729"/>
              <a:stretch/>
            </p:blipFill>
            <p:spPr>
              <a:xfrm>
                <a:off x="4442347" y="1803900"/>
                <a:ext cx="895350" cy="846139"/>
              </a:xfrm>
              <a:prstGeom prst="rect">
                <a:avLst/>
              </a:prstGeom>
            </p:spPr>
          </p:pic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AC6AE1CE-2809-3B91-F396-B296384D19DD}"/>
                  </a:ext>
                </a:extLst>
              </p:cNvPr>
              <p:cNvSpPr txBox="1"/>
              <p:nvPr/>
            </p:nvSpPr>
            <p:spPr>
              <a:xfrm>
                <a:off x="4693496" y="1995594"/>
                <a:ext cx="393056" cy="4616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240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3</a:t>
                </a:r>
                <a:endParaRPr lang="zh-CN" altLang="en-US" dirty="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BADE6375-7331-79E8-E6D5-116BC19664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4888614" y="2005295"/>
                <a:ext cx="617086" cy="71863"/>
              </a:xfrm>
              <a:prstGeom prst="rect">
                <a:avLst/>
              </a:prstGeom>
            </p:spPr>
          </p:pic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FA639F8E-8FEE-EFA8-64E1-5265676432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4261983" y="2338789"/>
                <a:ext cx="617086" cy="71863"/>
              </a:xfrm>
              <a:prstGeom prst="rect">
                <a:avLst/>
              </a:prstGeom>
            </p:spPr>
          </p:pic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7D210863-EF9C-876A-2DCA-0ABEB9A1F959}"/>
                  </a:ext>
                </a:extLst>
              </p:cNvPr>
              <p:cNvSpPr txBox="1"/>
              <p:nvPr/>
            </p:nvSpPr>
            <p:spPr>
              <a:xfrm>
                <a:off x="5450031" y="1871575"/>
                <a:ext cx="1548499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dirty="0">
                    <a:gradFill flip="none" rotWithShape="1">
                      <a:gsLst>
                        <a:gs pos="30000">
                          <a:schemeClr val="bg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  <a:gs pos="66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PART THREE</a:t>
                </a:r>
                <a:endPara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36804518-1BDD-1E71-B3B2-D037043F0515}"/>
                  </a:ext>
                </a:extLst>
              </p:cNvPr>
              <p:cNvSpPr txBox="1"/>
              <p:nvPr/>
            </p:nvSpPr>
            <p:spPr>
              <a:xfrm>
                <a:off x="5442882" y="2156142"/>
                <a:ext cx="1442702" cy="461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0B466983-19C9-AA5D-1ABF-25C1333A45DE}"/>
                </a:ext>
              </a:extLst>
            </p:cNvPr>
            <p:cNvGrpSpPr/>
            <p:nvPr/>
          </p:nvGrpSpPr>
          <p:grpSpPr>
            <a:xfrm>
              <a:off x="7348565" y="1742206"/>
              <a:ext cx="2448357" cy="950581"/>
              <a:chOff x="7348562" y="1742204"/>
              <a:chExt cx="2448356" cy="950580"/>
            </a:xfrm>
          </p:grpSpPr>
          <p:pic>
            <p:nvPicPr>
              <p:cNvPr id="25" name="图片 24" descr="图片包含 雷达图&#10;&#10;描述已自动生成">
                <a:extLst>
                  <a:ext uri="{FF2B5EF4-FFF2-40B4-BE49-F238E27FC236}">
                    <a16:creationId xmlns:a16="http://schemas.microsoft.com/office/drawing/2014/main" id="{4944BE3D-8F15-811A-0DA5-80380A9AE4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519" t="8416" r="21881" b="7729"/>
              <a:stretch/>
            </p:blipFill>
            <p:spPr>
              <a:xfrm>
                <a:off x="7348562" y="1803900"/>
                <a:ext cx="895350" cy="846139"/>
              </a:xfrm>
              <a:prstGeom prst="rect">
                <a:avLst/>
              </a:prstGeom>
            </p:spPr>
          </p:pic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E92BCD9-3083-0B98-E8FF-F5BDFE8ABE8B}"/>
                  </a:ext>
                </a:extLst>
              </p:cNvPr>
              <p:cNvSpPr txBox="1"/>
              <p:nvPr/>
            </p:nvSpPr>
            <p:spPr>
              <a:xfrm>
                <a:off x="7599711" y="1995593"/>
                <a:ext cx="39305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algn="ctr">
                  <a:defRPr sz="2400">
                    <a:solidFill>
                      <a:schemeClr val="bg1"/>
                    </a:solidFill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r>
                  <a:rPr lang="en-US" altLang="zh-CN" dirty="0">
                    <a:gradFill>
                      <a:gsLst>
                        <a:gs pos="14000">
                          <a:srgbClr val="A4FEFF"/>
                        </a:gs>
                        <a:gs pos="100000">
                          <a:srgbClr val="00B0F0"/>
                        </a:gs>
                        <a:gs pos="65000">
                          <a:srgbClr val="00F1FF"/>
                        </a:gs>
                      </a:gsLst>
                      <a:lin ang="0" scaled="1"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4</a:t>
                </a:r>
                <a:endParaRPr lang="zh-CN" altLang="en-US" dirty="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64D79FBB-E050-32A7-0A0D-7F2A57EAD9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7800238" y="2014815"/>
                <a:ext cx="617086" cy="71863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B46C1E04-0C7E-BAB0-E89D-908677B285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harpenSoften amount="50000"/>
                        </a14:imgEffect>
                        <a14:imgEffect>
                          <a14:brightnessContrast bright="4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 flipV="1">
                <a:off x="7173607" y="2348309"/>
                <a:ext cx="617086" cy="71863"/>
              </a:xfrm>
              <a:prstGeom prst="rect">
                <a:avLst/>
              </a:prstGeom>
            </p:spPr>
          </p:pic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716AE94-D75D-EF20-77BA-9AFC66177D7F}"/>
                  </a:ext>
                </a:extLst>
              </p:cNvPr>
              <p:cNvSpPr txBox="1"/>
              <p:nvPr/>
            </p:nvSpPr>
            <p:spPr>
              <a:xfrm>
                <a:off x="8355810" y="1871574"/>
                <a:ext cx="143148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dirty="0">
                    <a:gradFill flip="none" rotWithShape="1">
                      <a:gsLst>
                        <a:gs pos="30000">
                          <a:schemeClr val="bg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  <a:gs pos="66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PART FOUR</a:t>
                </a:r>
                <a:endPara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2AB795DD-2089-75F9-8AF9-5713B2744F3C}"/>
                  </a:ext>
                </a:extLst>
              </p:cNvPr>
              <p:cNvSpPr txBox="1"/>
              <p:nvPr/>
            </p:nvSpPr>
            <p:spPr>
              <a:xfrm>
                <a:off x="8354216" y="2156143"/>
                <a:ext cx="1442702" cy="4616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  <a:p>
                <a:pPr marL="285721" indent="-285721">
                  <a:buFont typeface="Arial" panose="020B0604020202020204" pitchFamily="34" charset="0"/>
                  <a:buChar char="•"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在此处输入内容简介</a:t>
                </a:r>
              </a:p>
            </p:txBody>
          </p:sp>
        </p:grp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70EB008D-3F5A-ECA9-649E-5BB750AA28C3}"/>
              </a:ext>
            </a:extLst>
          </p:cNvPr>
          <p:cNvSpPr/>
          <p:nvPr/>
        </p:nvSpPr>
        <p:spPr>
          <a:xfrm>
            <a:off x="525981" y="3050700"/>
            <a:ext cx="10471095" cy="113290"/>
          </a:xfrm>
          <a:custGeom>
            <a:avLst/>
            <a:gdLst>
              <a:gd name="connsiteX0" fmla="*/ 0 w 10471094"/>
              <a:gd name="connsiteY0" fmla="*/ 0 h 113289"/>
              <a:gd name="connsiteX1" fmla="*/ 9597154 w 10471094"/>
              <a:gd name="connsiteY1" fmla="*/ 0 h 113289"/>
              <a:gd name="connsiteX2" fmla="*/ 9848007 w 10471094"/>
              <a:gd name="connsiteY2" fmla="*/ 113289 h 113289"/>
              <a:gd name="connsiteX3" fmla="*/ 10471094 w 10471094"/>
              <a:gd name="connsiteY3" fmla="*/ 113289 h 113289"/>
              <a:gd name="connsiteX0" fmla="*/ 0 w 10471094"/>
              <a:gd name="connsiteY0" fmla="*/ 0 h 113289"/>
              <a:gd name="connsiteX1" fmla="*/ 9597154 w 10471094"/>
              <a:gd name="connsiteY1" fmla="*/ 0 h 113289"/>
              <a:gd name="connsiteX2" fmla="*/ 9757519 w 10471094"/>
              <a:gd name="connsiteY2" fmla="*/ 113289 h 113289"/>
              <a:gd name="connsiteX3" fmla="*/ 10471094 w 10471094"/>
              <a:gd name="connsiteY3" fmla="*/ 113289 h 11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1094" h="113289">
                <a:moveTo>
                  <a:pt x="0" y="0"/>
                </a:moveTo>
                <a:lnTo>
                  <a:pt x="9597154" y="0"/>
                </a:lnTo>
                <a:lnTo>
                  <a:pt x="9757519" y="113289"/>
                </a:lnTo>
                <a:lnTo>
                  <a:pt x="10471094" y="113289"/>
                </a:lnTo>
              </a:path>
            </a:pathLst>
          </a:custGeom>
          <a:noFill/>
          <a:ln cap="sq">
            <a:solidFill>
              <a:schemeClr val="accent1">
                <a:lumMod val="60000"/>
                <a:lumOff val="40000"/>
              </a:schemeClr>
            </a:solidFill>
            <a:headEnd type="none" w="med" len="sm"/>
            <a:tailEnd type="none" w="med" len="sm"/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noFill/>
              <a:latin typeface="+mj-ea"/>
              <a:ea typeface="+mj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1B7B182-C590-0E6C-F9EC-730DBD80DFC9}"/>
              </a:ext>
            </a:extLst>
          </p:cNvPr>
          <p:cNvGrpSpPr/>
          <p:nvPr/>
        </p:nvGrpSpPr>
        <p:grpSpPr>
          <a:xfrm>
            <a:off x="10166122" y="3049592"/>
            <a:ext cx="800096" cy="93663"/>
            <a:chOff x="10166121" y="3049589"/>
            <a:chExt cx="800097" cy="93662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" name="平行四边形 7">
              <a:extLst>
                <a:ext uri="{FF2B5EF4-FFF2-40B4-BE49-F238E27FC236}">
                  <a16:creationId xmlns:a16="http://schemas.microsoft.com/office/drawing/2014/main" id="{D54BDA86-A5DF-7B3A-C24F-4CD39FD62985}"/>
                </a:ext>
              </a:extLst>
            </p:cNvPr>
            <p:cNvSpPr/>
            <p:nvPr/>
          </p:nvSpPr>
          <p:spPr>
            <a:xfrm flipH="1">
              <a:off x="10166121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:a16="http://schemas.microsoft.com/office/drawing/2014/main" id="{F4D25CBB-31BC-07CA-E24C-A090B94243E4}"/>
                </a:ext>
              </a:extLst>
            </p:cNvPr>
            <p:cNvSpPr/>
            <p:nvPr/>
          </p:nvSpPr>
          <p:spPr>
            <a:xfrm flipH="1">
              <a:off x="10266133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EF2D23F6-FC24-5A6B-AAE2-37085E46795A}"/>
                </a:ext>
              </a:extLst>
            </p:cNvPr>
            <p:cNvSpPr/>
            <p:nvPr/>
          </p:nvSpPr>
          <p:spPr>
            <a:xfrm flipH="1">
              <a:off x="10366145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25ADDB70-5378-6993-4FBA-A96212AC6FE6}"/>
                </a:ext>
              </a:extLst>
            </p:cNvPr>
            <p:cNvSpPr/>
            <p:nvPr/>
          </p:nvSpPr>
          <p:spPr>
            <a:xfrm flipH="1">
              <a:off x="10466157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13" name="平行四边形 12">
              <a:extLst>
                <a:ext uri="{FF2B5EF4-FFF2-40B4-BE49-F238E27FC236}">
                  <a16:creationId xmlns:a16="http://schemas.microsoft.com/office/drawing/2014/main" id="{A9C234C0-4CC5-6690-CBDD-8455829B83A0}"/>
                </a:ext>
              </a:extLst>
            </p:cNvPr>
            <p:cNvSpPr/>
            <p:nvPr/>
          </p:nvSpPr>
          <p:spPr>
            <a:xfrm flipH="1">
              <a:off x="10566169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14" name="平行四边形 13">
              <a:extLst>
                <a:ext uri="{FF2B5EF4-FFF2-40B4-BE49-F238E27FC236}">
                  <a16:creationId xmlns:a16="http://schemas.microsoft.com/office/drawing/2014/main" id="{D053C5C5-182D-AA5D-EB55-1DD8FF938EEC}"/>
                </a:ext>
              </a:extLst>
            </p:cNvPr>
            <p:cNvSpPr/>
            <p:nvPr/>
          </p:nvSpPr>
          <p:spPr>
            <a:xfrm flipH="1">
              <a:off x="10666181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15" name="平行四边形 14">
              <a:extLst>
                <a:ext uri="{FF2B5EF4-FFF2-40B4-BE49-F238E27FC236}">
                  <a16:creationId xmlns:a16="http://schemas.microsoft.com/office/drawing/2014/main" id="{91D23F13-B5DB-C895-34DD-FA6D18E5AA67}"/>
                </a:ext>
              </a:extLst>
            </p:cNvPr>
            <p:cNvSpPr/>
            <p:nvPr/>
          </p:nvSpPr>
          <p:spPr>
            <a:xfrm flipH="1">
              <a:off x="10766193" y="3049589"/>
              <a:ext cx="200025" cy="93662"/>
            </a:xfrm>
            <a:prstGeom prst="parallelogram">
              <a:avLst>
                <a:gd name="adj" fmla="val 144492"/>
              </a:avLst>
            </a:prstGeom>
            <a:grpFill/>
            <a:ln>
              <a:noFill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3136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占位符 46">
            <a:extLst>
              <a:ext uri="{FF2B5EF4-FFF2-40B4-BE49-F238E27FC236}">
                <a16:creationId xmlns:a16="http://schemas.microsoft.com/office/drawing/2014/main" id="{6F326D70-7499-E30B-A591-20FA98A88B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48" name="文本占位符 47">
            <a:extLst>
              <a:ext uri="{FF2B5EF4-FFF2-40B4-BE49-F238E27FC236}">
                <a16:creationId xmlns:a16="http://schemas.microsoft.com/office/drawing/2014/main" id="{32DF1721-228C-CF00-7681-84DAF7203FF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此处输入标题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id="{720523CE-022B-AD4F-A351-857A40B433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ENTER TITLE HERE</a:t>
            </a:r>
            <a:endParaRPr lang="zh-CN" altLang="en-US" dirty="0"/>
          </a:p>
        </p:txBody>
      </p:sp>
      <p:sp>
        <p:nvSpPr>
          <p:cNvPr id="70" name="文本占位符 69">
            <a:extLst>
              <a:ext uri="{FF2B5EF4-FFF2-40B4-BE49-F238E27FC236}">
                <a16:creationId xmlns:a16="http://schemas.microsoft.com/office/drawing/2014/main" id="{E9F7DDBD-1893-ADAE-5B5A-24439C290E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44BB70B-2104-3A92-F9ED-A0CFE1C3073F}"/>
              </a:ext>
            </a:extLst>
          </p:cNvPr>
          <p:cNvSpPr txBox="1"/>
          <p:nvPr/>
        </p:nvSpPr>
        <p:spPr>
          <a:xfrm>
            <a:off x="5380038" y="2053069"/>
            <a:ext cx="3579942" cy="577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976350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城市&#10;&#10;描述已自动生成">
            <a:extLst>
              <a:ext uri="{FF2B5EF4-FFF2-40B4-BE49-F238E27FC236}">
                <a16:creationId xmlns:a16="http://schemas.microsoft.com/office/drawing/2014/main" id="{A214D716-0377-2ED5-52E0-002D3B12F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8"/>
            <a:ext cx="11520488" cy="323823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50DC10B-5192-3AAE-97BF-9665398E1C53}"/>
              </a:ext>
            </a:extLst>
          </p:cNvPr>
          <p:cNvSpPr/>
          <p:nvPr/>
        </p:nvSpPr>
        <p:spPr>
          <a:xfrm>
            <a:off x="0" y="0"/>
            <a:ext cx="11520488" cy="3240088"/>
          </a:xfrm>
          <a:prstGeom prst="rect">
            <a:avLst/>
          </a:prstGeom>
          <a:solidFill>
            <a:schemeClr val="tx1">
              <a:alpha val="63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EBD828C-2EA9-6012-BDBC-1BA9DF3728A0}"/>
              </a:ext>
            </a:extLst>
          </p:cNvPr>
          <p:cNvGrpSpPr/>
          <p:nvPr/>
        </p:nvGrpSpPr>
        <p:grpSpPr>
          <a:xfrm>
            <a:off x="0" y="1505691"/>
            <a:ext cx="11520488" cy="1466946"/>
            <a:chOff x="1" y="1618922"/>
            <a:chExt cx="11520487" cy="1466947"/>
          </a:xfrm>
        </p:grpSpPr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00714C15-BFC4-1E89-96F5-A2C1192326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10165"/>
            <a:stretch>
              <a:fillRect/>
            </a:stretch>
          </p:blipFill>
          <p:spPr>
            <a:xfrm flipH="1">
              <a:off x="1" y="1618922"/>
              <a:ext cx="10292151" cy="1466947"/>
            </a:xfrm>
            <a:custGeom>
              <a:avLst/>
              <a:gdLst>
                <a:gd name="connsiteX0" fmla="*/ 10292151 w 10292151"/>
                <a:gd name="connsiteY0" fmla="*/ 0 h 1466947"/>
                <a:gd name="connsiteX1" fmla="*/ 0 w 10292151"/>
                <a:gd name="connsiteY1" fmla="*/ 0 h 1466947"/>
                <a:gd name="connsiteX2" fmla="*/ 0 w 10292151"/>
                <a:gd name="connsiteY2" fmla="*/ 1466947 h 1466947"/>
                <a:gd name="connsiteX3" fmla="*/ 10292151 w 10292151"/>
                <a:gd name="connsiteY3" fmla="*/ 1466947 h 1466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2151" h="1466947">
                  <a:moveTo>
                    <a:pt x="10292151" y="0"/>
                  </a:moveTo>
                  <a:lnTo>
                    <a:pt x="0" y="0"/>
                  </a:lnTo>
                  <a:lnTo>
                    <a:pt x="0" y="1466947"/>
                  </a:lnTo>
                  <a:lnTo>
                    <a:pt x="10292151" y="1466947"/>
                  </a:lnTo>
                  <a:close/>
                </a:path>
              </a:pathLst>
            </a:custGeom>
          </p:spPr>
        </p:pic>
        <p:pic>
          <p:nvPicPr>
            <p:cNvPr id="48" name="图片 47" descr="图片包含 背景图案&#10;&#10;描述已自动生成">
              <a:extLst>
                <a:ext uri="{FF2B5EF4-FFF2-40B4-BE49-F238E27FC236}">
                  <a16:creationId xmlns:a16="http://schemas.microsoft.com/office/drawing/2014/main" id="{1CD41336-1942-F0F1-91DF-83B90A7E3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115"/>
            <a:stretch>
              <a:fillRect/>
            </a:stretch>
          </p:blipFill>
          <p:spPr>
            <a:xfrm>
              <a:off x="1238805" y="1849512"/>
              <a:ext cx="10281683" cy="894452"/>
            </a:xfrm>
            <a:custGeom>
              <a:avLst/>
              <a:gdLst>
                <a:gd name="connsiteX0" fmla="*/ 0 w 10281683"/>
                <a:gd name="connsiteY0" fmla="*/ 0 h 894452"/>
                <a:gd name="connsiteX1" fmla="*/ 10281683 w 10281683"/>
                <a:gd name="connsiteY1" fmla="*/ 0 h 894452"/>
                <a:gd name="connsiteX2" fmla="*/ 10281683 w 10281683"/>
                <a:gd name="connsiteY2" fmla="*/ 894452 h 894452"/>
                <a:gd name="connsiteX3" fmla="*/ 0 w 10281683"/>
                <a:gd name="connsiteY3" fmla="*/ 894452 h 894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1683" h="894452">
                  <a:moveTo>
                    <a:pt x="0" y="0"/>
                  </a:moveTo>
                  <a:lnTo>
                    <a:pt x="10281683" y="0"/>
                  </a:lnTo>
                  <a:lnTo>
                    <a:pt x="10281683" y="894452"/>
                  </a:lnTo>
                  <a:lnTo>
                    <a:pt x="0" y="894452"/>
                  </a:lnTo>
                  <a:close/>
                </a:path>
              </a:pathLst>
            </a:custGeom>
          </p:spPr>
        </p:pic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A050AC35-2634-7B30-2820-1AD66493FA49}"/>
              </a:ext>
            </a:extLst>
          </p:cNvPr>
          <p:cNvGrpSpPr/>
          <p:nvPr/>
        </p:nvGrpSpPr>
        <p:grpSpPr>
          <a:xfrm>
            <a:off x="748682" y="705917"/>
            <a:ext cx="9718113" cy="1515014"/>
            <a:chOff x="520700" y="819150"/>
            <a:chExt cx="9718114" cy="1515014"/>
          </a:xfrm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8031DE06-1115-2E2A-AAC4-CCCF56E80759}"/>
                </a:ext>
              </a:extLst>
            </p:cNvPr>
            <p:cNvGrpSpPr/>
            <p:nvPr/>
          </p:nvGrpSpPr>
          <p:grpSpPr>
            <a:xfrm>
              <a:off x="520700" y="819150"/>
              <a:ext cx="1849933" cy="1515014"/>
              <a:chOff x="520700" y="819150"/>
              <a:chExt cx="1849933" cy="1515014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5CDD3270-7CD2-47DE-3EF5-446FAD1F324F}"/>
                  </a:ext>
                </a:extLst>
              </p:cNvPr>
              <p:cNvGrpSpPr/>
              <p:nvPr/>
            </p:nvGrpSpPr>
            <p:grpSpPr>
              <a:xfrm>
                <a:off x="520700" y="819150"/>
                <a:ext cx="1133000" cy="1515014"/>
                <a:chOff x="1649956" y="778130"/>
                <a:chExt cx="1133000" cy="1515014"/>
              </a:xfrm>
            </p:grpSpPr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id="{128A9471-43A0-558C-47C8-2015595591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16456" y="1344111"/>
                  <a:ext cx="0" cy="949033"/>
                </a:xfrm>
                <a:prstGeom prst="line">
                  <a:avLst/>
                </a:prstGeom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0" name="图片 9" descr="图片包含 星星, 前, 绿色, 夜空&#10;&#10;描述已自动生成">
                  <a:extLst>
                    <a:ext uri="{FF2B5EF4-FFF2-40B4-BE49-F238E27FC236}">
                      <a16:creationId xmlns:a16="http://schemas.microsoft.com/office/drawing/2014/main" id="{A26B8AE2-70C7-AB78-2654-D1EA202BCD4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49956" y="778130"/>
                  <a:ext cx="1133000" cy="1131962"/>
                </a:xfrm>
                <a:prstGeom prst="rect">
                  <a:avLst/>
                </a:prstGeom>
              </p:spPr>
            </p:pic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E55759E1-FD44-33BC-8FC8-85B3A7789EE1}"/>
                  </a:ext>
                </a:extLst>
              </p:cNvPr>
              <p:cNvGrpSpPr/>
              <p:nvPr/>
            </p:nvGrpSpPr>
            <p:grpSpPr>
              <a:xfrm>
                <a:off x="1312651" y="1244758"/>
                <a:ext cx="1057982" cy="920167"/>
                <a:chOff x="3117245" y="-982980"/>
                <a:chExt cx="1057982" cy="920167"/>
              </a:xfrm>
            </p:grpSpPr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062A093E-DD86-01B1-C09E-DAAA8A2E73A7}"/>
                    </a:ext>
                  </a:extLst>
                </p:cNvPr>
                <p:cNvSpPr txBox="1"/>
                <p:nvPr/>
              </p:nvSpPr>
              <p:spPr>
                <a:xfrm>
                  <a:off x="3117245" y="-982980"/>
                  <a:ext cx="811119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en-US" altLang="zh-CN" i="1" dirty="0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STEP 1</a:t>
                  </a:r>
                  <a:endParaRPr lang="zh-CN" altLang="en-US" i="1" dirty="0">
                    <a:gradFill flip="none" rotWithShape="1">
                      <a:gsLst>
                        <a:gs pos="30000">
                          <a:schemeClr val="bg1"/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  <a:gs pos="66000">
                          <a:schemeClr val="accent1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  <a:tileRect/>
                    </a:gra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428F057D-A69F-5A17-3827-95A0A46731AF}"/>
                    </a:ext>
                  </a:extLst>
                </p:cNvPr>
                <p:cNvSpPr txBox="1"/>
                <p:nvPr/>
              </p:nvSpPr>
              <p:spPr>
                <a:xfrm>
                  <a:off x="3117245" y="-678366"/>
                  <a:ext cx="1057982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899FA10A-B6BD-2694-BBB2-9FDBCB4733DC}"/>
                </a:ext>
              </a:extLst>
            </p:cNvPr>
            <p:cNvGrpSpPr/>
            <p:nvPr/>
          </p:nvGrpSpPr>
          <p:grpSpPr>
            <a:xfrm>
              <a:off x="3059985" y="819150"/>
              <a:ext cx="1891654" cy="1515014"/>
              <a:chOff x="3101706" y="819150"/>
              <a:chExt cx="1891654" cy="1515014"/>
            </a:xfrm>
          </p:grpSpPr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B895F4F0-84DC-DA09-923A-94F12A9A40CA}"/>
                  </a:ext>
                </a:extLst>
              </p:cNvPr>
              <p:cNvGrpSpPr/>
              <p:nvPr/>
            </p:nvGrpSpPr>
            <p:grpSpPr>
              <a:xfrm>
                <a:off x="3101706" y="819150"/>
                <a:ext cx="1133000" cy="1515014"/>
                <a:chOff x="1649956" y="778130"/>
                <a:chExt cx="1133000" cy="1515014"/>
              </a:xfrm>
            </p:grpSpPr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BDE10BC0-197C-9964-F819-8C68D38F37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16456" y="1344111"/>
                  <a:ext cx="0" cy="949033"/>
                </a:xfrm>
                <a:prstGeom prst="line">
                  <a:avLst/>
                </a:prstGeom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6" name="图片 55" descr="图片包含 星星, 前, 绿色, 夜空&#10;&#10;描述已自动生成">
                  <a:extLst>
                    <a:ext uri="{FF2B5EF4-FFF2-40B4-BE49-F238E27FC236}">
                      <a16:creationId xmlns:a16="http://schemas.microsoft.com/office/drawing/2014/main" id="{946FFB1F-9831-1494-DB82-F6BF8DA90F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49956" y="778130"/>
                  <a:ext cx="1133000" cy="1131962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A5B5B558-8C55-B635-40AA-9FDD7115ED07}"/>
                  </a:ext>
                </a:extLst>
              </p:cNvPr>
              <p:cNvGrpSpPr/>
              <p:nvPr/>
            </p:nvGrpSpPr>
            <p:grpSpPr>
              <a:xfrm>
                <a:off x="3935378" y="1244758"/>
                <a:ext cx="1057982" cy="920167"/>
                <a:chOff x="3117245" y="-982980"/>
                <a:chExt cx="1057982" cy="920167"/>
              </a:xfrm>
            </p:grpSpPr>
            <p:sp>
              <p:nvSpPr>
                <p:cNvPr id="32" name="文本框 31">
                  <a:extLst>
                    <a:ext uri="{FF2B5EF4-FFF2-40B4-BE49-F238E27FC236}">
                      <a16:creationId xmlns:a16="http://schemas.microsoft.com/office/drawing/2014/main" id="{A30D6FB2-3D0D-CD10-B835-EBDA9302D49E}"/>
                    </a:ext>
                  </a:extLst>
                </p:cNvPr>
                <p:cNvSpPr txBox="1"/>
                <p:nvPr/>
              </p:nvSpPr>
              <p:spPr>
                <a:xfrm>
                  <a:off x="3117245" y="-982980"/>
                  <a:ext cx="8511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defRPr i="1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en-US" altLang="zh-CN" dirty="0">
                      <a:sym typeface="OPPOSans L" panose="00020600040101010101" pitchFamily="18" charset="-122"/>
                    </a:rPr>
                    <a:t>STEP 2</a:t>
                  </a:r>
                  <a:endParaRPr lang="zh-CN" altLang="en-US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603E911A-1BF1-DD0F-DB63-8E241710D6EC}"/>
                    </a:ext>
                  </a:extLst>
                </p:cNvPr>
                <p:cNvSpPr txBox="1"/>
                <p:nvPr/>
              </p:nvSpPr>
              <p:spPr>
                <a:xfrm>
                  <a:off x="3117245" y="-678366"/>
                  <a:ext cx="1057982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CC8018A2-F2F8-CE35-B953-DEC8C1BADDDD}"/>
                </a:ext>
              </a:extLst>
            </p:cNvPr>
            <p:cNvGrpSpPr/>
            <p:nvPr/>
          </p:nvGrpSpPr>
          <p:grpSpPr>
            <a:xfrm>
              <a:off x="5640991" y="819150"/>
              <a:ext cx="1933375" cy="1515014"/>
              <a:chOff x="5682712" y="819150"/>
              <a:chExt cx="1933375" cy="1515014"/>
            </a:xfrm>
          </p:grpSpPr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5E16E233-7064-894C-1460-8D03EB71737F}"/>
                  </a:ext>
                </a:extLst>
              </p:cNvPr>
              <p:cNvGrpSpPr/>
              <p:nvPr/>
            </p:nvGrpSpPr>
            <p:grpSpPr>
              <a:xfrm>
                <a:off x="5682712" y="819150"/>
                <a:ext cx="1133000" cy="1515014"/>
                <a:chOff x="1649956" y="778130"/>
                <a:chExt cx="1133000" cy="1515014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9413A164-979A-7D21-3ACD-54E83E6D92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16456" y="1344111"/>
                  <a:ext cx="0" cy="949033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20000"/>
                      <a:lumOff val="80000"/>
                    </a:schemeClr>
                  </a:solidFill>
                  <a:prstDash val="sysDot"/>
                </a:ln>
                <a:effectLst>
                  <a:softEdge rad="0"/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59" name="图片 58" descr="图片包含 星星, 前, 绿色, 夜空&#10;&#10;描述已自动生成">
                  <a:extLst>
                    <a:ext uri="{FF2B5EF4-FFF2-40B4-BE49-F238E27FC236}">
                      <a16:creationId xmlns:a16="http://schemas.microsoft.com/office/drawing/2014/main" id="{CF1AA57E-C8F3-F3F9-21AB-1B385B2287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49956" y="778130"/>
                  <a:ext cx="1133000" cy="1131962"/>
                </a:xfrm>
                <a:prstGeom prst="rect">
                  <a:avLst/>
                </a:prstGeom>
              </p:spPr>
            </p:pic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BDCAE09D-68C4-9FAF-09C7-D156033B9F7B}"/>
                  </a:ext>
                </a:extLst>
              </p:cNvPr>
              <p:cNvGrpSpPr/>
              <p:nvPr/>
            </p:nvGrpSpPr>
            <p:grpSpPr>
              <a:xfrm>
                <a:off x="6558105" y="1244758"/>
                <a:ext cx="1057982" cy="920167"/>
                <a:chOff x="3117245" y="-982980"/>
                <a:chExt cx="1057982" cy="920167"/>
              </a:xfrm>
            </p:grpSpPr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49B8E724-DDD6-97C5-F138-5914ED70760E}"/>
                    </a:ext>
                  </a:extLst>
                </p:cNvPr>
                <p:cNvSpPr txBox="1"/>
                <p:nvPr/>
              </p:nvSpPr>
              <p:spPr>
                <a:xfrm>
                  <a:off x="3117245" y="-982980"/>
                  <a:ext cx="8511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defRPr i="1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en-US" altLang="zh-CN" dirty="0">
                      <a:sym typeface="OPPOSans L" panose="00020600040101010101" pitchFamily="18" charset="-122"/>
                    </a:rPr>
                    <a:t>STEP 3</a:t>
                  </a:r>
                  <a:endParaRPr lang="zh-CN" altLang="en-US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4491120B-FDF5-5CA6-6A64-36F969ACC17B}"/>
                    </a:ext>
                  </a:extLst>
                </p:cNvPr>
                <p:cNvSpPr txBox="1"/>
                <p:nvPr/>
              </p:nvSpPr>
              <p:spPr>
                <a:xfrm>
                  <a:off x="3117245" y="-678366"/>
                  <a:ext cx="1057982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9386B45E-D2D4-3B67-222B-8E5B4AF6240D}"/>
                </a:ext>
              </a:extLst>
            </p:cNvPr>
            <p:cNvGrpSpPr/>
            <p:nvPr/>
          </p:nvGrpSpPr>
          <p:grpSpPr>
            <a:xfrm>
              <a:off x="8263718" y="819150"/>
              <a:ext cx="1975096" cy="1515014"/>
              <a:chOff x="8263718" y="819150"/>
              <a:chExt cx="1975096" cy="1515014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95F57C8D-9E0E-4949-E22B-B706E94C2A36}"/>
                  </a:ext>
                </a:extLst>
              </p:cNvPr>
              <p:cNvGrpSpPr/>
              <p:nvPr/>
            </p:nvGrpSpPr>
            <p:grpSpPr>
              <a:xfrm>
                <a:off x="8263718" y="819150"/>
                <a:ext cx="1133000" cy="1515014"/>
                <a:chOff x="1649956" y="778130"/>
                <a:chExt cx="1133000" cy="1515014"/>
              </a:xfrm>
            </p:grpSpPr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CF05A088-5FC3-12F0-D7B4-93B0AA76E7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216456" y="1344111"/>
                  <a:ext cx="0" cy="949033"/>
                </a:xfrm>
                <a:prstGeom prst="line">
                  <a:avLst/>
                </a:prstGeom>
                <a:ln w="1905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62" name="图片 61" descr="图片包含 星星, 前, 绿色, 夜空&#10;&#10;描述已自动生成">
                  <a:extLst>
                    <a:ext uri="{FF2B5EF4-FFF2-40B4-BE49-F238E27FC236}">
                      <a16:creationId xmlns:a16="http://schemas.microsoft.com/office/drawing/2014/main" id="{F255694D-F6B8-DA71-27EE-89EECD2D55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49956" y="778130"/>
                  <a:ext cx="1133000" cy="1131962"/>
                </a:xfrm>
                <a:prstGeom prst="rect">
                  <a:avLst/>
                </a:prstGeom>
              </p:spPr>
            </p:pic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B4F68F2D-706A-EF80-3A49-03EDCA09F6CF}"/>
                  </a:ext>
                </a:extLst>
              </p:cNvPr>
              <p:cNvGrpSpPr/>
              <p:nvPr/>
            </p:nvGrpSpPr>
            <p:grpSpPr>
              <a:xfrm>
                <a:off x="9180832" y="1244758"/>
                <a:ext cx="1057982" cy="920167"/>
                <a:chOff x="3117245" y="-982980"/>
                <a:chExt cx="1057982" cy="920167"/>
              </a:xfrm>
            </p:grpSpPr>
            <p:sp>
              <p:nvSpPr>
                <p:cNvPr id="38" name="文本框 37">
                  <a:extLst>
                    <a:ext uri="{FF2B5EF4-FFF2-40B4-BE49-F238E27FC236}">
                      <a16:creationId xmlns:a16="http://schemas.microsoft.com/office/drawing/2014/main" id="{879D5A72-278D-27D2-BB33-FB9B2E8A720A}"/>
                    </a:ext>
                  </a:extLst>
                </p:cNvPr>
                <p:cNvSpPr txBox="1"/>
                <p:nvPr/>
              </p:nvSpPr>
              <p:spPr>
                <a:xfrm>
                  <a:off x="3117245" y="-982980"/>
                  <a:ext cx="851195" cy="27699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defRPr i="1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</a:defRPr>
                  </a:lvl1pPr>
                </a:lstStyle>
                <a:p>
                  <a:r>
                    <a:rPr lang="en-US" altLang="zh-CN" dirty="0">
                      <a:sym typeface="OPPOSans L" panose="00020600040101010101" pitchFamily="18" charset="-122"/>
                    </a:rPr>
                    <a:t>STEP 4</a:t>
                  </a:r>
                  <a:endParaRPr lang="zh-CN" altLang="en-US" dirty="0"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57DD4184-816D-6C79-6DFA-9459536C8B00}"/>
                    </a:ext>
                  </a:extLst>
                </p:cNvPr>
                <p:cNvSpPr txBox="1"/>
                <p:nvPr/>
              </p:nvSpPr>
              <p:spPr>
                <a:xfrm>
                  <a:off x="3117245" y="-678366"/>
                  <a:ext cx="1057982" cy="61555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285721" indent="-285721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C92C2AB-8C0E-933B-40D4-17ABDEC14192}"/>
              </a:ext>
            </a:extLst>
          </p:cNvPr>
          <p:cNvGrpSpPr/>
          <p:nvPr/>
        </p:nvGrpSpPr>
        <p:grpSpPr>
          <a:xfrm>
            <a:off x="4127500" y="267451"/>
            <a:ext cx="3265492" cy="328697"/>
            <a:chOff x="4127500" y="490456"/>
            <a:chExt cx="3265492" cy="328697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5AA758B2-6A5E-52A0-B796-236CB9B584D2}"/>
                </a:ext>
              </a:extLst>
            </p:cNvPr>
            <p:cNvSpPr txBox="1"/>
            <p:nvPr/>
          </p:nvSpPr>
          <p:spPr>
            <a:xfrm>
              <a:off x="4835832" y="490456"/>
              <a:ext cx="184665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r>
                <a: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此处输入标题内容</a:t>
              </a: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C259494-A41C-65DE-1F1A-02C759217B7B}"/>
                </a:ext>
              </a:extLst>
            </p:cNvPr>
            <p:cNvSpPr/>
            <p:nvPr/>
          </p:nvSpPr>
          <p:spPr>
            <a:xfrm>
              <a:off x="4127500" y="666754"/>
              <a:ext cx="1365250" cy="152399"/>
            </a:xfrm>
            <a:custGeom>
              <a:avLst/>
              <a:gdLst>
                <a:gd name="connsiteX0" fmla="*/ 0 w 1365250"/>
                <a:gd name="connsiteY0" fmla="*/ 0 h 152400"/>
                <a:gd name="connsiteX1" fmla="*/ 590550 w 1365250"/>
                <a:gd name="connsiteY1" fmla="*/ 0 h 152400"/>
                <a:gd name="connsiteX2" fmla="*/ 717550 w 1365250"/>
                <a:gd name="connsiteY2" fmla="*/ 152400 h 152400"/>
                <a:gd name="connsiteX3" fmla="*/ 1365250 w 136525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0" h="152400">
                  <a:moveTo>
                    <a:pt x="0" y="0"/>
                  </a:moveTo>
                  <a:lnTo>
                    <a:pt x="590550" y="0"/>
                  </a:lnTo>
                  <a:lnTo>
                    <a:pt x="717550" y="152400"/>
                  </a:lnTo>
                  <a:lnTo>
                    <a:pt x="1365250" y="152400"/>
                  </a:lnTo>
                </a:path>
              </a:pathLst>
            </a:custGeom>
            <a:noFill/>
            <a:ln w="19050" cap="rnd">
              <a:gradFill flip="none" rotWithShape="1">
                <a:gsLst>
                  <a:gs pos="0">
                    <a:srgbClr val="66FFFF"/>
                  </a:gs>
                  <a:gs pos="48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10800000" scaled="1"/>
                <a:tileRect/>
              </a:gradFill>
              <a:round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343C72D3-ECEE-4BFB-C8BC-0C763DC54551}"/>
                </a:ext>
              </a:extLst>
            </p:cNvPr>
            <p:cNvSpPr/>
            <p:nvPr/>
          </p:nvSpPr>
          <p:spPr>
            <a:xfrm flipH="1">
              <a:off x="6027742" y="666754"/>
              <a:ext cx="1365250" cy="152399"/>
            </a:xfrm>
            <a:custGeom>
              <a:avLst/>
              <a:gdLst>
                <a:gd name="connsiteX0" fmla="*/ 0 w 1365250"/>
                <a:gd name="connsiteY0" fmla="*/ 0 h 152400"/>
                <a:gd name="connsiteX1" fmla="*/ 590550 w 1365250"/>
                <a:gd name="connsiteY1" fmla="*/ 0 h 152400"/>
                <a:gd name="connsiteX2" fmla="*/ 717550 w 1365250"/>
                <a:gd name="connsiteY2" fmla="*/ 152400 h 152400"/>
                <a:gd name="connsiteX3" fmla="*/ 1365250 w 136525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0" h="152400">
                  <a:moveTo>
                    <a:pt x="0" y="0"/>
                  </a:moveTo>
                  <a:lnTo>
                    <a:pt x="590550" y="0"/>
                  </a:lnTo>
                  <a:lnTo>
                    <a:pt x="717550" y="152400"/>
                  </a:lnTo>
                  <a:lnTo>
                    <a:pt x="1365250" y="152400"/>
                  </a:lnTo>
                </a:path>
              </a:pathLst>
            </a:custGeom>
            <a:noFill/>
            <a:ln w="19050" cap="rnd">
              <a:gradFill flip="none" rotWithShape="1">
                <a:gsLst>
                  <a:gs pos="0">
                    <a:srgbClr val="66FFFF"/>
                  </a:gs>
                  <a:gs pos="48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10800000" scaled="1"/>
                <a:tileRect/>
              </a:gradFill>
              <a:round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7612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背景图案&#10;&#10;描述已自动生成">
            <a:extLst>
              <a:ext uri="{FF2B5EF4-FFF2-40B4-BE49-F238E27FC236}">
                <a16:creationId xmlns:a16="http://schemas.microsoft.com/office/drawing/2014/main" id="{C030DD23-0A20-AB62-61C0-C7BB94DB30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8"/>
            <a:ext cx="11520488" cy="3238232"/>
          </a:xfrm>
          <a:prstGeom prst="rect">
            <a:avLst/>
          </a:prstGeom>
        </p:spPr>
      </p:pic>
      <p:pic>
        <p:nvPicPr>
          <p:cNvPr id="5" name="图片 4" descr="男子的脸部特写黑白照&#10;&#10;低可信度描述已自动生成">
            <a:extLst>
              <a:ext uri="{FF2B5EF4-FFF2-40B4-BE49-F238E27FC236}">
                <a16:creationId xmlns:a16="http://schemas.microsoft.com/office/drawing/2014/main" id="{C6B9107A-8F69-8534-320C-90173B07CB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35"/>
          <a:stretch/>
        </p:blipFill>
        <p:spPr>
          <a:xfrm flipH="1">
            <a:off x="8321362" y="0"/>
            <a:ext cx="3199126" cy="3240088"/>
          </a:xfrm>
          <a:prstGeom prst="rect">
            <a:avLst/>
          </a:prstGeom>
        </p:spPr>
      </p:pic>
      <p:pic>
        <p:nvPicPr>
          <p:cNvPr id="43" name="图片 42" descr="401797669">
            <a:extLst>
              <a:ext uri="{FF2B5EF4-FFF2-40B4-BE49-F238E27FC236}">
                <a16:creationId xmlns:a16="http://schemas.microsoft.com/office/drawing/2014/main" id="{CC475D2F-9641-2D57-743B-1D71D52A539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6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16183" t="17174" r="17634" b="16020"/>
          <a:stretch>
            <a:fillRect/>
          </a:stretch>
        </p:blipFill>
        <p:spPr>
          <a:xfrm>
            <a:off x="5398785" y="540903"/>
            <a:ext cx="2484956" cy="250868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F150B79D-5D1C-660F-DFE7-170E28A72ED5}"/>
              </a:ext>
            </a:extLst>
          </p:cNvPr>
          <p:cNvGrpSpPr/>
          <p:nvPr/>
        </p:nvGrpSpPr>
        <p:grpSpPr>
          <a:xfrm>
            <a:off x="523875" y="1343355"/>
            <a:ext cx="2055713" cy="451891"/>
            <a:chOff x="520700" y="1073349"/>
            <a:chExt cx="2055713" cy="45189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6CDE573-88C5-8E8F-4509-0416C5E85277}"/>
                </a:ext>
              </a:extLst>
            </p:cNvPr>
            <p:cNvSpPr txBox="1"/>
            <p:nvPr/>
          </p:nvSpPr>
          <p:spPr>
            <a:xfrm>
              <a:off x="524569" y="1073349"/>
              <a:ext cx="205184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pPr algn="l"/>
              <a:r>
                <a:rPr lang="zh-CN" altLang="en-US" sz="2000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sym typeface="OPPOSans L" panose="00020600040101010101" pitchFamily="18" charset="-122"/>
                </a:rPr>
                <a:t>此处输入标题内容</a:t>
              </a: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7826804-8C80-32C4-E8B0-A2D064A1DF77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1425575"/>
              <a:ext cx="1606550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BB15904-ECC3-C162-63B1-88CBDD4E1D66}"/>
                </a:ext>
              </a:extLst>
            </p:cNvPr>
            <p:cNvCxnSpPr>
              <a:cxnSpLocks/>
            </p:cNvCxnSpPr>
            <p:nvPr/>
          </p:nvCxnSpPr>
          <p:spPr>
            <a:xfrm>
              <a:off x="520700" y="1470025"/>
              <a:ext cx="1971675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5000">
                    <a:schemeClr val="accent1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E0FACFA-B6B7-3CE6-4486-69FB3260711F}"/>
                </a:ext>
              </a:extLst>
            </p:cNvPr>
            <p:cNvCxnSpPr>
              <a:cxnSpLocks/>
            </p:cNvCxnSpPr>
            <p:nvPr/>
          </p:nvCxnSpPr>
          <p:spPr>
            <a:xfrm>
              <a:off x="935311" y="1525239"/>
              <a:ext cx="777328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0"/>
                    </a:schemeClr>
                  </a:gs>
                  <a:gs pos="55000">
                    <a:schemeClr val="accent4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585BCA4-335B-6561-4DE3-D1B8854F5B02}"/>
              </a:ext>
            </a:extLst>
          </p:cNvPr>
          <p:cNvGrpSpPr/>
          <p:nvPr/>
        </p:nvGrpSpPr>
        <p:grpSpPr>
          <a:xfrm>
            <a:off x="2735466" y="696301"/>
            <a:ext cx="3067376" cy="2064636"/>
            <a:chOff x="2735466" y="696301"/>
            <a:chExt cx="3067376" cy="206463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C6531E1-CE27-0760-DB3C-59A1687ECA56}"/>
                </a:ext>
              </a:extLst>
            </p:cNvPr>
            <p:cNvGrpSpPr/>
            <p:nvPr/>
          </p:nvGrpSpPr>
          <p:grpSpPr>
            <a:xfrm>
              <a:off x="2735466" y="696301"/>
              <a:ext cx="3024778" cy="1982559"/>
              <a:chOff x="2735466" y="696301"/>
              <a:chExt cx="3024778" cy="1982559"/>
            </a:xfrm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D305DF8F-C318-7A80-E3A0-134F18BC20AA}"/>
                  </a:ext>
                </a:extLst>
              </p:cNvPr>
              <p:cNvSpPr/>
              <p:nvPr/>
            </p:nvSpPr>
            <p:spPr>
              <a:xfrm>
                <a:off x="2735466" y="720348"/>
                <a:ext cx="2825407" cy="1933574"/>
              </a:xfrm>
              <a:custGeom>
                <a:avLst/>
                <a:gdLst>
                  <a:gd name="connsiteX0" fmla="*/ 380683 w 2825407"/>
                  <a:gd name="connsiteY0" fmla="*/ 0 h 1933575"/>
                  <a:gd name="connsiteX1" fmla="*/ 2721466 w 2825407"/>
                  <a:gd name="connsiteY1" fmla="*/ 0 h 1933575"/>
                  <a:gd name="connsiteX2" fmla="*/ 2825407 w 2825407"/>
                  <a:gd name="connsiteY2" fmla="*/ 207881 h 1933575"/>
                  <a:gd name="connsiteX3" fmla="*/ 2767597 w 2825407"/>
                  <a:gd name="connsiteY3" fmla="*/ 271489 h 1933575"/>
                  <a:gd name="connsiteX4" fmla="*/ 2483875 w 2825407"/>
                  <a:gd name="connsiteY4" fmla="*/ 1061820 h 1933575"/>
                  <a:gd name="connsiteX5" fmla="*/ 2696071 w 2825407"/>
                  <a:gd name="connsiteY5" fmla="*/ 1756502 h 1933575"/>
                  <a:gd name="connsiteX6" fmla="*/ 2764349 w 2825407"/>
                  <a:gd name="connsiteY6" fmla="*/ 1847809 h 1933575"/>
                  <a:gd name="connsiteX7" fmla="*/ 2721466 w 2825407"/>
                  <a:gd name="connsiteY7" fmla="*/ 1933575 h 1933575"/>
                  <a:gd name="connsiteX8" fmla="*/ 380683 w 2825407"/>
                  <a:gd name="connsiteY8" fmla="*/ 1933575 h 1933575"/>
                  <a:gd name="connsiteX9" fmla="*/ 0 w 2825407"/>
                  <a:gd name="connsiteY9" fmla="*/ 966788 h 19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25407" h="1933575">
                    <a:moveTo>
                      <a:pt x="380683" y="0"/>
                    </a:moveTo>
                    <a:lnTo>
                      <a:pt x="2721466" y="0"/>
                    </a:lnTo>
                    <a:lnTo>
                      <a:pt x="2825407" y="207881"/>
                    </a:lnTo>
                    <a:lnTo>
                      <a:pt x="2767597" y="271489"/>
                    </a:lnTo>
                    <a:cubicBezTo>
                      <a:pt x="2590350" y="486262"/>
                      <a:pt x="2483875" y="761607"/>
                      <a:pt x="2483875" y="1061820"/>
                    </a:cubicBezTo>
                    <a:cubicBezTo>
                      <a:pt x="2483875" y="1319146"/>
                      <a:pt x="2562101" y="1558201"/>
                      <a:pt x="2696071" y="1756502"/>
                    </a:cubicBezTo>
                    <a:lnTo>
                      <a:pt x="2764349" y="1847809"/>
                    </a:lnTo>
                    <a:lnTo>
                      <a:pt x="2721466" y="1933575"/>
                    </a:lnTo>
                    <a:lnTo>
                      <a:pt x="380683" y="1933575"/>
                    </a:lnTo>
                    <a:lnTo>
                      <a:pt x="0" y="9667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6FFFF">
                      <a:alpha val="85000"/>
                    </a:srgbClr>
                  </a:gs>
                  <a:gs pos="73000">
                    <a:srgbClr val="026AFF">
                      <a:alpha val="0"/>
                    </a:srgbClr>
                  </a:gs>
                  <a:gs pos="30000">
                    <a:srgbClr val="026AFF">
                      <a:alpha val="32000"/>
                    </a:srgbClr>
                  </a:gs>
                  <a:gs pos="100000">
                    <a:srgbClr val="026AFF">
                      <a:alpha val="11000"/>
                    </a:srgb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rgbClr val="66FFFF"/>
                    </a:gs>
                    <a:gs pos="43000">
                      <a:srgbClr val="026AFF"/>
                    </a:gs>
                    <a:gs pos="100000">
                      <a:srgbClr val="026A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  <a:effectLst/>
              <a:scene3d>
                <a:camera prst="perspectiveLef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>
                  <a:solidFill>
                    <a:prstClr val="white"/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90610BD5-DCEB-2D2B-9995-F087A110972F}"/>
                  </a:ext>
                </a:extLst>
              </p:cNvPr>
              <p:cNvGrpSpPr/>
              <p:nvPr/>
            </p:nvGrpSpPr>
            <p:grpSpPr>
              <a:xfrm>
                <a:off x="3652463" y="848127"/>
                <a:ext cx="1347569" cy="677108"/>
                <a:chOff x="2775609" y="848130"/>
                <a:chExt cx="1347566" cy="677109"/>
              </a:xfrm>
            </p:grpSpPr>
            <p:grpSp>
              <p:nvGrpSpPr>
                <p:cNvPr id="51" name="组合 50">
                  <a:extLst>
                    <a:ext uri="{FF2B5EF4-FFF2-40B4-BE49-F238E27FC236}">
                      <a16:creationId xmlns:a16="http://schemas.microsoft.com/office/drawing/2014/main" id="{F6C4E269-7BE5-53EC-3FDB-E4906C25282E}"/>
                    </a:ext>
                  </a:extLst>
                </p:cNvPr>
                <p:cNvGrpSpPr/>
                <p:nvPr/>
              </p:nvGrpSpPr>
              <p:grpSpPr>
                <a:xfrm>
                  <a:off x="2775609" y="848130"/>
                  <a:ext cx="1347566" cy="215444"/>
                  <a:chOff x="2884787" y="-711588"/>
                  <a:chExt cx="1347566" cy="215444"/>
                </a:xfrm>
              </p:grpSpPr>
              <p:sp>
                <p:nvSpPr>
                  <p:cNvPr id="49" name="文本框 48">
                    <a:extLst>
                      <a:ext uri="{FF2B5EF4-FFF2-40B4-BE49-F238E27FC236}">
                        <a16:creationId xmlns:a16="http://schemas.microsoft.com/office/drawing/2014/main" id="{44BE0F7F-9410-6A0E-FD05-8037ABB29118}"/>
                      </a:ext>
                    </a:extLst>
                  </p:cNvPr>
                  <p:cNvSpPr txBox="1"/>
                  <p:nvPr/>
                </p:nvSpPr>
                <p:spPr>
                  <a:xfrm>
                    <a:off x="2884787" y="-711588"/>
                    <a:ext cx="213199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/>
                    <a:r>
                      <a:rPr lang="en-US" altLang="zh-CN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01</a:t>
                    </a:r>
                    <a:endParaRPr lang="zh-CN" altLang="en-US" sz="1400" dirty="0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50" name="文本框 49">
                    <a:extLst>
                      <a:ext uri="{FF2B5EF4-FFF2-40B4-BE49-F238E27FC236}">
                        <a16:creationId xmlns:a16="http://schemas.microsoft.com/office/drawing/2014/main" id="{9A3813E4-0F50-B58D-EF91-09E357BA4FF4}"/>
                      </a:ext>
                    </a:extLst>
                  </p:cNvPr>
                  <p:cNvSpPr txBox="1"/>
                  <p:nvPr/>
                </p:nvSpPr>
                <p:spPr>
                  <a:xfrm>
                    <a:off x="3155137" y="-711588"/>
                    <a:ext cx="1077216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此处输入标题</a:t>
                    </a:r>
                  </a:p>
                </p:txBody>
              </p:sp>
            </p:grpSp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75BB0716-B328-DC5D-FB2C-004486F04CCE}"/>
                    </a:ext>
                  </a:extLst>
                </p:cNvPr>
                <p:cNvSpPr txBox="1"/>
                <p:nvPr/>
              </p:nvSpPr>
              <p:spPr>
                <a:xfrm>
                  <a:off x="3045959" y="1063574"/>
                  <a:ext cx="942564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55B13E8-142B-C3EC-DA80-973EA2CFC45B}"/>
                  </a:ext>
                </a:extLst>
              </p:cNvPr>
              <p:cNvGrpSpPr/>
              <p:nvPr/>
            </p:nvGrpSpPr>
            <p:grpSpPr>
              <a:xfrm>
                <a:off x="3622005" y="1842628"/>
                <a:ext cx="1378024" cy="677108"/>
                <a:chOff x="2745153" y="848130"/>
                <a:chExt cx="1378026" cy="677109"/>
              </a:xfrm>
            </p:grpSpPr>
            <p:grpSp>
              <p:nvGrpSpPr>
                <p:cNvPr id="55" name="组合 54">
                  <a:extLst>
                    <a:ext uri="{FF2B5EF4-FFF2-40B4-BE49-F238E27FC236}">
                      <a16:creationId xmlns:a16="http://schemas.microsoft.com/office/drawing/2014/main" id="{E428844E-AEF0-6227-77D6-AF5B1587ACA3}"/>
                    </a:ext>
                  </a:extLst>
                </p:cNvPr>
                <p:cNvGrpSpPr/>
                <p:nvPr/>
              </p:nvGrpSpPr>
              <p:grpSpPr>
                <a:xfrm>
                  <a:off x="2745153" y="848130"/>
                  <a:ext cx="1378026" cy="215444"/>
                  <a:chOff x="2854331" y="-711588"/>
                  <a:chExt cx="1378026" cy="215444"/>
                </a:xfrm>
              </p:grpSpPr>
              <p:sp>
                <p:nvSpPr>
                  <p:cNvPr id="57" name="文本框 56">
                    <a:extLst>
                      <a:ext uri="{FF2B5EF4-FFF2-40B4-BE49-F238E27FC236}">
                        <a16:creationId xmlns:a16="http://schemas.microsoft.com/office/drawing/2014/main" id="{FD16BBBC-BFF8-0A5A-48B8-CB6581BF6796}"/>
                      </a:ext>
                    </a:extLst>
                  </p:cNvPr>
                  <p:cNvSpPr txBox="1"/>
                  <p:nvPr/>
                </p:nvSpPr>
                <p:spPr>
                  <a:xfrm>
                    <a:off x="2854331" y="-711588"/>
                    <a:ext cx="243656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/>
                    <a:r>
                      <a:rPr lang="en-US" altLang="zh-CN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02</a:t>
                    </a:r>
                    <a:endParaRPr lang="zh-CN" altLang="en-US" sz="1400" dirty="0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id="{C2FDD28C-4713-0D53-6724-88BBCA0DA785}"/>
                      </a:ext>
                    </a:extLst>
                  </p:cNvPr>
                  <p:cNvSpPr txBox="1"/>
                  <p:nvPr/>
                </p:nvSpPr>
                <p:spPr>
                  <a:xfrm>
                    <a:off x="3155138" y="-711588"/>
                    <a:ext cx="1077219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此处输入标题</a:t>
                    </a:r>
                  </a:p>
                </p:txBody>
              </p:sp>
            </p:grp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D0ADC19E-3A35-0E7C-66BA-65AA61A47661}"/>
                    </a:ext>
                  </a:extLst>
                </p:cNvPr>
                <p:cNvSpPr txBox="1"/>
                <p:nvPr/>
              </p:nvSpPr>
              <p:spPr>
                <a:xfrm>
                  <a:off x="3045960" y="1063574"/>
                  <a:ext cx="942567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B5D34BCD-7C04-286F-0B1B-58FC12742B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33687" y="696301"/>
                <a:ext cx="2926557" cy="49877"/>
              </a:xfrm>
              <a:prstGeom prst="rect">
                <a:avLst/>
              </a:pr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04F9D10-3D8C-31E4-3649-C959A980F6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33686" y="2628983"/>
                <a:ext cx="2926557" cy="49877"/>
              </a:xfrm>
              <a:prstGeom prst="rect">
                <a:avLst/>
              </a:prstGeom>
            </p:spPr>
          </p:pic>
        </p:grpSp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ECC76C62-4CBC-1AB4-F0B9-E5F5745E50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69" b="12547"/>
            <a:stretch/>
          </p:blipFill>
          <p:spPr>
            <a:xfrm rot="5172339">
              <a:off x="4443434" y="1401529"/>
              <a:ext cx="1771603" cy="947213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29A0085-3872-E7EF-857B-BD1B33A07886}"/>
              </a:ext>
            </a:extLst>
          </p:cNvPr>
          <p:cNvGrpSpPr/>
          <p:nvPr/>
        </p:nvGrpSpPr>
        <p:grpSpPr>
          <a:xfrm>
            <a:off x="7481344" y="696301"/>
            <a:ext cx="3065722" cy="1982559"/>
            <a:chOff x="7481344" y="696301"/>
            <a:chExt cx="3065722" cy="198255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FC1ACC3-B810-1E44-E4F4-3170B6A5F0A9}"/>
                </a:ext>
              </a:extLst>
            </p:cNvPr>
            <p:cNvGrpSpPr/>
            <p:nvPr/>
          </p:nvGrpSpPr>
          <p:grpSpPr>
            <a:xfrm>
              <a:off x="7522287" y="696301"/>
              <a:ext cx="3024779" cy="1982559"/>
              <a:chOff x="7522287" y="696301"/>
              <a:chExt cx="3024779" cy="1982559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C06908A0-5135-4F33-B0BF-E9496A04E69E}"/>
                  </a:ext>
                </a:extLst>
              </p:cNvPr>
              <p:cNvSpPr/>
              <p:nvPr/>
            </p:nvSpPr>
            <p:spPr>
              <a:xfrm flipH="1">
                <a:off x="7721659" y="720348"/>
                <a:ext cx="2825407" cy="1933574"/>
              </a:xfrm>
              <a:custGeom>
                <a:avLst/>
                <a:gdLst>
                  <a:gd name="connsiteX0" fmla="*/ 380683 w 2825407"/>
                  <a:gd name="connsiteY0" fmla="*/ 0 h 1933575"/>
                  <a:gd name="connsiteX1" fmla="*/ 2721466 w 2825407"/>
                  <a:gd name="connsiteY1" fmla="*/ 0 h 1933575"/>
                  <a:gd name="connsiteX2" fmla="*/ 2825407 w 2825407"/>
                  <a:gd name="connsiteY2" fmla="*/ 207881 h 1933575"/>
                  <a:gd name="connsiteX3" fmla="*/ 2767597 w 2825407"/>
                  <a:gd name="connsiteY3" fmla="*/ 271489 h 1933575"/>
                  <a:gd name="connsiteX4" fmla="*/ 2483875 w 2825407"/>
                  <a:gd name="connsiteY4" fmla="*/ 1061820 h 1933575"/>
                  <a:gd name="connsiteX5" fmla="*/ 2696071 w 2825407"/>
                  <a:gd name="connsiteY5" fmla="*/ 1756502 h 1933575"/>
                  <a:gd name="connsiteX6" fmla="*/ 2764349 w 2825407"/>
                  <a:gd name="connsiteY6" fmla="*/ 1847809 h 1933575"/>
                  <a:gd name="connsiteX7" fmla="*/ 2721466 w 2825407"/>
                  <a:gd name="connsiteY7" fmla="*/ 1933575 h 1933575"/>
                  <a:gd name="connsiteX8" fmla="*/ 380683 w 2825407"/>
                  <a:gd name="connsiteY8" fmla="*/ 1933575 h 1933575"/>
                  <a:gd name="connsiteX9" fmla="*/ 0 w 2825407"/>
                  <a:gd name="connsiteY9" fmla="*/ 966788 h 19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25407" h="1933575">
                    <a:moveTo>
                      <a:pt x="380683" y="0"/>
                    </a:moveTo>
                    <a:lnTo>
                      <a:pt x="2721466" y="0"/>
                    </a:lnTo>
                    <a:lnTo>
                      <a:pt x="2825407" y="207881"/>
                    </a:lnTo>
                    <a:lnTo>
                      <a:pt x="2767597" y="271489"/>
                    </a:lnTo>
                    <a:cubicBezTo>
                      <a:pt x="2590350" y="486262"/>
                      <a:pt x="2483875" y="761607"/>
                      <a:pt x="2483875" y="1061820"/>
                    </a:cubicBezTo>
                    <a:cubicBezTo>
                      <a:pt x="2483875" y="1319146"/>
                      <a:pt x="2562101" y="1558201"/>
                      <a:pt x="2696071" y="1756502"/>
                    </a:cubicBezTo>
                    <a:lnTo>
                      <a:pt x="2764349" y="1847809"/>
                    </a:lnTo>
                    <a:lnTo>
                      <a:pt x="2721466" y="1933575"/>
                    </a:lnTo>
                    <a:lnTo>
                      <a:pt x="380683" y="1933575"/>
                    </a:lnTo>
                    <a:lnTo>
                      <a:pt x="0" y="9667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6FFFF">
                      <a:alpha val="85000"/>
                    </a:srgbClr>
                  </a:gs>
                  <a:gs pos="73000">
                    <a:srgbClr val="026AFF">
                      <a:alpha val="0"/>
                    </a:srgbClr>
                  </a:gs>
                  <a:gs pos="30000">
                    <a:srgbClr val="026AFF">
                      <a:alpha val="32000"/>
                    </a:srgbClr>
                  </a:gs>
                  <a:gs pos="100000">
                    <a:srgbClr val="026AFF">
                      <a:alpha val="11000"/>
                    </a:srgb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rgbClr val="66FFFF"/>
                    </a:gs>
                    <a:gs pos="43000">
                      <a:srgbClr val="026AFF"/>
                    </a:gs>
                    <a:gs pos="100000">
                      <a:srgbClr val="026A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  <a:effectLst/>
              <a:scene3d>
                <a:camera prst="perspectiveLef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>
                  <a:solidFill>
                    <a:prstClr val="white"/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grpSp>
            <p:nvGrpSpPr>
              <p:cNvPr id="59" name="组合 58">
                <a:extLst>
                  <a:ext uri="{FF2B5EF4-FFF2-40B4-BE49-F238E27FC236}">
                    <a16:creationId xmlns:a16="http://schemas.microsoft.com/office/drawing/2014/main" id="{181259C6-BDC6-A225-9376-C243D59C7004}"/>
                  </a:ext>
                </a:extLst>
              </p:cNvPr>
              <p:cNvGrpSpPr/>
              <p:nvPr/>
            </p:nvGrpSpPr>
            <p:grpSpPr>
              <a:xfrm>
                <a:off x="8350106" y="848127"/>
                <a:ext cx="1378024" cy="677108"/>
                <a:chOff x="2745153" y="848130"/>
                <a:chExt cx="1378026" cy="677109"/>
              </a:xfrm>
            </p:grpSpPr>
            <p:grpSp>
              <p:nvGrpSpPr>
                <p:cNvPr id="60" name="组合 59">
                  <a:extLst>
                    <a:ext uri="{FF2B5EF4-FFF2-40B4-BE49-F238E27FC236}">
                      <a16:creationId xmlns:a16="http://schemas.microsoft.com/office/drawing/2014/main" id="{1B112E5E-E765-EF6B-3265-024053B0B98A}"/>
                    </a:ext>
                  </a:extLst>
                </p:cNvPr>
                <p:cNvGrpSpPr/>
                <p:nvPr/>
              </p:nvGrpSpPr>
              <p:grpSpPr>
                <a:xfrm>
                  <a:off x="2745153" y="848130"/>
                  <a:ext cx="1378026" cy="215444"/>
                  <a:chOff x="2854331" y="-711588"/>
                  <a:chExt cx="1378026" cy="215444"/>
                </a:xfrm>
              </p:grpSpPr>
              <p:sp>
                <p:nvSpPr>
                  <p:cNvPr id="62" name="文本框 61">
                    <a:extLst>
                      <a:ext uri="{FF2B5EF4-FFF2-40B4-BE49-F238E27FC236}">
                        <a16:creationId xmlns:a16="http://schemas.microsoft.com/office/drawing/2014/main" id="{417DEE3F-4748-DD95-51A8-1BAC8767B66E}"/>
                      </a:ext>
                    </a:extLst>
                  </p:cNvPr>
                  <p:cNvSpPr txBox="1"/>
                  <p:nvPr/>
                </p:nvSpPr>
                <p:spPr>
                  <a:xfrm>
                    <a:off x="2854331" y="-711588"/>
                    <a:ext cx="243656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/>
                    <a:r>
                      <a:rPr lang="en-US" altLang="zh-CN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03</a:t>
                    </a:r>
                    <a:endParaRPr lang="zh-CN" altLang="en-US" sz="1400" dirty="0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63" name="文本框 62">
                    <a:extLst>
                      <a:ext uri="{FF2B5EF4-FFF2-40B4-BE49-F238E27FC236}">
                        <a16:creationId xmlns:a16="http://schemas.microsoft.com/office/drawing/2014/main" id="{5E0AB183-1907-AE83-91D2-94701636AF38}"/>
                      </a:ext>
                    </a:extLst>
                  </p:cNvPr>
                  <p:cNvSpPr txBox="1"/>
                  <p:nvPr/>
                </p:nvSpPr>
                <p:spPr>
                  <a:xfrm>
                    <a:off x="3155138" y="-711588"/>
                    <a:ext cx="1077219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此处输入标题</a:t>
                    </a:r>
                  </a:p>
                </p:txBody>
              </p:sp>
            </p:grp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03D18B33-0E5E-BCD6-85B7-80AED308EA4E}"/>
                    </a:ext>
                  </a:extLst>
                </p:cNvPr>
                <p:cNvSpPr txBox="1"/>
                <p:nvPr/>
              </p:nvSpPr>
              <p:spPr>
                <a:xfrm>
                  <a:off x="3045960" y="1063574"/>
                  <a:ext cx="942567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7FF422BC-BF60-4F2E-B39F-38FA29BB7210}"/>
                  </a:ext>
                </a:extLst>
              </p:cNvPr>
              <p:cNvGrpSpPr/>
              <p:nvPr/>
            </p:nvGrpSpPr>
            <p:grpSpPr>
              <a:xfrm>
                <a:off x="8366136" y="1842628"/>
                <a:ext cx="1378024" cy="677108"/>
                <a:chOff x="2745153" y="848130"/>
                <a:chExt cx="1378026" cy="677109"/>
              </a:xfrm>
            </p:grpSpPr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EDFA9DC2-EEE3-EAD4-6768-115914F02B81}"/>
                    </a:ext>
                  </a:extLst>
                </p:cNvPr>
                <p:cNvGrpSpPr/>
                <p:nvPr/>
              </p:nvGrpSpPr>
              <p:grpSpPr>
                <a:xfrm>
                  <a:off x="2745153" y="848130"/>
                  <a:ext cx="1378026" cy="215444"/>
                  <a:chOff x="2854331" y="-711588"/>
                  <a:chExt cx="1378026" cy="215444"/>
                </a:xfrm>
              </p:grpSpPr>
              <p:sp>
                <p:nvSpPr>
                  <p:cNvPr id="67" name="文本框 66">
                    <a:extLst>
                      <a:ext uri="{FF2B5EF4-FFF2-40B4-BE49-F238E27FC236}">
                        <a16:creationId xmlns:a16="http://schemas.microsoft.com/office/drawing/2014/main" id="{64492BB0-8E30-B89C-FE08-22B3F4E6EC45}"/>
                      </a:ext>
                    </a:extLst>
                  </p:cNvPr>
                  <p:cNvSpPr txBox="1"/>
                  <p:nvPr/>
                </p:nvSpPr>
                <p:spPr>
                  <a:xfrm>
                    <a:off x="2854331" y="-711588"/>
                    <a:ext cx="243656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algn="r"/>
                    <a:r>
                      <a:rPr lang="en-US" altLang="zh-CN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04</a:t>
                    </a:r>
                    <a:endParaRPr lang="zh-CN" altLang="en-US" sz="1400" dirty="0">
                      <a:gradFill flip="none" rotWithShape="1">
                        <a:gsLst>
                          <a:gs pos="30000">
                            <a:schemeClr val="bg1"/>
                          </a:gs>
                          <a:gs pos="100000">
                            <a:schemeClr val="accent1">
                              <a:lumMod val="60000"/>
                              <a:lumOff val="40000"/>
                            </a:schemeClr>
                          </a:gs>
                          <a:gs pos="66000">
                            <a:schemeClr val="accent1">
                              <a:lumMod val="40000"/>
                              <a:lumOff val="60000"/>
                            </a:schemeClr>
                          </a:gs>
                        </a:gsLst>
                        <a:lin ang="5400000" scaled="1"/>
                        <a:tileRect/>
                      </a:gradFill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68" name="文本框 67">
                    <a:extLst>
                      <a:ext uri="{FF2B5EF4-FFF2-40B4-BE49-F238E27FC236}">
                        <a16:creationId xmlns:a16="http://schemas.microsoft.com/office/drawing/2014/main" id="{BCD319A1-AF2D-FBEE-362B-30875315BC42}"/>
                      </a:ext>
                    </a:extLst>
                  </p:cNvPr>
                  <p:cNvSpPr txBox="1"/>
                  <p:nvPr/>
                </p:nvSpPr>
                <p:spPr>
                  <a:xfrm>
                    <a:off x="3155138" y="-711588"/>
                    <a:ext cx="1077219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r>
                      <a:rPr lang="zh-CN" altLang="en-US" sz="1400" dirty="0">
                        <a:gradFill flip="none" rotWithShape="1">
                          <a:gsLst>
                            <a:gs pos="30000">
                              <a:schemeClr val="bg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66000">
                              <a:schemeClr val="accent1">
                                <a:lumMod val="40000"/>
                                <a:lumOff val="6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rPr>
                      <a:t>此处输入标题</a:t>
                    </a:r>
                  </a:p>
                </p:txBody>
              </p:sp>
            </p:grp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B6A8D4B0-BFC7-07E9-A011-85C4DFBA6433}"/>
                    </a:ext>
                  </a:extLst>
                </p:cNvPr>
                <p:cNvSpPr txBox="1"/>
                <p:nvPr/>
              </p:nvSpPr>
              <p:spPr>
                <a:xfrm>
                  <a:off x="3045960" y="1063574"/>
                  <a:ext cx="942567" cy="4616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  <a:p>
                  <a:pPr marL="171434" indent="-171434">
                    <a:buFont typeface="Arial" panose="020B0604020202020204" pitchFamily="34" charset="0"/>
                    <a:buChar char="•"/>
                  </a:pPr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此处输入内容</a:t>
                  </a:r>
                </a:p>
              </p:txBody>
            </p:sp>
          </p:grpSp>
          <p:pic>
            <p:nvPicPr>
              <p:cNvPr id="11" name="图片 10">
                <a:extLst>
                  <a:ext uri="{FF2B5EF4-FFF2-40B4-BE49-F238E27FC236}">
                    <a16:creationId xmlns:a16="http://schemas.microsoft.com/office/drawing/2014/main" id="{6AC68E8E-F65A-9644-36DC-EB931C741C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2288" y="696301"/>
                <a:ext cx="2926557" cy="49877"/>
              </a:xfrm>
              <a:prstGeom prst="rect">
                <a:avLst/>
              </a:pr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04A57AC9-DA3F-EC89-945E-B2EC65B2C4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2287" y="2628983"/>
                <a:ext cx="2926557" cy="49877"/>
              </a:xfrm>
              <a:prstGeom prst="rect">
                <a:avLst/>
              </a:prstGeom>
            </p:spPr>
          </p:pic>
        </p:grp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54CCA326-528E-C387-D7EA-EC20D3ABCD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869" b="12547"/>
            <a:stretch/>
          </p:blipFill>
          <p:spPr>
            <a:xfrm rot="5172339" flipH="1" flipV="1">
              <a:off x="7069149" y="1221975"/>
              <a:ext cx="1771603" cy="9472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6517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背景图案&#10;&#10;描述已自动生成">
            <a:extLst>
              <a:ext uri="{FF2B5EF4-FFF2-40B4-BE49-F238E27FC236}">
                <a16:creationId xmlns:a16="http://schemas.microsoft.com/office/drawing/2014/main" id="{13663020-C54E-5018-B1A6-121E3FD168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" r="1711"/>
          <a:stretch>
            <a:fillRect/>
          </a:stretch>
        </p:blipFill>
        <p:spPr>
          <a:xfrm>
            <a:off x="0" y="2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  <p:sp>
        <p:nvSpPr>
          <p:cNvPr id="2638" name="矩形 2637">
            <a:extLst>
              <a:ext uri="{FF2B5EF4-FFF2-40B4-BE49-F238E27FC236}">
                <a16:creationId xmlns:a16="http://schemas.microsoft.com/office/drawing/2014/main" id="{0EA2C53C-46E6-A03F-1E98-E73AF4996D00}"/>
              </a:ext>
            </a:extLst>
          </p:cNvPr>
          <p:cNvSpPr/>
          <p:nvPr/>
        </p:nvSpPr>
        <p:spPr>
          <a:xfrm>
            <a:off x="0" y="2"/>
            <a:ext cx="11520488" cy="32400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0"/>
                </a:schemeClr>
              </a:gs>
              <a:gs pos="70000">
                <a:srgbClr val="000000">
                  <a:alpha val="70000"/>
                </a:srgbClr>
              </a:gs>
              <a:gs pos="30000">
                <a:srgbClr val="000000">
                  <a:alpha val="70000"/>
                </a:srgb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pic>
        <p:nvPicPr>
          <p:cNvPr id="26" name="图片 25" descr="地上有许多星星&#10;&#10;低可信度描述已自动生成">
            <a:extLst>
              <a:ext uri="{FF2B5EF4-FFF2-40B4-BE49-F238E27FC236}">
                <a16:creationId xmlns:a16="http://schemas.microsoft.com/office/drawing/2014/main" id="{474F2354-693B-8FE6-AF77-F8787B89E8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8" r="19732"/>
          <a:stretch/>
        </p:blipFill>
        <p:spPr>
          <a:xfrm>
            <a:off x="3682991" y="633122"/>
            <a:ext cx="4242446" cy="2142843"/>
          </a:xfrm>
          <a:prstGeom prst="rect">
            <a:avLst/>
          </a:prstGeom>
        </p:spPr>
      </p:pic>
      <p:pic>
        <p:nvPicPr>
          <p:cNvPr id="27" name="图片 26" descr="地上有许多星星&#10;&#10;低可信度描述已自动生成">
            <a:extLst>
              <a:ext uri="{FF2B5EF4-FFF2-40B4-BE49-F238E27FC236}">
                <a16:creationId xmlns:a16="http://schemas.microsoft.com/office/drawing/2014/main" id="{7B905482-D471-F7AE-E802-CEEA5A73DA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8" r="19732"/>
          <a:stretch/>
        </p:blipFill>
        <p:spPr>
          <a:xfrm>
            <a:off x="855159" y="865184"/>
            <a:ext cx="4242446" cy="2142843"/>
          </a:xfrm>
          <a:prstGeom prst="rect">
            <a:avLst/>
          </a:prstGeom>
        </p:spPr>
      </p:pic>
      <p:pic>
        <p:nvPicPr>
          <p:cNvPr id="28" name="图片 27" descr="地上有许多星星&#10;&#10;低可信度描述已自动生成">
            <a:extLst>
              <a:ext uri="{FF2B5EF4-FFF2-40B4-BE49-F238E27FC236}">
                <a16:creationId xmlns:a16="http://schemas.microsoft.com/office/drawing/2014/main" id="{0C6ACE66-C37B-D8E6-0471-EEB22502CB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8" r="19732"/>
          <a:stretch/>
        </p:blipFill>
        <p:spPr>
          <a:xfrm>
            <a:off x="6453898" y="633122"/>
            <a:ext cx="4242446" cy="2142843"/>
          </a:xfrm>
          <a:prstGeom prst="rect">
            <a:avLst/>
          </a:prstGeom>
        </p:spPr>
      </p:pic>
      <p:grpSp>
        <p:nvGrpSpPr>
          <p:cNvPr id="2867" name="组合 2866">
            <a:extLst>
              <a:ext uri="{FF2B5EF4-FFF2-40B4-BE49-F238E27FC236}">
                <a16:creationId xmlns:a16="http://schemas.microsoft.com/office/drawing/2014/main" id="{C686712A-FD72-2013-CE13-614B6673A0C5}"/>
              </a:ext>
            </a:extLst>
          </p:cNvPr>
          <p:cNvGrpSpPr/>
          <p:nvPr/>
        </p:nvGrpSpPr>
        <p:grpSpPr>
          <a:xfrm>
            <a:off x="4127500" y="265008"/>
            <a:ext cx="3265492" cy="328697"/>
            <a:chOff x="4127500" y="490456"/>
            <a:chExt cx="3265492" cy="328697"/>
          </a:xfrm>
        </p:grpSpPr>
        <p:sp>
          <p:nvSpPr>
            <p:cNvPr id="2842" name="文本框 2841">
              <a:extLst>
                <a:ext uri="{FF2B5EF4-FFF2-40B4-BE49-F238E27FC236}">
                  <a16:creationId xmlns:a16="http://schemas.microsoft.com/office/drawing/2014/main" id="{69F3A10D-2F6B-521A-190F-33631D64C8A2}"/>
                </a:ext>
              </a:extLst>
            </p:cNvPr>
            <p:cNvSpPr txBox="1"/>
            <p:nvPr/>
          </p:nvSpPr>
          <p:spPr>
            <a:xfrm>
              <a:off x="4835832" y="490456"/>
              <a:ext cx="184665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rPr>
                <a:t>此处输入标题内容</a:t>
              </a:r>
            </a:p>
          </p:txBody>
        </p:sp>
        <p:sp>
          <p:nvSpPr>
            <p:cNvPr id="2843" name="任意多边形: 形状 2842">
              <a:extLst>
                <a:ext uri="{FF2B5EF4-FFF2-40B4-BE49-F238E27FC236}">
                  <a16:creationId xmlns:a16="http://schemas.microsoft.com/office/drawing/2014/main" id="{D3C9F7BD-357C-FC49-155E-92D5D3C9B562}"/>
                </a:ext>
              </a:extLst>
            </p:cNvPr>
            <p:cNvSpPr/>
            <p:nvPr/>
          </p:nvSpPr>
          <p:spPr>
            <a:xfrm>
              <a:off x="4127500" y="666754"/>
              <a:ext cx="1365250" cy="152399"/>
            </a:xfrm>
            <a:custGeom>
              <a:avLst/>
              <a:gdLst>
                <a:gd name="connsiteX0" fmla="*/ 0 w 1365250"/>
                <a:gd name="connsiteY0" fmla="*/ 0 h 152400"/>
                <a:gd name="connsiteX1" fmla="*/ 590550 w 1365250"/>
                <a:gd name="connsiteY1" fmla="*/ 0 h 152400"/>
                <a:gd name="connsiteX2" fmla="*/ 717550 w 1365250"/>
                <a:gd name="connsiteY2" fmla="*/ 152400 h 152400"/>
                <a:gd name="connsiteX3" fmla="*/ 1365250 w 136525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0" h="152400">
                  <a:moveTo>
                    <a:pt x="0" y="0"/>
                  </a:moveTo>
                  <a:lnTo>
                    <a:pt x="590550" y="0"/>
                  </a:lnTo>
                  <a:lnTo>
                    <a:pt x="717550" y="152400"/>
                  </a:lnTo>
                  <a:lnTo>
                    <a:pt x="1365250" y="152400"/>
                  </a:lnTo>
                </a:path>
              </a:pathLst>
            </a:custGeom>
            <a:noFill/>
            <a:ln w="19050" cap="rnd">
              <a:gradFill flip="none" rotWithShape="1">
                <a:gsLst>
                  <a:gs pos="0">
                    <a:srgbClr val="66FFFF"/>
                  </a:gs>
                  <a:gs pos="48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10800000" scaled="1"/>
                <a:tileRect/>
              </a:gradFill>
              <a:round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2844" name="任意多边形: 形状 2843">
              <a:extLst>
                <a:ext uri="{FF2B5EF4-FFF2-40B4-BE49-F238E27FC236}">
                  <a16:creationId xmlns:a16="http://schemas.microsoft.com/office/drawing/2014/main" id="{8E98A92B-2789-100F-8894-4D004087F085}"/>
                </a:ext>
              </a:extLst>
            </p:cNvPr>
            <p:cNvSpPr/>
            <p:nvPr/>
          </p:nvSpPr>
          <p:spPr>
            <a:xfrm flipH="1">
              <a:off x="6027742" y="666754"/>
              <a:ext cx="1365250" cy="152399"/>
            </a:xfrm>
            <a:custGeom>
              <a:avLst/>
              <a:gdLst>
                <a:gd name="connsiteX0" fmla="*/ 0 w 1365250"/>
                <a:gd name="connsiteY0" fmla="*/ 0 h 152400"/>
                <a:gd name="connsiteX1" fmla="*/ 590550 w 1365250"/>
                <a:gd name="connsiteY1" fmla="*/ 0 h 152400"/>
                <a:gd name="connsiteX2" fmla="*/ 717550 w 1365250"/>
                <a:gd name="connsiteY2" fmla="*/ 152400 h 152400"/>
                <a:gd name="connsiteX3" fmla="*/ 1365250 w 1365250"/>
                <a:gd name="connsiteY3" fmla="*/ 1524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5250" h="152400">
                  <a:moveTo>
                    <a:pt x="0" y="0"/>
                  </a:moveTo>
                  <a:lnTo>
                    <a:pt x="590550" y="0"/>
                  </a:lnTo>
                  <a:lnTo>
                    <a:pt x="717550" y="152400"/>
                  </a:lnTo>
                  <a:lnTo>
                    <a:pt x="1365250" y="152400"/>
                  </a:lnTo>
                </a:path>
              </a:pathLst>
            </a:custGeom>
            <a:noFill/>
            <a:ln w="19050" cap="rnd">
              <a:gradFill flip="none" rotWithShape="1">
                <a:gsLst>
                  <a:gs pos="0">
                    <a:srgbClr val="66FFFF"/>
                  </a:gs>
                  <a:gs pos="48000">
                    <a:srgbClr val="026AFF"/>
                  </a:gs>
                  <a:gs pos="100000">
                    <a:srgbClr val="026AFF">
                      <a:alpha val="0"/>
                    </a:srgbClr>
                  </a:gs>
                </a:gsLst>
                <a:lin ang="10800000" scaled="1"/>
                <a:tileRect/>
              </a:gradFill>
              <a:round/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</p:grpSp>
      <p:grpSp>
        <p:nvGrpSpPr>
          <p:cNvPr id="2865" name="组合 2864">
            <a:extLst>
              <a:ext uri="{FF2B5EF4-FFF2-40B4-BE49-F238E27FC236}">
                <a16:creationId xmlns:a16="http://schemas.microsoft.com/office/drawing/2014/main" id="{BDCA794A-440A-986F-05E9-5E393CAA88A3}"/>
              </a:ext>
            </a:extLst>
          </p:cNvPr>
          <p:cNvGrpSpPr/>
          <p:nvPr/>
        </p:nvGrpSpPr>
        <p:grpSpPr>
          <a:xfrm>
            <a:off x="3662727" y="1128531"/>
            <a:ext cx="1480845" cy="1181689"/>
            <a:chOff x="3662727" y="1128531"/>
            <a:chExt cx="1480845" cy="1181689"/>
          </a:xfrm>
        </p:grpSpPr>
        <p:sp>
          <p:nvSpPr>
            <p:cNvPr id="2633" name="任意多边形: 形状 2632">
              <a:extLst>
                <a:ext uri="{FF2B5EF4-FFF2-40B4-BE49-F238E27FC236}">
                  <a16:creationId xmlns:a16="http://schemas.microsoft.com/office/drawing/2014/main" id="{82193E65-1DAB-4DF9-6A47-6E5D93144292}"/>
                </a:ext>
              </a:extLst>
            </p:cNvPr>
            <p:cNvSpPr/>
            <p:nvPr/>
          </p:nvSpPr>
          <p:spPr>
            <a:xfrm rot="5400000" flipV="1">
              <a:off x="3788687" y="1002571"/>
              <a:ext cx="1181689" cy="1433610"/>
            </a:xfrm>
            <a:custGeom>
              <a:avLst/>
              <a:gdLst>
                <a:gd name="connsiteX0" fmla="*/ 0 w 618066"/>
                <a:gd name="connsiteY0" fmla="*/ 0 h 947519"/>
                <a:gd name="connsiteX1" fmla="*/ 240507 w 618066"/>
                <a:gd name="connsiteY1" fmla="*/ 653422 h 947519"/>
                <a:gd name="connsiteX2" fmla="*/ 171107 w 618066"/>
                <a:gd name="connsiteY2" fmla="*/ 653422 h 947519"/>
                <a:gd name="connsiteX3" fmla="*/ 309033 w 618066"/>
                <a:gd name="connsiteY3" fmla="*/ 947519 h 947519"/>
                <a:gd name="connsiteX4" fmla="*/ 446959 w 618066"/>
                <a:gd name="connsiteY4" fmla="*/ 653422 h 947519"/>
                <a:gd name="connsiteX5" fmla="*/ 377559 w 618066"/>
                <a:gd name="connsiteY5" fmla="*/ 653422 h 947519"/>
                <a:gd name="connsiteX6" fmla="*/ 618066 w 618066"/>
                <a:gd name="connsiteY6" fmla="*/ 0 h 947519"/>
                <a:gd name="connsiteX7" fmla="*/ 309033 w 618066"/>
                <a:gd name="connsiteY7" fmla="*/ 89243 h 94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066" h="947519">
                  <a:moveTo>
                    <a:pt x="0" y="0"/>
                  </a:moveTo>
                  <a:cubicBezTo>
                    <a:pt x="261144" y="460694"/>
                    <a:pt x="243682" y="602302"/>
                    <a:pt x="240507" y="653422"/>
                  </a:cubicBezTo>
                  <a:lnTo>
                    <a:pt x="171107" y="653422"/>
                  </a:lnTo>
                  <a:lnTo>
                    <a:pt x="309033" y="947519"/>
                  </a:lnTo>
                  <a:lnTo>
                    <a:pt x="446959" y="653422"/>
                  </a:lnTo>
                  <a:lnTo>
                    <a:pt x="377559" y="653422"/>
                  </a:lnTo>
                  <a:cubicBezTo>
                    <a:pt x="374384" y="602302"/>
                    <a:pt x="356922" y="460694"/>
                    <a:pt x="618066" y="0"/>
                  </a:cubicBezTo>
                  <a:lnTo>
                    <a:pt x="309033" y="892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6FFFF">
                    <a:alpha val="85000"/>
                  </a:srgbClr>
                </a:gs>
                <a:gs pos="73000">
                  <a:srgbClr val="026AFF">
                    <a:alpha val="0"/>
                  </a:srgbClr>
                </a:gs>
                <a:gs pos="30000">
                  <a:srgbClr val="026AFF">
                    <a:alpha val="32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rgbClr val="66FFFF"/>
                  </a:gs>
                  <a:gs pos="43000">
                    <a:srgbClr val="026AFF">
                      <a:alpha val="0"/>
                    </a:srgbClr>
                  </a:gs>
                  <a:gs pos="100000">
                    <a:srgbClr val="026AFF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2861" name="组合 2860">
              <a:extLst>
                <a:ext uri="{FF2B5EF4-FFF2-40B4-BE49-F238E27FC236}">
                  <a16:creationId xmlns:a16="http://schemas.microsoft.com/office/drawing/2014/main" id="{ABFE6091-9887-8BF6-5FB2-E0FE495DDA23}"/>
                </a:ext>
              </a:extLst>
            </p:cNvPr>
            <p:cNvGrpSpPr/>
            <p:nvPr/>
          </p:nvGrpSpPr>
          <p:grpSpPr>
            <a:xfrm>
              <a:off x="4618861" y="1571634"/>
              <a:ext cx="524711" cy="295510"/>
              <a:chOff x="7381056" y="1574015"/>
              <a:chExt cx="524711" cy="295510"/>
            </a:xfrm>
          </p:grpSpPr>
          <p:pic>
            <p:nvPicPr>
              <p:cNvPr id="2858" name="图片 2857">
                <a:extLst>
                  <a:ext uri="{FF2B5EF4-FFF2-40B4-BE49-F238E27FC236}">
                    <a16:creationId xmlns:a16="http://schemas.microsoft.com/office/drawing/2014/main" id="{E00D9A12-F205-47B4-7D09-11263E0C94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931" r="34955" b="10620"/>
              <a:stretch/>
            </p:blipFill>
            <p:spPr>
              <a:xfrm rot="1811077">
                <a:off x="7385817" y="1574015"/>
                <a:ext cx="519950" cy="45719"/>
              </a:xfrm>
              <a:prstGeom prst="rect">
                <a:avLst/>
              </a:prstGeom>
            </p:spPr>
          </p:pic>
          <p:pic>
            <p:nvPicPr>
              <p:cNvPr id="2860" name="图片 2859">
                <a:extLst>
                  <a:ext uri="{FF2B5EF4-FFF2-40B4-BE49-F238E27FC236}">
                    <a16:creationId xmlns:a16="http://schemas.microsoft.com/office/drawing/2014/main" id="{01C00179-23BA-05EA-D5A0-BE46886B97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931" r="34955" b="10620"/>
              <a:stretch/>
            </p:blipFill>
            <p:spPr>
              <a:xfrm rot="19788923" flipV="1">
                <a:off x="7381056" y="1823806"/>
                <a:ext cx="519950" cy="45719"/>
              </a:xfrm>
              <a:prstGeom prst="rect">
                <a:avLst/>
              </a:prstGeom>
            </p:spPr>
          </p:pic>
        </p:grpSp>
      </p:grpSp>
      <p:grpSp>
        <p:nvGrpSpPr>
          <p:cNvPr id="2866" name="组合 2865">
            <a:extLst>
              <a:ext uri="{FF2B5EF4-FFF2-40B4-BE49-F238E27FC236}">
                <a16:creationId xmlns:a16="http://schemas.microsoft.com/office/drawing/2014/main" id="{1E282B3D-7EC7-D47C-8B61-A559C3197104}"/>
              </a:ext>
            </a:extLst>
          </p:cNvPr>
          <p:cNvGrpSpPr/>
          <p:nvPr/>
        </p:nvGrpSpPr>
        <p:grpSpPr>
          <a:xfrm>
            <a:off x="6424160" y="1128531"/>
            <a:ext cx="1485936" cy="1181689"/>
            <a:chOff x="6424160" y="1128531"/>
            <a:chExt cx="1485936" cy="1181689"/>
          </a:xfrm>
        </p:grpSpPr>
        <p:sp>
          <p:nvSpPr>
            <p:cNvPr id="2636" name="任意多边形: 形状 2635">
              <a:extLst>
                <a:ext uri="{FF2B5EF4-FFF2-40B4-BE49-F238E27FC236}">
                  <a16:creationId xmlns:a16="http://schemas.microsoft.com/office/drawing/2014/main" id="{EA0B965E-4D3D-2696-378A-E6E91103D234}"/>
                </a:ext>
              </a:extLst>
            </p:cNvPr>
            <p:cNvSpPr/>
            <p:nvPr/>
          </p:nvSpPr>
          <p:spPr>
            <a:xfrm rot="5400000" flipV="1">
              <a:off x="6550120" y="1002571"/>
              <a:ext cx="1181689" cy="1433610"/>
            </a:xfrm>
            <a:custGeom>
              <a:avLst/>
              <a:gdLst>
                <a:gd name="connsiteX0" fmla="*/ 0 w 618066"/>
                <a:gd name="connsiteY0" fmla="*/ 0 h 947519"/>
                <a:gd name="connsiteX1" fmla="*/ 240507 w 618066"/>
                <a:gd name="connsiteY1" fmla="*/ 653422 h 947519"/>
                <a:gd name="connsiteX2" fmla="*/ 171107 w 618066"/>
                <a:gd name="connsiteY2" fmla="*/ 653422 h 947519"/>
                <a:gd name="connsiteX3" fmla="*/ 309033 w 618066"/>
                <a:gd name="connsiteY3" fmla="*/ 947519 h 947519"/>
                <a:gd name="connsiteX4" fmla="*/ 446959 w 618066"/>
                <a:gd name="connsiteY4" fmla="*/ 653422 h 947519"/>
                <a:gd name="connsiteX5" fmla="*/ 377559 w 618066"/>
                <a:gd name="connsiteY5" fmla="*/ 653422 h 947519"/>
                <a:gd name="connsiteX6" fmla="*/ 618066 w 618066"/>
                <a:gd name="connsiteY6" fmla="*/ 0 h 947519"/>
                <a:gd name="connsiteX7" fmla="*/ 309033 w 618066"/>
                <a:gd name="connsiteY7" fmla="*/ 89243 h 94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066" h="947519">
                  <a:moveTo>
                    <a:pt x="0" y="0"/>
                  </a:moveTo>
                  <a:cubicBezTo>
                    <a:pt x="261144" y="460694"/>
                    <a:pt x="243682" y="602302"/>
                    <a:pt x="240507" y="653422"/>
                  </a:cubicBezTo>
                  <a:lnTo>
                    <a:pt x="171107" y="653422"/>
                  </a:lnTo>
                  <a:lnTo>
                    <a:pt x="309033" y="947519"/>
                  </a:lnTo>
                  <a:lnTo>
                    <a:pt x="446959" y="653422"/>
                  </a:lnTo>
                  <a:lnTo>
                    <a:pt x="377559" y="653422"/>
                  </a:lnTo>
                  <a:cubicBezTo>
                    <a:pt x="374384" y="602302"/>
                    <a:pt x="356922" y="460694"/>
                    <a:pt x="618066" y="0"/>
                  </a:cubicBezTo>
                  <a:lnTo>
                    <a:pt x="309033" y="892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6FFFF">
                    <a:alpha val="85000"/>
                  </a:srgbClr>
                </a:gs>
                <a:gs pos="73000">
                  <a:srgbClr val="026AFF">
                    <a:alpha val="0"/>
                  </a:srgbClr>
                </a:gs>
                <a:gs pos="30000">
                  <a:srgbClr val="026AFF">
                    <a:alpha val="3200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6200000" scaled="1"/>
              <a:tileRect/>
            </a:gradFill>
            <a:ln>
              <a:gradFill flip="none" rotWithShape="1">
                <a:gsLst>
                  <a:gs pos="0">
                    <a:srgbClr val="66FFFF"/>
                  </a:gs>
                  <a:gs pos="43000">
                    <a:srgbClr val="026AFF">
                      <a:alpha val="0"/>
                    </a:srgbClr>
                  </a:gs>
                  <a:gs pos="100000">
                    <a:srgbClr val="026AFF">
                      <a:alpha val="0"/>
                    </a:srgbClr>
                  </a:gs>
                </a:gsLst>
                <a:lin ang="16200000" scaled="1"/>
                <a:tileRect/>
              </a:gradFill>
            </a:ln>
            <a:effectLst/>
            <a:scene3d>
              <a:camera prst="perspectiveLeft">
                <a:rot lat="0" lon="0" rev="0"/>
              </a:camera>
              <a:lightRig rig="contrasting" dir="t"/>
            </a:scene3d>
            <a:sp3d extrusionH="127000"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09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2862" name="组合 2861">
              <a:extLst>
                <a:ext uri="{FF2B5EF4-FFF2-40B4-BE49-F238E27FC236}">
                  <a16:creationId xmlns:a16="http://schemas.microsoft.com/office/drawing/2014/main" id="{928B6469-00EE-120D-DB3E-2EC1C7CA8C4C}"/>
                </a:ext>
              </a:extLst>
            </p:cNvPr>
            <p:cNvGrpSpPr/>
            <p:nvPr/>
          </p:nvGrpSpPr>
          <p:grpSpPr>
            <a:xfrm>
              <a:off x="7385385" y="1571634"/>
              <a:ext cx="524711" cy="295510"/>
              <a:chOff x="7381056" y="1574015"/>
              <a:chExt cx="524711" cy="295510"/>
            </a:xfrm>
          </p:grpSpPr>
          <p:pic>
            <p:nvPicPr>
              <p:cNvPr id="2863" name="图片 2862">
                <a:extLst>
                  <a:ext uri="{FF2B5EF4-FFF2-40B4-BE49-F238E27FC236}">
                    <a16:creationId xmlns:a16="http://schemas.microsoft.com/office/drawing/2014/main" id="{C72DC0D4-4B62-8593-4CCD-49B280E4BB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931" r="34955" b="10620"/>
              <a:stretch/>
            </p:blipFill>
            <p:spPr>
              <a:xfrm rot="1811077">
                <a:off x="7385817" y="1574015"/>
                <a:ext cx="519950" cy="45719"/>
              </a:xfrm>
              <a:prstGeom prst="rect">
                <a:avLst/>
              </a:prstGeom>
            </p:spPr>
          </p:pic>
          <p:pic>
            <p:nvPicPr>
              <p:cNvPr id="2864" name="图片 2863">
                <a:extLst>
                  <a:ext uri="{FF2B5EF4-FFF2-40B4-BE49-F238E27FC236}">
                    <a16:creationId xmlns:a16="http://schemas.microsoft.com/office/drawing/2014/main" id="{AA11EB3E-B47A-B976-86C5-8064E626DB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6931" r="34955" b="10620"/>
              <a:stretch/>
            </p:blipFill>
            <p:spPr>
              <a:xfrm rot="19788923" flipV="1">
                <a:off x="7381056" y="1823806"/>
                <a:ext cx="519950" cy="45719"/>
              </a:xfrm>
              <a:prstGeom prst="rect">
                <a:avLst/>
              </a:prstGeom>
            </p:spPr>
          </p:pic>
        </p:grpSp>
      </p:grpSp>
      <p:grpSp>
        <p:nvGrpSpPr>
          <p:cNvPr id="2878" name="组合 2877">
            <a:extLst>
              <a:ext uri="{FF2B5EF4-FFF2-40B4-BE49-F238E27FC236}">
                <a16:creationId xmlns:a16="http://schemas.microsoft.com/office/drawing/2014/main" id="{661EAC1D-75A5-1A48-70FB-56CB775102DC}"/>
              </a:ext>
            </a:extLst>
          </p:cNvPr>
          <p:cNvGrpSpPr/>
          <p:nvPr/>
        </p:nvGrpSpPr>
        <p:grpSpPr>
          <a:xfrm>
            <a:off x="4855622" y="875335"/>
            <a:ext cx="1785328" cy="1964402"/>
            <a:chOff x="4855622" y="875335"/>
            <a:chExt cx="1785328" cy="1964402"/>
          </a:xfrm>
        </p:grpSpPr>
        <p:grpSp>
          <p:nvGrpSpPr>
            <p:cNvPr id="12" name="图形 2838">
              <a:extLst>
                <a:ext uri="{FF2B5EF4-FFF2-40B4-BE49-F238E27FC236}">
                  <a16:creationId xmlns:a16="http://schemas.microsoft.com/office/drawing/2014/main" id="{4233AAA7-0E0C-2DD3-76CB-1C5D401C5093}"/>
                </a:ext>
              </a:extLst>
            </p:cNvPr>
            <p:cNvGrpSpPr/>
            <p:nvPr/>
          </p:nvGrpSpPr>
          <p:grpSpPr>
            <a:xfrm>
              <a:off x="5603611" y="1548712"/>
              <a:ext cx="313267" cy="341327"/>
              <a:chOff x="5603610" y="1548711"/>
              <a:chExt cx="313267" cy="341328"/>
            </a:xfrm>
            <a:gradFill>
              <a:gsLst>
                <a:gs pos="14000">
                  <a:srgbClr val="A4FEFF"/>
                </a:gs>
                <a:gs pos="100000">
                  <a:srgbClr val="00B0F0"/>
                </a:gs>
                <a:gs pos="65000">
                  <a:srgbClr val="00F1FF"/>
                </a:gs>
              </a:gsLst>
              <a:lin ang="0" scaled="1"/>
            </a:gradFill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0169FEAD-FAD4-C045-A280-DE0E2E32B85E}"/>
                  </a:ext>
                </a:extLst>
              </p:cNvPr>
              <p:cNvSpPr/>
              <p:nvPr/>
            </p:nvSpPr>
            <p:spPr>
              <a:xfrm>
                <a:off x="5659454" y="1690926"/>
                <a:ext cx="122574" cy="123331"/>
              </a:xfrm>
              <a:custGeom>
                <a:avLst/>
                <a:gdLst>
                  <a:gd name="connsiteX0" fmla="*/ 118381 w 122574"/>
                  <a:gd name="connsiteY0" fmla="*/ 57382 h 123331"/>
                  <a:gd name="connsiteX1" fmla="*/ 122508 w 122574"/>
                  <a:gd name="connsiteY1" fmla="*/ 51640 h 123331"/>
                  <a:gd name="connsiteX2" fmla="*/ 101782 w 122574"/>
                  <a:gd name="connsiteY2" fmla="*/ 14838 h 123331"/>
                  <a:gd name="connsiteX3" fmla="*/ 61666 w 122574"/>
                  <a:gd name="connsiteY3" fmla="*/ 0 h 123331"/>
                  <a:gd name="connsiteX4" fmla="*/ 0 w 122574"/>
                  <a:gd name="connsiteY4" fmla="*/ 61666 h 123331"/>
                  <a:gd name="connsiteX5" fmla="*/ 61666 w 122574"/>
                  <a:gd name="connsiteY5" fmla="*/ 123331 h 123331"/>
                  <a:gd name="connsiteX6" fmla="*/ 121401 w 122574"/>
                  <a:gd name="connsiteY6" fmla="*/ 77022 h 123331"/>
                  <a:gd name="connsiteX7" fmla="*/ 117800 w 122574"/>
                  <a:gd name="connsiteY7" fmla="*/ 70937 h 123331"/>
                  <a:gd name="connsiteX8" fmla="*/ 111715 w 122574"/>
                  <a:gd name="connsiteY8" fmla="*/ 74538 h 123331"/>
                  <a:gd name="connsiteX9" fmla="*/ 61666 w 122574"/>
                  <a:gd name="connsiteY9" fmla="*/ 113331 h 123331"/>
                  <a:gd name="connsiteX10" fmla="*/ 10000 w 122574"/>
                  <a:gd name="connsiteY10" fmla="*/ 61665 h 123331"/>
                  <a:gd name="connsiteX11" fmla="*/ 61666 w 122574"/>
                  <a:gd name="connsiteY11" fmla="*/ 9999 h 123331"/>
                  <a:gd name="connsiteX12" fmla="*/ 95271 w 122574"/>
                  <a:gd name="connsiteY12" fmla="*/ 22427 h 123331"/>
                  <a:gd name="connsiteX13" fmla="*/ 112640 w 122574"/>
                  <a:gd name="connsiteY13" fmla="*/ 53255 h 123331"/>
                  <a:gd name="connsiteX14" fmla="*/ 118381 w 122574"/>
                  <a:gd name="connsiteY14" fmla="*/ 57382 h 123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2574" h="123331">
                    <a:moveTo>
                      <a:pt x="118381" y="57382"/>
                    </a:moveTo>
                    <a:cubicBezTo>
                      <a:pt x="121107" y="56936"/>
                      <a:pt x="122954" y="54365"/>
                      <a:pt x="122508" y="51640"/>
                    </a:cubicBezTo>
                    <a:cubicBezTo>
                      <a:pt x="120173" y="37369"/>
                      <a:pt x="112812" y="24299"/>
                      <a:pt x="101782" y="14838"/>
                    </a:cubicBezTo>
                    <a:cubicBezTo>
                      <a:pt x="90627" y="5269"/>
                      <a:pt x="76381" y="0"/>
                      <a:pt x="61666" y="0"/>
                    </a:cubicBezTo>
                    <a:cubicBezTo>
                      <a:pt x="27663" y="0"/>
                      <a:pt x="0" y="27663"/>
                      <a:pt x="0" y="61666"/>
                    </a:cubicBezTo>
                    <a:cubicBezTo>
                      <a:pt x="0" y="95669"/>
                      <a:pt x="27663" y="123331"/>
                      <a:pt x="61666" y="123331"/>
                    </a:cubicBezTo>
                    <a:cubicBezTo>
                      <a:pt x="89847" y="123331"/>
                      <a:pt x="114412" y="104288"/>
                      <a:pt x="121401" y="77022"/>
                    </a:cubicBezTo>
                    <a:cubicBezTo>
                      <a:pt x="122087" y="74347"/>
                      <a:pt x="120475" y="71623"/>
                      <a:pt x="117800" y="70937"/>
                    </a:cubicBezTo>
                    <a:cubicBezTo>
                      <a:pt x="115125" y="70251"/>
                      <a:pt x="112400" y="71864"/>
                      <a:pt x="111715" y="74538"/>
                    </a:cubicBezTo>
                    <a:cubicBezTo>
                      <a:pt x="105859" y="97379"/>
                      <a:pt x="85278" y="113331"/>
                      <a:pt x="61666" y="113331"/>
                    </a:cubicBezTo>
                    <a:cubicBezTo>
                      <a:pt x="33177" y="113331"/>
                      <a:pt x="10000" y="90153"/>
                      <a:pt x="10000" y="61665"/>
                    </a:cubicBezTo>
                    <a:cubicBezTo>
                      <a:pt x="10000" y="33177"/>
                      <a:pt x="33177" y="9999"/>
                      <a:pt x="61666" y="9999"/>
                    </a:cubicBezTo>
                    <a:cubicBezTo>
                      <a:pt x="73994" y="9999"/>
                      <a:pt x="85929" y="14413"/>
                      <a:pt x="95271" y="22427"/>
                    </a:cubicBezTo>
                    <a:cubicBezTo>
                      <a:pt x="104516" y="30357"/>
                      <a:pt x="110684" y="41305"/>
                      <a:pt x="112640" y="53255"/>
                    </a:cubicBezTo>
                    <a:cubicBezTo>
                      <a:pt x="113085" y="55980"/>
                      <a:pt x="115654" y="57828"/>
                      <a:pt x="118381" y="57382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007400C-36FC-0BAB-F83A-627ECBE38D48}"/>
                  </a:ext>
                </a:extLst>
              </p:cNvPr>
              <p:cNvSpPr/>
              <p:nvPr/>
            </p:nvSpPr>
            <p:spPr>
              <a:xfrm>
                <a:off x="5681717" y="1713190"/>
                <a:ext cx="78804" cy="78804"/>
              </a:xfrm>
              <a:custGeom>
                <a:avLst/>
                <a:gdLst>
                  <a:gd name="connsiteX0" fmla="*/ 39402 w 78804"/>
                  <a:gd name="connsiteY0" fmla="*/ 0 h 78804"/>
                  <a:gd name="connsiteX1" fmla="*/ 0 w 78804"/>
                  <a:gd name="connsiteY1" fmla="*/ 39403 h 78804"/>
                  <a:gd name="connsiteX2" fmla="*/ 39402 w 78804"/>
                  <a:gd name="connsiteY2" fmla="*/ 78805 h 78804"/>
                  <a:gd name="connsiteX3" fmla="*/ 78805 w 78804"/>
                  <a:gd name="connsiteY3" fmla="*/ 39403 h 78804"/>
                  <a:gd name="connsiteX4" fmla="*/ 39402 w 78804"/>
                  <a:gd name="connsiteY4" fmla="*/ 0 h 78804"/>
                  <a:gd name="connsiteX5" fmla="*/ 39402 w 78804"/>
                  <a:gd name="connsiteY5" fmla="*/ 68805 h 78804"/>
                  <a:gd name="connsiteX6" fmla="*/ 10000 w 78804"/>
                  <a:gd name="connsiteY6" fmla="*/ 39403 h 78804"/>
                  <a:gd name="connsiteX7" fmla="*/ 39402 w 78804"/>
                  <a:gd name="connsiteY7" fmla="*/ 10000 h 78804"/>
                  <a:gd name="connsiteX8" fmla="*/ 68805 w 78804"/>
                  <a:gd name="connsiteY8" fmla="*/ 39403 h 78804"/>
                  <a:gd name="connsiteX9" fmla="*/ 39402 w 78804"/>
                  <a:gd name="connsiteY9" fmla="*/ 68805 h 788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804" h="78804">
                    <a:moveTo>
                      <a:pt x="39402" y="0"/>
                    </a:moveTo>
                    <a:cubicBezTo>
                      <a:pt x="17676" y="0"/>
                      <a:pt x="0" y="17676"/>
                      <a:pt x="0" y="39403"/>
                    </a:cubicBezTo>
                    <a:cubicBezTo>
                      <a:pt x="0" y="61129"/>
                      <a:pt x="17676" y="78805"/>
                      <a:pt x="39402" y="78805"/>
                    </a:cubicBezTo>
                    <a:cubicBezTo>
                      <a:pt x="61129" y="78805"/>
                      <a:pt x="78805" y="61129"/>
                      <a:pt x="78805" y="39403"/>
                    </a:cubicBezTo>
                    <a:cubicBezTo>
                      <a:pt x="78805" y="17676"/>
                      <a:pt x="61129" y="0"/>
                      <a:pt x="39402" y="0"/>
                    </a:cubicBezTo>
                    <a:close/>
                    <a:moveTo>
                      <a:pt x="39402" y="68805"/>
                    </a:moveTo>
                    <a:cubicBezTo>
                      <a:pt x="23190" y="68805"/>
                      <a:pt x="10000" y="55615"/>
                      <a:pt x="10000" y="39403"/>
                    </a:cubicBezTo>
                    <a:cubicBezTo>
                      <a:pt x="10000" y="23190"/>
                      <a:pt x="23190" y="10000"/>
                      <a:pt x="39402" y="10000"/>
                    </a:cubicBezTo>
                    <a:cubicBezTo>
                      <a:pt x="55615" y="10000"/>
                      <a:pt x="68805" y="23190"/>
                      <a:pt x="68805" y="39403"/>
                    </a:cubicBezTo>
                    <a:cubicBezTo>
                      <a:pt x="68805" y="55615"/>
                      <a:pt x="55615" y="68805"/>
                      <a:pt x="39402" y="68805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E24CFAE-24DF-34D2-920A-3A78DD390096}"/>
                  </a:ext>
                </a:extLst>
              </p:cNvPr>
              <p:cNvSpPr/>
              <p:nvPr/>
            </p:nvSpPr>
            <p:spPr>
              <a:xfrm>
                <a:off x="5701650" y="1733123"/>
                <a:ext cx="38939" cy="38939"/>
              </a:xfrm>
              <a:custGeom>
                <a:avLst/>
                <a:gdLst>
                  <a:gd name="connsiteX0" fmla="*/ 19470 w 38939"/>
                  <a:gd name="connsiteY0" fmla="*/ 0 h 38939"/>
                  <a:gd name="connsiteX1" fmla="*/ 0 w 38939"/>
                  <a:gd name="connsiteY1" fmla="*/ 19470 h 38939"/>
                  <a:gd name="connsiteX2" fmla="*/ 19470 w 38939"/>
                  <a:gd name="connsiteY2" fmla="*/ 38939 h 38939"/>
                  <a:gd name="connsiteX3" fmla="*/ 38939 w 38939"/>
                  <a:gd name="connsiteY3" fmla="*/ 19470 h 38939"/>
                  <a:gd name="connsiteX4" fmla="*/ 19470 w 38939"/>
                  <a:gd name="connsiteY4" fmla="*/ 0 h 38939"/>
                  <a:gd name="connsiteX5" fmla="*/ 19470 w 38939"/>
                  <a:gd name="connsiteY5" fmla="*/ 28940 h 38939"/>
                  <a:gd name="connsiteX6" fmla="*/ 10000 w 38939"/>
                  <a:gd name="connsiteY6" fmla="*/ 19470 h 38939"/>
                  <a:gd name="connsiteX7" fmla="*/ 19470 w 38939"/>
                  <a:gd name="connsiteY7" fmla="*/ 10000 h 38939"/>
                  <a:gd name="connsiteX8" fmla="*/ 28940 w 38939"/>
                  <a:gd name="connsiteY8" fmla="*/ 19470 h 38939"/>
                  <a:gd name="connsiteX9" fmla="*/ 19470 w 38939"/>
                  <a:gd name="connsiteY9" fmla="*/ 28940 h 38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939" h="38939">
                    <a:moveTo>
                      <a:pt x="19470" y="0"/>
                    </a:moveTo>
                    <a:cubicBezTo>
                      <a:pt x="8734" y="0"/>
                      <a:pt x="0" y="8735"/>
                      <a:pt x="0" y="19470"/>
                    </a:cubicBezTo>
                    <a:cubicBezTo>
                      <a:pt x="0" y="30205"/>
                      <a:pt x="8734" y="38939"/>
                      <a:pt x="19470" y="38939"/>
                    </a:cubicBezTo>
                    <a:cubicBezTo>
                      <a:pt x="30206" y="38939"/>
                      <a:pt x="38939" y="30205"/>
                      <a:pt x="38939" y="19470"/>
                    </a:cubicBezTo>
                    <a:cubicBezTo>
                      <a:pt x="38939" y="8735"/>
                      <a:pt x="30206" y="0"/>
                      <a:pt x="19470" y="0"/>
                    </a:cubicBezTo>
                    <a:close/>
                    <a:moveTo>
                      <a:pt x="19470" y="28940"/>
                    </a:moveTo>
                    <a:cubicBezTo>
                      <a:pt x="14248" y="28940"/>
                      <a:pt x="10000" y="24691"/>
                      <a:pt x="10000" y="19470"/>
                    </a:cubicBezTo>
                    <a:cubicBezTo>
                      <a:pt x="10000" y="14248"/>
                      <a:pt x="14248" y="10000"/>
                      <a:pt x="19470" y="10000"/>
                    </a:cubicBezTo>
                    <a:cubicBezTo>
                      <a:pt x="24692" y="10000"/>
                      <a:pt x="28940" y="14248"/>
                      <a:pt x="28940" y="19470"/>
                    </a:cubicBezTo>
                    <a:cubicBezTo>
                      <a:pt x="28940" y="24691"/>
                      <a:pt x="24692" y="28940"/>
                      <a:pt x="19470" y="28940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ECA7E238-1171-3EB0-7EF3-617C3A01D4D4}"/>
                  </a:ext>
                </a:extLst>
              </p:cNvPr>
              <p:cNvSpPr/>
              <p:nvPr/>
            </p:nvSpPr>
            <p:spPr>
              <a:xfrm>
                <a:off x="5603610" y="1548711"/>
                <a:ext cx="313267" cy="341328"/>
              </a:xfrm>
              <a:custGeom>
                <a:avLst/>
                <a:gdLst>
                  <a:gd name="connsiteX0" fmla="*/ 284074 w 313267"/>
                  <a:gd name="connsiteY0" fmla="*/ 210971 h 341328"/>
                  <a:gd name="connsiteX1" fmla="*/ 284074 w 313267"/>
                  <a:gd name="connsiteY1" fmla="*/ 179331 h 341328"/>
                  <a:gd name="connsiteX2" fmla="*/ 279074 w 313267"/>
                  <a:gd name="connsiteY2" fmla="*/ 174331 h 341328"/>
                  <a:gd name="connsiteX3" fmla="*/ 274074 w 313267"/>
                  <a:gd name="connsiteY3" fmla="*/ 179331 h 341328"/>
                  <a:gd name="connsiteX4" fmla="*/ 274074 w 313267"/>
                  <a:gd name="connsiteY4" fmla="*/ 204714 h 341328"/>
                  <a:gd name="connsiteX5" fmla="*/ 253073 w 313267"/>
                  <a:gd name="connsiteY5" fmla="*/ 197688 h 341328"/>
                  <a:gd name="connsiteX6" fmla="*/ 253073 w 313267"/>
                  <a:gd name="connsiteY6" fmla="*/ 121398 h 341328"/>
                  <a:gd name="connsiteX7" fmla="*/ 246073 w 313267"/>
                  <a:gd name="connsiteY7" fmla="*/ 114398 h 341328"/>
                  <a:gd name="connsiteX8" fmla="*/ 234590 w 313267"/>
                  <a:gd name="connsiteY8" fmla="*/ 114398 h 341328"/>
                  <a:gd name="connsiteX9" fmla="*/ 263539 w 313267"/>
                  <a:gd name="connsiteY9" fmla="*/ 75051 h 341328"/>
                  <a:gd name="connsiteX10" fmla="*/ 291992 w 313267"/>
                  <a:gd name="connsiteY10" fmla="*/ 114398 h 341328"/>
                  <a:gd name="connsiteX11" fmla="*/ 281074 w 313267"/>
                  <a:gd name="connsiteY11" fmla="*/ 114398 h 341328"/>
                  <a:gd name="connsiteX12" fmla="*/ 274074 w 313267"/>
                  <a:gd name="connsiteY12" fmla="*/ 121398 h 341328"/>
                  <a:gd name="connsiteX13" fmla="*/ 274074 w 313267"/>
                  <a:gd name="connsiteY13" fmla="*/ 155998 h 341328"/>
                  <a:gd name="connsiteX14" fmla="*/ 279074 w 313267"/>
                  <a:gd name="connsiteY14" fmla="*/ 160997 h 341328"/>
                  <a:gd name="connsiteX15" fmla="*/ 284074 w 313267"/>
                  <a:gd name="connsiteY15" fmla="*/ 155998 h 341328"/>
                  <a:gd name="connsiteX16" fmla="*/ 284074 w 313267"/>
                  <a:gd name="connsiteY16" fmla="*/ 124398 h 341328"/>
                  <a:gd name="connsiteX17" fmla="*/ 297864 w 313267"/>
                  <a:gd name="connsiteY17" fmla="*/ 124398 h 341328"/>
                  <a:gd name="connsiteX18" fmla="*/ 304097 w 313267"/>
                  <a:gd name="connsiteY18" fmla="*/ 120583 h 341328"/>
                  <a:gd name="connsiteX19" fmla="*/ 303537 w 313267"/>
                  <a:gd name="connsiteY19" fmla="*/ 113296 h 341328"/>
                  <a:gd name="connsiteX20" fmla="*/ 269232 w 313267"/>
                  <a:gd name="connsiteY20" fmla="*/ 65860 h 341328"/>
                  <a:gd name="connsiteX21" fmla="*/ 263588 w 313267"/>
                  <a:gd name="connsiteY21" fmla="*/ 62961 h 341328"/>
                  <a:gd name="connsiteX22" fmla="*/ 263560 w 313267"/>
                  <a:gd name="connsiteY22" fmla="*/ 62961 h 341328"/>
                  <a:gd name="connsiteX23" fmla="*/ 257921 w 313267"/>
                  <a:gd name="connsiteY23" fmla="*/ 65812 h 341328"/>
                  <a:gd name="connsiteX24" fmla="*/ 223020 w 313267"/>
                  <a:gd name="connsiteY24" fmla="*/ 113250 h 341328"/>
                  <a:gd name="connsiteX25" fmla="*/ 222411 w 313267"/>
                  <a:gd name="connsiteY25" fmla="*/ 120557 h 341328"/>
                  <a:gd name="connsiteX26" fmla="*/ 228658 w 313267"/>
                  <a:gd name="connsiteY26" fmla="*/ 124398 h 341328"/>
                  <a:gd name="connsiteX27" fmla="*/ 243073 w 313267"/>
                  <a:gd name="connsiteY27" fmla="*/ 124398 h 341328"/>
                  <a:gd name="connsiteX28" fmla="*/ 243073 w 313267"/>
                  <a:gd name="connsiteY28" fmla="*/ 196698 h 341328"/>
                  <a:gd name="connsiteX29" fmla="*/ 240934 w 313267"/>
                  <a:gd name="connsiteY29" fmla="*/ 196664 h 341328"/>
                  <a:gd name="connsiteX30" fmla="*/ 234791 w 313267"/>
                  <a:gd name="connsiteY30" fmla="*/ 196927 h 341328"/>
                  <a:gd name="connsiteX31" fmla="*/ 234018 w 313267"/>
                  <a:gd name="connsiteY31" fmla="*/ 188526 h 341328"/>
                  <a:gd name="connsiteX32" fmla="*/ 223844 w 313267"/>
                  <a:gd name="connsiteY32" fmla="*/ 179626 h 341328"/>
                  <a:gd name="connsiteX33" fmla="*/ 199128 w 313267"/>
                  <a:gd name="connsiteY33" fmla="*/ 179626 h 341328"/>
                  <a:gd name="connsiteX34" fmla="*/ 198884 w 313267"/>
                  <a:gd name="connsiteY34" fmla="*/ 179421 h 341328"/>
                  <a:gd name="connsiteX35" fmla="*/ 192350 w 313267"/>
                  <a:gd name="connsiteY35" fmla="*/ 163637 h 341328"/>
                  <a:gd name="connsiteX36" fmla="*/ 192376 w 313267"/>
                  <a:gd name="connsiteY36" fmla="*/ 163317 h 341328"/>
                  <a:gd name="connsiteX37" fmla="*/ 209845 w 313267"/>
                  <a:gd name="connsiteY37" fmla="*/ 145848 h 341328"/>
                  <a:gd name="connsiteX38" fmla="*/ 210745 w 313267"/>
                  <a:gd name="connsiteY38" fmla="*/ 132358 h 341328"/>
                  <a:gd name="connsiteX39" fmla="*/ 205375 w 313267"/>
                  <a:gd name="connsiteY39" fmla="*/ 125875 h 341328"/>
                  <a:gd name="connsiteX40" fmla="*/ 205375 w 313267"/>
                  <a:gd name="connsiteY40" fmla="*/ 61438 h 341328"/>
                  <a:gd name="connsiteX41" fmla="*/ 219164 w 313267"/>
                  <a:gd name="connsiteY41" fmla="*/ 61438 h 341328"/>
                  <a:gd name="connsiteX42" fmla="*/ 225398 w 313267"/>
                  <a:gd name="connsiteY42" fmla="*/ 57622 h 341328"/>
                  <a:gd name="connsiteX43" fmla="*/ 224836 w 313267"/>
                  <a:gd name="connsiteY43" fmla="*/ 50336 h 341328"/>
                  <a:gd name="connsiteX44" fmla="*/ 190534 w 313267"/>
                  <a:gd name="connsiteY44" fmla="*/ 2899 h 341328"/>
                  <a:gd name="connsiteX45" fmla="*/ 184891 w 313267"/>
                  <a:gd name="connsiteY45" fmla="*/ 0 h 341328"/>
                  <a:gd name="connsiteX46" fmla="*/ 184862 w 313267"/>
                  <a:gd name="connsiteY46" fmla="*/ 0 h 341328"/>
                  <a:gd name="connsiteX47" fmla="*/ 179223 w 313267"/>
                  <a:gd name="connsiteY47" fmla="*/ 2851 h 341328"/>
                  <a:gd name="connsiteX48" fmla="*/ 144322 w 313267"/>
                  <a:gd name="connsiteY48" fmla="*/ 50289 h 341328"/>
                  <a:gd name="connsiteX49" fmla="*/ 143713 w 313267"/>
                  <a:gd name="connsiteY49" fmla="*/ 57596 h 341328"/>
                  <a:gd name="connsiteX50" fmla="*/ 149960 w 313267"/>
                  <a:gd name="connsiteY50" fmla="*/ 61437 h 341328"/>
                  <a:gd name="connsiteX51" fmla="*/ 164375 w 313267"/>
                  <a:gd name="connsiteY51" fmla="*/ 61437 h 341328"/>
                  <a:gd name="connsiteX52" fmla="*/ 164375 w 313267"/>
                  <a:gd name="connsiteY52" fmla="*/ 122713 h 341328"/>
                  <a:gd name="connsiteX53" fmla="*/ 158074 w 313267"/>
                  <a:gd name="connsiteY53" fmla="*/ 129013 h 341328"/>
                  <a:gd name="connsiteX54" fmla="*/ 157754 w 313267"/>
                  <a:gd name="connsiteY54" fmla="*/ 129040 h 341328"/>
                  <a:gd name="connsiteX55" fmla="*/ 141969 w 313267"/>
                  <a:gd name="connsiteY55" fmla="*/ 122505 h 341328"/>
                  <a:gd name="connsiteX56" fmla="*/ 141765 w 313267"/>
                  <a:gd name="connsiteY56" fmla="*/ 122261 h 341328"/>
                  <a:gd name="connsiteX57" fmla="*/ 141765 w 313267"/>
                  <a:gd name="connsiteY57" fmla="*/ 97546 h 341328"/>
                  <a:gd name="connsiteX58" fmla="*/ 132865 w 313267"/>
                  <a:gd name="connsiteY58" fmla="*/ 87371 h 341328"/>
                  <a:gd name="connsiteX59" fmla="*/ 102153 w 313267"/>
                  <a:gd name="connsiteY59" fmla="*/ 87371 h 341328"/>
                  <a:gd name="connsiteX60" fmla="*/ 93253 w 313267"/>
                  <a:gd name="connsiteY60" fmla="*/ 97546 h 341328"/>
                  <a:gd name="connsiteX61" fmla="*/ 93253 w 313267"/>
                  <a:gd name="connsiteY61" fmla="*/ 122261 h 341328"/>
                  <a:gd name="connsiteX62" fmla="*/ 93048 w 313267"/>
                  <a:gd name="connsiteY62" fmla="*/ 122505 h 341328"/>
                  <a:gd name="connsiteX63" fmla="*/ 77264 w 313267"/>
                  <a:gd name="connsiteY63" fmla="*/ 129040 h 341328"/>
                  <a:gd name="connsiteX64" fmla="*/ 76944 w 313267"/>
                  <a:gd name="connsiteY64" fmla="*/ 129013 h 341328"/>
                  <a:gd name="connsiteX65" fmla="*/ 59475 w 313267"/>
                  <a:gd name="connsiteY65" fmla="*/ 111544 h 341328"/>
                  <a:gd name="connsiteX66" fmla="*/ 45985 w 313267"/>
                  <a:gd name="connsiteY66" fmla="*/ 110644 h 341328"/>
                  <a:gd name="connsiteX67" fmla="*/ 24272 w 313267"/>
                  <a:gd name="connsiteY67" fmla="*/ 132357 h 341328"/>
                  <a:gd name="connsiteX68" fmla="*/ 25172 w 313267"/>
                  <a:gd name="connsiteY68" fmla="*/ 145847 h 341328"/>
                  <a:gd name="connsiteX69" fmla="*/ 42641 w 313267"/>
                  <a:gd name="connsiteY69" fmla="*/ 163316 h 341328"/>
                  <a:gd name="connsiteX70" fmla="*/ 42668 w 313267"/>
                  <a:gd name="connsiteY70" fmla="*/ 163637 h 341328"/>
                  <a:gd name="connsiteX71" fmla="*/ 36134 w 313267"/>
                  <a:gd name="connsiteY71" fmla="*/ 179421 h 341328"/>
                  <a:gd name="connsiteX72" fmla="*/ 35890 w 313267"/>
                  <a:gd name="connsiteY72" fmla="*/ 179625 h 341328"/>
                  <a:gd name="connsiteX73" fmla="*/ 11174 w 313267"/>
                  <a:gd name="connsiteY73" fmla="*/ 179625 h 341328"/>
                  <a:gd name="connsiteX74" fmla="*/ 1000 w 313267"/>
                  <a:gd name="connsiteY74" fmla="*/ 188526 h 341328"/>
                  <a:gd name="connsiteX75" fmla="*/ 0 w 313267"/>
                  <a:gd name="connsiteY75" fmla="*/ 203881 h 341328"/>
                  <a:gd name="connsiteX76" fmla="*/ 1000 w 313267"/>
                  <a:gd name="connsiteY76" fmla="*/ 219237 h 341328"/>
                  <a:gd name="connsiteX77" fmla="*/ 11174 w 313267"/>
                  <a:gd name="connsiteY77" fmla="*/ 228138 h 341328"/>
                  <a:gd name="connsiteX78" fmla="*/ 35890 w 313267"/>
                  <a:gd name="connsiteY78" fmla="*/ 228138 h 341328"/>
                  <a:gd name="connsiteX79" fmla="*/ 36134 w 313267"/>
                  <a:gd name="connsiteY79" fmla="*/ 228342 h 341328"/>
                  <a:gd name="connsiteX80" fmla="*/ 42669 w 313267"/>
                  <a:gd name="connsiteY80" fmla="*/ 244126 h 341328"/>
                  <a:gd name="connsiteX81" fmla="*/ 42642 w 313267"/>
                  <a:gd name="connsiteY81" fmla="*/ 244446 h 341328"/>
                  <a:gd name="connsiteX82" fmla="*/ 25172 w 313267"/>
                  <a:gd name="connsiteY82" fmla="*/ 261916 h 341328"/>
                  <a:gd name="connsiteX83" fmla="*/ 24273 w 313267"/>
                  <a:gd name="connsiteY83" fmla="*/ 275406 h 341328"/>
                  <a:gd name="connsiteX84" fmla="*/ 45986 w 313267"/>
                  <a:gd name="connsiteY84" fmla="*/ 297119 h 341328"/>
                  <a:gd name="connsiteX85" fmla="*/ 59476 w 313267"/>
                  <a:gd name="connsiteY85" fmla="*/ 296219 h 341328"/>
                  <a:gd name="connsiteX86" fmla="*/ 76945 w 313267"/>
                  <a:gd name="connsiteY86" fmla="*/ 278750 h 341328"/>
                  <a:gd name="connsiteX87" fmla="*/ 77265 w 313267"/>
                  <a:gd name="connsiteY87" fmla="*/ 278723 h 341328"/>
                  <a:gd name="connsiteX88" fmla="*/ 93049 w 313267"/>
                  <a:gd name="connsiteY88" fmla="*/ 285257 h 341328"/>
                  <a:gd name="connsiteX89" fmla="*/ 93254 w 313267"/>
                  <a:gd name="connsiteY89" fmla="*/ 285501 h 341328"/>
                  <a:gd name="connsiteX90" fmla="*/ 93254 w 313267"/>
                  <a:gd name="connsiteY90" fmla="*/ 310217 h 341328"/>
                  <a:gd name="connsiteX91" fmla="*/ 102154 w 313267"/>
                  <a:gd name="connsiteY91" fmla="*/ 320391 h 341328"/>
                  <a:gd name="connsiteX92" fmla="*/ 117510 w 313267"/>
                  <a:gd name="connsiteY92" fmla="*/ 321391 h 341328"/>
                  <a:gd name="connsiteX93" fmla="*/ 132866 w 313267"/>
                  <a:gd name="connsiteY93" fmla="*/ 320391 h 341328"/>
                  <a:gd name="connsiteX94" fmla="*/ 141766 w 313267"/>
                  <a:gd name="connsiteY94" fmla="*/ 310217 h 341328"/>
                  <a:gd name="connsiteX95" fmla="*/ 141766 w 313267"/>
                  <a:gd name="connsiteY95" fmla="*/ 285501 h 341328"/>
                  <a:gd name="connsiteX96" fmla="*/ 141970 w 313267"/>
                  <a:gd name="connsiteY96" fmla="*/ 285257 h 341328"/>
                  <a:gd name="connsiteX97" fmla="*/ 157754 w 313267"/>
                  <a:gd name="connsiteY97" fmla="*/ 278723 h 341328"/>
                  <a:gd name="connsiteX98" fmla="*/ 158075 w 313267"/>
                  <a:gd name="connsiteY98" fmla="*/ 278750 h 341328"/>
                  <a:gd name="connsiteX99" fmla="*/ 172909 w 313267"/>
                  <a:gd name="connsiteY99" fmla="*/ 293583 h 341328"/>
                  <a:gd name="connsiteX100" fmla="*/ 240935 w 313267"/>
                  <a:gd name="connsiteY100" fmla="*/ 341328 h 341328"/>
                  <a:gd name="connsiteX101" fmla="*/ 313267 w 313267"/>
                  <a:gd name="connsiteY101" fmla="*/ 268996 h 341328"/>
                  <a:gd name="connsiteX102" fmla="*/ 284074 w 313267"/>
                  <a:gd name="connsiteY102" fmla="*/ 210971 h 341328"/>
                  <a:gd name="connsiteX103" fmla="*/ 155892 w 313267"/>
                  <a:gd name="connsiteY103" fmla="*/ 51438 h 341328"/>
                  <a:gd name="connsiteX104" fmla="*/ 184841 w 313267"/>
                  <a:gd name="connsiteY104" fmla="*/ 12091 h 341328"/>
                  <a:gd name="connsiteX105" fmla="*/ 213295 w 313267"/>
                  <a:gd name="connsiteY105" fmla="*/ 51438 h 341328"/>
                  <a:gd name="connsiteX106" fmla="*/ 202377 w 313267"/>
                  <a:gd name="connsiteY106" fmla="*/ 51438 h 341328"/>
                  <a:gd name="connsiteX107" fmla="*/ 195377 w 313267"/>
                  <a:gd name="connsiteY107" fmla="*/ 58438 h 341328"/>
                  <a:gd name="connsiteX108" fmla="*/ 195377 w 313267"/>
                  <a:gd name="connsiteY108" fmla="*/ 115889 h 341328"/>
                  <a:gd name="connsiteX109" fmla="*/ 189034 w 313267"/>
                  <a:gd name="connsiteY109" fmla="*/ 110645 h 341328"/>
                  <a:gd name="connsiteX110" fmla="*/ 175545 w 313267"/>
                  <a:gd name="connsiteY110" fmla="*/ 111545 h 341328"/>
                  <a:gd name="connsiteX111" fmla="*/ 174376 w 313267"/>
                  <a:gd name="connsiteY111" fmla="*/ 112714 h 341328"/>
                  <a:gd name="connsiteX112" fmla="*/ 174376 w 313267"/>
                  <a:gd name="connsiteY112" fmla="*/ 58438 h 341328"/>
                  <a:gd name="connsiteX113" fmla="*/ 167376 w 313267"/>
                  <a:gd name="connsiteY113" fmla="*/ 51438 h 341328"/>
                  <a:gd name="connsiteX114" fmla="*/ 168892 w 313267"/>
                  <a:gd name="connsiteY114" fmla="*/ 275426 h 341328"/>
                  <a:gd name="connsiteX115" fmla="*/ 165145 w 313267"/>
                  <a:gd name="connsiteY115" fmla="*/ 271679 h 341328"/>
                  <a:gd name="connsiteX116" fmla="*/ 153014 w 313267"/>
                  <a:gd name="connsiteY116" fmla="*/ 269918 h 341328"/>
                  <a:gd name="connsiteX117" fmla="*/ 139098 w 313267"/>
                  <a:gd name="connsiteY117" fmla="*/ 275679 h 341328"/>
                  <a:gd name="connsiteX118" fmla="*/ 131766 w 313267"/>
                  <a:gd name="connsiteY118" fmla="*/ 285502 h 341328"/>
                  <a:gd name="connsiteX119" fmla="*/ 131766 w 313267"/>
                  <a:gd name="connsiteY119" fmla="*/ 310217 h 341328"/>
                  <a:gd name="connsiteX120" fmla="*/ 131568 w 313267"/>
                  <a:gd name="connsiteY120" fmla="*/ 310476 h 341328"/>
                  <a:gd name="connsiteX121" fmla="*/ 103453 w 313267"/>
                  <a:gd name="connsiteY121" fmla="*/ 310476 h 341328"/>
                  <a:gd name="connsiteX122" fmla="*/ 103254 w 313267"/>
                  <a:gd name="connsiteY122" fmla="*/ 310217 h 341328"/>
                  <a:gd name="connsiteX123" fmla="*/ 103254 w 313267"/>
                  <a:gd name="connsiteY123" fmla="*/ 285502 h 341328"/>
                  <a:gd name="connsiteX124" fmla="*/ 95922 w 313267"/>
                  <a:gd name="connsiteY124" fmla="*/ 275679 h 341328"/>
                  <a:gd name="connsiteX125" fmla="*/ 82006 w 313267"/>
                  <a:gd name="connsiteY125" fmla="*/ 269918 h 341328"/>
                  <a:gd name="connsiteX126" fmla="*/ 77097 w 313267"/>
                  <a:gd name="connsiteY126" fmla="*/ 268670 h 341328"/>
                  <a:gd name="connsiteX127" fmla="*/ 69874 w 313267"/>
                  <a:gd name="connsiteY127" fmla="*/ 271679 h 341328"/>
                  <a:gd name="connsiteX128" fmla="*/ 52405 w 313267"/>
                  <a:gd name="connsiteY128" fmla="*/ 289148 h 341328"/>
                  <a:gd name="connsiteX129" fmla="*/ 52077 w 313267"/>
                  <a:gd name="connsiteY129" fmla="*/ 289189 h 341328"/>
                  <a:gd name="connsiteX130" fmla="*/ 32202 w 313267"/>
                  <a:gd name="connsiteY130" fmla="*/ 269314 h 341328"/>
                  <a:gd name="connsiteX131" fmla="*/ 32243 w 313267"/>
                  <a:gd name="connsiteY131" fmla="*/ 268987 h 341328"/>
                  <a:gd name="connsiteX132" fmla="*/ 49712 w 313267"/>
                  <a:gd name="connsiteY132" fmla="*/ 251518 h 341328"/>
                  <a:gd name="connsiteX133" fmla="*/ 51473 w 313267"/>
                  <a:gd name="connsiteY133" fmla="*/ 239386 h 341328"/>
                  <a:gd name="connsiteX134" fmla="*/ 45712 w 313267"/>
                  <a:gd name="connsiteY134" fmla="*/ 225470 h 341328"/>
                  <a:gd name="connsiteX135" fmla="*/ 35889 w 313267"/>
                  <a:gd name="connsiteY135" fmla="*/ 218138 h 341328"/>
                  <a:gd name="connsiteX136" fmla="*/ 11174 w 313267"/>
                  <a:gd name="connsiteY136" fmla="*/ 218138 h 341328"/>
                  <a:gd name="connsiteX137" fmla="*/ 10915 w 313267"/>
                  <a:gd name="connsiteY137" fmla="*/ 217939 h 341328"/>
                  <a:gd name="connsiteX138" fmla="*/ 9999 w 313267"/>
                  <a:gd name="connsiteY138" fmla="*/ 203882 h 341328"/>
                  <a:gd name="connsiteX139" fmla="*/ 10915 w 313267"/>
                  <a:gd name="connsiteY139" fmla="*/ 189825 h 341328"/>
                  <a:gd name="connsiteX140" fmla="*/ 11174 w 313267"/>
                  <a:gd name="connsiteY140" fmla="*/ 189626 h 341328"/>
                  <a:gd name="connsiteX141" fmla="*/ 35890 w 313267"/>
                  <a:gd name="connsiteY141" fmla="*/ 189626 h 341328"/>
                  <a:gd name="connsiteX142" fmla="*/ 45713 w 313267"/>
                  <a:gd name="connsiteY142" fmla="*/ 182295 h 341328"/>
                  <a:gd name="connsiteX143" fmla="*/ 51473 w 313267"/>
                  <a:gd name="connsiteY143" fmla="*/ 168379 h 341328"/>
                  <a:gd name="connsiteX144" fmla="*/ 49713 w 313267"/>
                  <a:gd name="connsiteY144" fmla="*/ 156247 h 341328"/>
                  <a:gd name="connsiteX145" fmla="*/ 32243 w 313267"/>
                  <a:gd name="connsiteY145" fmla="*/ 138778 h 341328"/>
                  <a:gd name="connsiteX146" fmla="*/ 32203 w 313267"/>
                  <a:gd name="connsiteY146" fmla="*/ 138451 h 341328"/>
                  <a:gd name="connsiteX147" fmla="*/ 52078 w 313267"/>
                  <a:gd name="connsiteY147" fmla="*/ 118576 h 341328"/>
                  <a:gd name="connsiteX148" fmla="*/ 52405 w 313267"/>
                  <a:gd name="connsiteY148" fmla="*/ 118617 h 341328"/>
                  <a:gd name="connsiteX149" fmla="*/ 69874 w 313267"/>
                  <a:gd name="connsiteY149" fmla="*/ 136086 h 341328"/>
                  <a:gd name="connsiteX150" fmla="*/ 82006 w 313267"/>
                  <a:gd name="connsiteY150" fmla="*/ 137847 h 341328"/>
                  <a:gd name="connsiteX151" fmla="*/ 95921 w 313267"/>
                  <a:gd name="connsiteY151" fmla="*/ 132086 h 341328"/>
                  <a:gd name="connsiteX152" fmla="*/ 103254 w 313267"/>
                  <a:gd name="connsiteY152" fmla="*/ 122263 h 341328"/>
                  <a:gd name="connsiteX153" fmla="*/ 103254 w 313267"/>
                  <a:gd name="connsiteY153" fmla="*/ 97548 h 341328"/>
                  <a:gd name="connsiteX154" fmla="*/ 103453 w 313267"/>
                  <a:gd name="connsiteY154" fmla="*/ 97288 h 341328"/>
                  <a:gd name="connsiteX155" fmla="*/ 131568 w 313267"/>
                  <a:gd name="connsiteY155" fmla="*/ 97288 h 341328"/>
                  <a:gd name="connsiteX156" fmla="*/ 131767 w 313267"/>
                  <a:gd name="connsiteY156" fmla="*/ 97548 h 341328"/>
                  <a:gd name="connsiteX157" fmla="*/ 131767 w 313267"/>
                  <a:gd name="connsiteY157" fmla="*/ 122263 h 341328"/>
                  <a:gd name="connsiteX158" fmla="*/ 139099 w 313267"/>
                  <a:gd name="connsiteY158" fmla="*/ 132086 h 341328"/>
                  <a:gd name="connsiteX159" fmla="*/ 153014 w 313267"/>
                  <a:gd name="connsiteY159" fmla="*/ 137847 h 341328"/>
                  <a:gd name="connsiteX160" fmla="*/ 165146 w 313267"/>
                  <a:gd name="connsiteY160" fmla="*/ 136087 h 341328"/>
                  <a:gd name="connsiteX161" fmla="*/ 182616 w 313267"/>
                  <a:gd name="connsiteY161" fmla="*/ 118617 h 341328"/>
                  <a:gd name="connsiteX162" fmla="*/ 182942 w 313267"/>
                  <a:gd name="connsiteY162" fmla="*/ 118576 h 341328"/>
                  <a:gd name="connsiteX163" fmla="*/ 202818 w 313267"/>
                  <a:gd name="connsiteY163" fmla="*/ 138451 h 341328"/>
                  <a:gd name="connsiteX164" fmla="*/ 202777 w 313267"/>
                  <a:gd name="connsiteY164" fmla="*/ 138779 h 341328"/>
                  <a:gd name="connsiteX165" fmla="*/ 185308 w 313267"/>
                  <a:gd name="connsiteY165" fmla="*/ 156248 h 341328"/>
                  <a:gd name="connsiteX166" fmla="*/ 183547 w 313267"/>
                  <a:gd name="connsiteY166" fmla="*/ 168379 h 341328"/>
                  <a:gd name="connsiteX167" fmla="*/ 189308 w 313267"/>
                  <a:gd name="connsiteY167" fmla="*/ 182295 h 341328"/>
                  <a:gd name="connsiteX168" fmla="*/ 199130 w 313267"/>
                  <a:gd name="connsiteY168" fmla="*/ 189627 h 341328"/>
                  <a:gd name="connsiteX169" fmla="*/ 223846 w 313267"/>
                  <a:gd name="connsiteY169" fmla="*/ 189627 h 341328"/>
                  <a:gd name="connsiteX170" fmla="*/ 224105 w 313267"/>
                  <a:gd name="connsiteY170" fmla="*/ 189826 h 341328"/>
                  <a:gd name="connsiteX171" fmla="*/ 224868 w 313267"/>
                  <a:gd name="connsiteY171" fmla="*/ 198466 h 341328"/>
                  <a:gd name="connsiteX172" fmla="*/ 168604 w 313267"/>
                  <a:gd name="connsiteY172" fmla="*/ 268997 h 341328"/>
                  <a:gd name="connsiteX173" fmla="*/ 168892 w 313267"/>
                  <a:gd name="connsiteY173" fmla="*/ 275426 h 341328"/>
                  <a:gd name="connsiteX174" fmla="*/ 240935 w 313267"/>
                  <a:gd name="connsiteY174" fmla="*/ 331328 h 341328"/>
                  <a:gd name="connsiteX175" fmla="*/ 178603 w 313267"/>
                  <a:gd name="connsiteY175" fmla="*/ 268996 h 341328"/>
                  <a:gd name="connsiteX176" fmla="*/ 240935 w 313267"/>
                  <a:gd name="connsiteY176" fmla="*/ 206663 h 341328"/>
                  <a:gd name="connsiteX177" fmla="*/ 303267 w 313267"/>
                  <a:gd name="connsiteY177" fmla="*/ 268996 h 341328"/>
                  <a:gd name="connsiteX178" fmla="*/ 240935 w 313267"/>
                  <a:gd name="connsiteY178" fmla="*/ 331328 h 34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313267" h="341328">
                    <a:moveTo>
                      <a:pt x="284074" y="210971"/>
                    </a:moveTo>
                    <a:lnTo>
                      <a:pt x="284074" y="179331"/>
                    </a:lnTo>
                    <a:cubicBezTo>
                      <a:pt x="284074" y="176569"/>
                      <a:pt x="281836" y="174331"/>
                      <a:pt x="279074" y="174331"/>
                    </a:cubicBezTo>
                    <a:cubicBezTo>
                      <a:pt x="276313" y="174331"/>
                      <a:pt x="274074" y="176569"/>
                      <a:pt x="274074" y="179331"/>
                    </a:cubicBezTo>
                    <a:lnTo>
                      <a:pt x="274074" y="204714"/>
                    </a:lnTo>
                    <a:cubicBezTo>
                      <a:pt x="267582" y="201354"/>
                      <a:pt x="260520" y="198951"/>
                      <a:pt x="253073" y="197688"/>
                    </a:cubicBezTo>
                    <a:lnTo>
                      <a:pt x="253073" y="121398"/>
                    </a:lnTo>
                    <a:cubicBezTo>
                      <a:pt x="253073" y="117538"/>
                      <a:pt x="249933" y="114398"/>
                      <a:pt x="246073" y="114398"/>
                    </a:cubicBezTo>
                    <a:lnTo>
                      <a:pt x="234590" y="114398"/>
                    </a:lnTo>
                    <a:lnTo>
                      <a:pt x="263539" y="75051"/>
                    </a:lnTo>
                    <a:lnTo>
                      <a:pt x="291992" y="114398"/>
                    </a:lnTo>
                    <a:lnTo>
                      <a:pt x="281074" y="114398"/>
                    </a:lnTo>
                    <a:cubicBezTo>
                      <a:pt x="277214" y="114398"/>
                      <a:pt x="274074" y="117538"/>
                      <a:pt x="274074" y="121398"/>
                    </a:cubicBezTo>
                    <a:lnTo>
                      <a:pt x="274074" y="155998"/>
                    </a:lnTo>
                    <a:cubicBezTo>
                      <a:pt x="274074" y="158759"/>
                      <a:pt x="276313" y="160997"/>
                      <a:pt x="279074" y="160997"/>
                    </a:cubicBezTo>
                    <a:cubicBezTo>
                      <a:pt x="281836" y="160997"/>
                      <a:pt x="284074" y="158759"/>
                      <a:pt x="284074" y="155998"/>
                    </a:cubicBezTo>
                    <a:lnTo>
                      <a:pt x="284074" y="124398"/>
                    </a:lnTo>
                    <a:lnTo>
                      <a:pt x="297864" y="124398"/>
                    </a:lnTo>
                    <a:cubicBezTo>
                      <a:pt x="300506" y="124398"/>
                      <a:pt x="302895" y="122937"/>
                      <a:pt x="304097" y="120583"/>
                    </a:cubicBezTo>
                    <a:cubicBezTo>
                      <a:pt x="305300" y="118230"/>
                      <a:pt x="305085" y="115438"/>
                      <a:pt x="303537" y="113296"/>
                    </a:cubicBezTo>
                    <a:lnTo>
                      <a:pt x="269232" y="65860"/>
                    </a:lnTo>
                    <a:cubicBezTo>
                      <a:pt x="267926" y="64054"/>
                      <a:pt x="265817" y="62970"/>
                      <a:pt x="263588" y="62961"/>
                    </a:cubicBezTo>
                    <a:cubicBezTo>
                      <a:pt x="263579" y="62961"/>
                      <a:pt x="263569" y="62961"/>
                      <a:pt x="263560" y="62961"/>
                    </a:cubicBezTo>
                    <a:cubicBezTo>
                      <a:pt x="261342" y="62961"/>
                      <a:pt x="259236" y="64026"/>
                      <a:pt x="257921" y="65812"/>
                    </a:cubicBezTo>
                    <a:lnTo>
                      <a:pt x="223020" y="113250"/>
                    </a:lnTo>
                    <a:cubicBezTo>
                      <a:pt x="221447" y="115389"/>
                      <a:pt x="221214" y="118189"/>
                      <a:pt x="222411" y="120557"/>
                    </a:cubicBezTo>
                    <a:cubicBezTo>
                      <a:pt x="223609" y="122927"/>
                      <a:pt x="226003" y="124398"/>
                      <a:pt x="228658" y="124398"/>
                    </a:cubicBezTo>
                    <a:lnTo>
                      <a:pt x="243073" y="124398"/>
                    </a:lnTo>
                    <a:lnTo>
                      <a:pt x="243073" y="196698"/>
                    </a:lnTo>
                    <a:cubicBezTo>
                      <a:pt x="242362" y="196677"/>
                      <a:pt x="241650" y="196664"/>
                      <a:pt x="240934" y="196664"/>
                    </a:cubicBezTo>
                    <a:cubicBezTo>
                      <a:pt x="238865" y="196664"/>
                      <a:pt x="236817" y="196756"/>
                      <a:pt x="234791" y="196927"/>
                    </a:cubicBezTo>
                    <a:cubicBezTo>
                      <a:pt x="234630" y="194114"/>
                      <a:pt x="234382" y="191305"/>
                      <a:pt x="234018" y="188526"/>
                    </a:cubicBezTo>
                    <a:cubicBezTo>
                      <a:pt x="233354" y="183452"/>
                      <a:pt x="228980" y="179626"/>
                      <a:pt x="223844" y="179626"/>
                    </a:cubicBezTo>
                    <a:lnTo>
                      <a:pt x="199128" y="179626"/>
                    </a:lnTo>
                    <a:cubicBezTo>
                      <a:pt x="199017" y="179626"/>
                      <a:pt x="198922" y="179545"/>
                      <a:pt x="198884" y="179421"/>
                    </a:cubicBezTo>
                    <a:cubicBezTo>
                      <a:pt x="197246" y="173960"/>
                      <a:pt x="195048" y="168649"/>
                      <a:pt x="192350" y="163637"/>
                    </a:cubicBezTo>
                    <a:cubicBezTo>
                      <a:pt x="192287" y="163521"/>
                      <a:pt x="192298" y="163395"/>
                      <a:pt x="192376" y="163317"/>
                    </a:cubicBezTo>
                    <a:lnTo>
                      <a:pt x="209845" y="145848"/>
                    </a:lnTo>
                    <a:cubicBezTo>
                      <a:pt x="213477" y="142216"/>
                      <a:pt x="213863" y="136417"/>
                      <a:pt x="210745" y="132358"/>
                    </a:cubicBezTo>
                    <a:cubicBezTo>
                      <a:pt x="209034" y="130131"/>
                      <a:pt x="207238" y="127973"/>
                      <a:pt x="205375" y="125875"/>
                    </a:cubicBezTo>
                    <a:lnTo>
                      <a:pt x="205375" y="61438"/>
                    </a:lnTo>
                    <a:lnTo>
                      <a:pt x="219164" y="61438"/>
                    </a:lnTo>
                    <a:cubicBezTo>
                      <a:pt x="221807" y="61438"/>
                      <a:pt x="224195" y="59976"/>
                      <a:pt x="225398" y="57622"/>
                    </a:cubicBezTo>
                    <a:cubicBezTo>
                      <a:pt x="226600" y="55269"/>
                      <a:pt x="226385" y="52477"/>
                      <a:pt x="224836" y="50336"/>
                    </a:cubicBezTo>
                    <a:lnTo>
                      <a:pt x="190534" y="2899"/>
                    </a:lnTo>
                    <a:cubicBezTo>
                      <a:pt x="189229" y="1093"/>
                      <a:pt x="187119" y="9"/>
                      <a:pt x="184891" y="0"/>
                    </a:cubicBezTo>
                    <a:cubicBezTo>
                      <a:pt x="184881" y="0"/>
                      <a:pt x="184872" y="0"/>
                      <a:pt x="184862" y="0"/>
                    </a:cubicBezTo>
                    <a:cubicBezTo>
                      <a:pt x="182644" y="0"/>
                      <a:pt x="180539" y="1065"/>
                      <a:pt x="179223" y="2851"/>
                    </a:cubicBezTo>
                    <a:lnTo>
                      <a:pt x="144322" y="50289"/>
                    </a:lnTo>
                    <a:cubicBezTo>
                      <a:pt x="142748" y="52428"/>
                      <a:pt x="142516" y="55228"/>
                      <a:pt x="143713" y="57596"/>
                    </a:cubicBezTo>
                    <a:cubicBezTo>
                      <a:pt x="144911" y="59966"/>
                      <a:pt x="147305" y="61437"/>
                      <a:pt x="149960" y="61437"/>
                    </a:cubicBezTo>
                    <a:lnTo>
                      <a:pt x="164375" y="61437"/>
                    </a:lnTo>
                    <a:lnTo>
                      <a:pt x="164375" y="122713"/>
                    </a:lnTo>
                    <a:lnTo>
                      <a:pt x="158074" y="129013"/>
                    </a:lnTo>
                    <a:cubicBezTo>
                      <a:pt x="157996" y="129091"/>
                      <a:pt x="157870" y="129102"/>
                      <a:pt x="157754" y="129040"/>
                    </a:cubicBezTo>
                    <a:cubicBezTo>
                      <a:pt x="152743" y="126342"/>
                      <a:pt x="147432" y="124143"/>
                      <a:pt x="141969" y="122505"/>
                    </a:cubicBezTo>
                    <a:cubicBezTo>
                      <a:pt x="141845" y="122468"/>
                      <a:pt x="141765" y="122373"/>
                      <a:pt x="141765" y="122261"/>
                    </a:cubicBezTo>
                    <a:lnTo>
                      <a:pt x="141765" y="97546"/>
                    </a:lnTo>
                    <a:cubicBezTo>
                      <a:pt x="141765" y="92410"/>
                      <a:pt x="137939" y="88036"/>
                      <a:pt x="132865" y="87371"/>
                    </a:cubicBezTo>
                    <a:cubicBezTo>
                      <a:pt x="122725" y="86044"/>
                      <a:pt x="112292" y="86044"/>
                      <a:pt x="102153" y="87371"/>
                    </a:cubicBezTo>
                    <a:cubicBezTo>
                      <a:pt x="97079" y="88035"/>
                      <a:pt x="93253" y="92409"/>
                      <a:pt x="93253" y="97546"/>
                    </a:cubicBezTo>
                    <a:lnTo>
                      <a:pt x="93253" y="122261"/>
                    </a:lnTo>
                    <a:cubicBezTo>
                      <a:pt x="93253" y="122373"/>
                      <a:pt x="93173" y="122468"/>
                      <a:pt x="93048" y="122505"/>
                    </a:cubicBezTo>
                    <a:cubicBezTo>
                      <a:pt x="87587" y="124143"/>
                      <a:pt x="82276" y="126341"/>
                      <a:pt x="77264" y="129040"/>
                    </a:cubicBezTo>
                    <a:cubicBezTo>
                      <a:pt x="77148" y="129102"/>
                      <a:pt x="77021" y="129092"/>
                      <a:pt x="76944" y="129013"/>
                    </a:cubicBezTo>
                    <a:lnTo>
                      <a:pt x="59475" y="111544"/>
                    </a:lnTo>
                    <a:cubicBezTo>
                      <a:pt x="55844" y="107912"/>
                      <a:pt x="50044" y="107526"/>
                      <a:pt x="45985" y="110644"/>
                    </a:cubicBezTo>
                    <a:cubicBezTo>
                      <a:pt x="37838" y="116904"/>
                      <a:pt x="30532" y="124209"/>
                      <a:pt x="24272" y="132357"/>
                    </a:cubicBezTo>
                    <a:cubicBezTo>
                      <a:pt x="21154" y="136417"/>
                      <a:pt x="21541" y="142216"/>
                      <a:pt x="25172" y="145847"/>
                    </a:cubicBezTo>
                    <a:lnTo>
                      <a:pt x="42641" y="163316"/>
                    </a:lnTo>
                    <a:cubicBezTo>
                      <a:pt x="42720" y="163395"/>
                      <a:pt x="42731" y="163521"/>
                      <a:pt x="42668" y="163637"/>
                    </a:cubicBezTo>
                    <a:cubicBezTo>
                      <a:pt x="39970" y="168649"/>
                      <a:pt x="37771" y="173959"/>
                      <a:pt x="36134" y="179421"/>
                    </a:cubicBezTo>
                    <a:cubicBezTo>
                      <a:pt x="36097" y="179545"/>
                      <a:pt x="36001" y="179625"/>
                      <a:pt x="35890" y="179625"/>
                    </a:cubicBezTo>
                    <a:lnTo>
                      <a:pt x="11174" y="179625"/>
                    </a:lnTo>
                    <a:cubicBezTo>
                      <a:pt x="6039" y="179625"/>
                      <a:pt x="1664" y="183452"/>
                      <a:pt x="1000" y="188526"/>
                    </a:cubicBezTo>
                    <a:cubicBezTo>
                      <a:pt x="336" y="193595"/>
                      <a:pt x="0" y="198762"/>
                      <a:pt x="0" y="203881"/>
                    </a:cubicBezTo>
                    <a:cubicBezTo>
                      <a:pt x="0" y="209001"/>
                      <a:pt x="337" y="214168"/>
                      <a:pt x="1000" y="219237"/>
                    </a:cubicBezTo>
                    <a:cubicBezTo>
                      <a:pt x="1664" y="224311"/>
                      <a:pt x="6039" y="228138"/>
                      <a:pt x="11174" y="228138"/>
                    </a:cubicBezTo>
                    <a:lnTo>
                      <a:pt x="35890" y="228138"/>
                    </a:lnTo>
                    <a:cubicBezTo>
                      <a:pt x="36001" y="228138"/>
                      <a:pt x="36097" y="228218"/>
                      <a:pt x="36134" y="228342"/>
                    </a:cubicBezTo>
                    <a:cubicBezTo>
                      <a:pt x="37772" y="233804"/>
                      <a:pt x="39970" y="239114"/>
                      <a:pt x="42669" y="244126"/>
                    </a:cubicBezTo>
                    <a:cubicBezTo>
                      <a:pt x="42731" y="244242"/>
                      <a:pt x="42721" y="244368"/>
                      <a:pt x="42642" y="244446"/>
                    </a:cubicBezTo>
                    <a:lnTo>
                      <a:pt x="25172" y="261916"/>
                    </a:lnTo>
                    <a:cubicBezTo>
                      <a:pt x="21541" y="265547"/>
                      <a:pt x="21154" y="271346"/>
                      <a:pt x="24273" y="275406"/>
                    </a:cubicBezTo>
                    <a:cubicBezTo>
                      <a:pt x="30533" y="283554"/>
                      <a:pt x="37839" y="290859"/>
                      <a:pt x="45986" y="297119"/>
                    </a:cubicBezTo>
                    <a:cubicBezTo>
                      <a:pt x="50045" y="300237"/>
                      <a:pt x="55844" y="299850"/>
                      <a:pt x="59476" y="296219"/>
                    </a:cubicBezTo>
                    <a:lnTo>
                      <a:pt x="76945" y="278750"/>
                    </a:lnTo>
                    <a:cubicBezTo>
                      <a:pt x="77024" y="278671"/>
                      <a:pt x="77149" y="278660"/>
                      <a:pt x="77265" y="278723"/>
                    </a:cubicBezTo>
                    <a:cubicBezTo>
                      <a:pt x="82279" y="281422"/>
                      <a:pt x="87589" y="283620"/>
                      <a:pt x="93049" y="285257"/>
                    </a:cubicBezTo>
                    <a:cubicBezTo>
                      <a:pt x="93174" y="285294"/>
                      <a:pt x="93254" y="285390"/>
                      <a:pt x="93254" y="285501"/>
                    </a:cubicBezTo>
                    <a:lnTo>
                      <a:pt x="93254" y="310217"/>
                    </a:lnTo>
                    <a:cubicBezTo>
                      <a:pt x="93254" y="315352"/>
                      <a:pt x="97080" y="319726"/>
                      <a:pt x="102154" y="320391"/>
                    </a:cubicBezTo>
                    <a:cubicBezTo>
                      <a:pt x="107224" y="321055"/>
                      <a:pt x="112391" y="321391"/>
                      <a:pt x="117510" y="321391"/>
                    </a:cubicBezTo>
                    <a:cubicBezTo>
                      <a:pt x="122628" y="321391"/>
                      <a:pt x="127795" y="321055"/>
                      <a:pt x="132866" y="320391"/>
                    </a:cubicBezTo>
                    <a:cubicBezTo>
                      <a:pt x="137939" y="319726"/>
                      <a:pt x="141766" y="315352"/>
                      <a:pt x="141766" y="310217"/>
                    </a:cubicBezTo>
                    <a:lnTo>
                      <a:pt x="141766" y="285501"/>
                    </a:lnTo>
                    <a:cubicBezTo>
                      <a:pt x="141766" y="285390"/>
                      <a:pt x="141846" y="285294"/>
                      <a:pt x="141970" y="285257"/>
                    </a:cubicBezTo>
                    <a:cubicBezTo>
                      <a:pt x="147431" y="283620"/>
                      <a:pt x="152742" y="281422"/>
                      <a:pt x="157754" y="278723"/>
                    </a:cubicBezTo>
                    <a:cubicBezTo>
                      <a:pt x="157870" y="278660"/>
                      <a:pt x="157996" y="278670"/>
                      <a:pt x="158075" y="278750"/>
                    </a:cubicBezTo>
                    <a:lnTo>
                      <a:pt x="172909" y="293583"/>
                    </a:lnTo>
                    <a:cubicBezTo>
                      <a:pt x="182994" y="321400"/>
                      <a:pt x="209679" y="341328"/>
                      <a:pt x="240935" y="341328"/>
                    </a:cubicBezTo>
                    <a:cubicBezTo>
                      <a:pt x="280819" y="341328"/>
                      <a:pt x="313267" y="308880"/>
                      <a:pt x="313267" y="268996"/>
                    </a:cubicBezTo>
                    <a:cubicBezTo>
                      <a:pt x="313267" y="245266"/>
                      <a:pt x="301779" y="224169"/>
                      <a:pt x="284074" y="210971"/>
                    </a:cubicBezTo>
                    <a:close/>
                    <a:moveTo>
                      <a:pt x="155892" y="51438"/>
                    </a:moveTo>
                    <a:lnTo>
                      <a:pt x="184841" y="12091"/>
                    </a:lnTo>
                    <a:lnTo>
                      <a:pt x="213295" y="51438"/>
                    </a:lnTo>
                    <a:lnTo>
                      <a:pt x="202377" y="51438"/>
                    </a:lnTo>
                    <a:cubicBezTo>
                      <a:pt x="198517" y="51438"/>
                      <a:pt x="195377" y="54578"/>
                      <a:pt x="195377" y="58438"/>
                    </a:cubicBezTo>
                    <a:lnTo>
                      <a:pt x="195377" y="115889"/>
                    </a:lnTo>
                    <a:cubicBezTo>
                      <a:pt x="193324" y="114071"/>
                      <a:pt x="191212" y="112318"/>
                      <a:pt x="189034" y="110645"/>
                    </a:cubicBezTo>
                    <a:cubicBezTo>
                      <a:pt x="184976" y="107526"/>
                      <a:pt x="179176" y="107913"/>
                      <a:pt x="175545" y="111545"/>
                    </a:cubicBezTo>
                    <a:lnTo>
                      <a:pt x="174376" y="112714"/>
                    </a:lnTo>
                    <a:lnTo>
                      <a:pt x="174376" y="58438"/>
                    </a:lnTo>
                    <a:cubicBezTo>
                      <a:pt x="174376" y="54578"/>
                      <a:pt x="171236" y="51438"/>
                      <a:pt x="167376" y="51438"/>
                    </a:cubicBezTo>
                    <a:close/>
                    <a:moveTo>
                      <a:pt x="168892" y="275426"/>
                    </a:moveTo>
                    <a:lnTo>
                      <a:pt x="165145" y="271679"/>
                    </a:lnTo>
                    <a:cubicBezTo>
                      <a:pt x="161922" y="268456"/>
                      <a:pt x="157048" y="267748"/>
                      <a:pt x="153014" y="269918"/>
                    </a:cubicBezTo>
                    <a:cubicBezTo>
                      <a:pt x="148595" y="272297"/>
                      <a:pt x="143913" y="274235"/>
                      <a:pt x="139098" y="275679"/>
                    </a:cubicBezTo>
                    <a:cubicBezTo>
                      <a:pt x="134712" y="276994"/>
                      <a:pt x="131766" y="280942"/>
                      <a:pt x="131766" y="285502"/>
                    </a:cubicBezTo>
                    <a:lnTo>
                      <a:pt x="131766" y="310217"/>
                    </a:lnTo>
                    <a:cubicBezTo>
                      <a:pt x="131766" y="310346"/>
                      <a:pt x="131677" y="310462"/>
                      <a:pt x="131568" y="310476"/>
                    </a:cubicBezTo>
                    <a:cubicBezTo>
                      <a:pt x="122284" y="311691"/>
                      <a:pt x="112735" y="311691"/>
                      <a:pt x="103453" y="310476"/>
                    </a:cubicBezTo>
                    <a:cubicBezTo>
                      <a:pt x="103343" y="310462"/>
                      <a:pt x="103254" y="310346"/>
                      <a:pt x="103254" y="310217"/>
                    </a:cubicBezTo>
                    <a:lnTo>
                      <a:pt x="103254" y="285502"/>
                    </a:lnTo>
                    <a:cubicBezTo>
                      <a:pt x="103254" y="280942"/>
                      <a:pt x="100308" y="276994"/>
                      <a:pt x="95922" y="275679"/>
                    </a:cubicBezTo>
                    <a:cubicBezTo>
                      <a:pt x="91107" y="274236"/>
                      <a:pt x="86425" y="272298"/>
                      <a:pt x="82006" y="269918"/>
                    </a:cubicBezTo>
                    <a:cubicBezTo>
                      <a:pt x="80447" y="269079"/>
                      <a:pt x="78763" y="268670"/>
                      <a:pt x="77097" y="268670"/>
                    </a:cubicBezTo>
                    <a:cubicBezTo>
                      <a:pt x="74452" y="268670"/>
                      <a:pt x="71852" y="269701"/>
                      <a:pt x="69874" y="271679"/>
                    </a:cubicBezTo>
                    <a:lnTo>
                      <a:pt x="52405" y="289148"/>
                    </a:lnTo>
                    <a:cubicBezTo>
                      <a:pt x="52314" y="289239"/>
                      <a:pt x="52167" y="289257"/>
                      <a:pt x="52077" y="289189"/>
                    </a:cubicBezTo>
                    <a:cubicBezTo>
                      <a:pt x="44619" y="283460"/>
                      <a:pt x="37933" y="276774"/>
                      <a:pt x="32202" y="269314"/>
                    </a:cubicBezTo>
                    <a:cubicBezTo>
                      <a:pt x="32134" y="269225"/>
                      <a:pt x="32152" y="269078"/>
                      <a:pt x="32243" y="268987"/>
                    </a:cubicBezTo>
                    <a:lnTo>
                      <a:pt x="49712" y="251518"/>
                    </a:lnTo>
                    <a:cubicBezTo>
                      <a:pt x="52936" y="248294"/>
                      <a:pt x="53643" y="243418"/>
                      <a:pt x="51473" y="239386"/>
                    </a:cubicBezTo>
                    <a:cubicBezTo>
                      <a:pt x="49094" y="234968"/>
                      <a:pt x="47156" y="230286"/>
                      <a:pt x="45712" y="225470"/>
                    </a:cubicBezTo>
                    <a:cubicBezTo>
                      <a:pt x="44397" y="221085"/>
                      <a:pt x="40449" y="218138"/>
                      <a:pt x="35889" y="218138"/>
                    </a:cubicBezTo>
                    <a:lnTo>
                      <a:pt x="11174" y="218138"/>
                    </a:lnTo>
                    <a:cubicBezTo>
                      <a:pt x="11046" y="218138"/>
                      <a:pt x="10930" y="218049"/>
                      <a:pt x="10915" y="217939"/>
                    </a:cubicBezTo>
                    <a:cubicBezTo>
                      <a:pt x="10307" y="213299"/>
                      <a:pt x="9999" y="208569"/>
                      <a:pt x="9999" y="203882"/>
                    </a:cubicBezTo>
                    <a:cubicBezTo>
                      <a:pt x="9999" y="199195"/>
                      <a:pt x="10307" y="194466"/>
                      <a:pt x="10915" y="189825"/>
                    </a:cubicBezTo>
                    <a:cubicBezTo>
                      <a:pt x="10929" y="189715"/>
                      <a:pt x="11046" y="189626"/>
                      <a:pt x="11174" y="189626"/>
                    </a:cubicBezTo>
                    <a:lnTo>
                      <a:pt x="35890" y="189626"/>
                    </a:lnTo>
                    <a:cubicBezTo>
                      <a:pt x="40450" y="189626"/>
                      <a:pt x="44397" y="186680"/>
                      <a:pt x="45713" y="182295"/>
                    </a:cubicBezTo>
                    <a:cubicBezTo>
                      <a:pt x="47157" y="177479"/>
                      <a:pt x="49095" y="172797"/>
                      <a:pt x="51473" y="168379"/>
                    </a:cubicBezTo>
                    <a:cubicBezTo>
                      <a:pt x="53644" y="164346"/>
                      <a:pt x="52937" y="159471"/>
                      <a:pt x="49713" y="156247"/>
                    </a:cubicBezTo>
                    <a:lnTo>
                      <a:pt x="32243" y="138778"/>
                    </a:lnTo>
                    <a:cubicBezTo>
                      <a:pt x="32152" y="138687"/>
                      <a:pt x="32134" y="138540"/>
                      <a:pt x="32203" y="138451"/>
                    </a:cubicBezTo>
                    <a:cubicBezTo>
                      <a:pt x="37933" y="130992"/>
                      <a:pt x="44620" y="124305"/>
                      <a:pt x="52078" y="118576"/>
                    </a:cubicBezTo>
                    <a:cubicBezTo>
                      <a:pt x="52167" y="118507"/>
                      <a:pt x="52314" y="118526"/>
                      <a:pt x="52405" y="118617"/>
                    </a:cubicBezTo>
                    <a:lnTo>
                      <a:pt x="69874" y="136086"/>
                    </a:lnTo>
                    <a:cubicBezTo>
                      <a:pt x="73098" y="139310"/>
                      <a:pt x="77974" y="140016"/>
                      <a:pt x="82006" y="137847"/>
                    </a:cubicBezTo>
                    <a:cubicBezTo>
                      <a:pt x="86424" y="135468"/>
                      <a:pt x="91106" y="133530"/>
                      <a:pt x="95921" y="132086"/>
                    </a:cubicBezTo>
                    <a:cubicBezTo>
                      <a:pt x="100307" y="130771"/>
                      <a:pt x="103254" y="126824"/>
                      <a:pt x="103254" y="122263"/>
                    </a:cubicBezTo>
                    <a:lnTo>
                      <a:pt x="103254" y="97548"/>
                    </a:lnTo>
                    <a:cubicBezTo>
                      <a:pt x="103254" y="97419"/>
                      <a:pt x="103343" y="97303"/>
                      <a:pt x="103453" y="97288"/>
                    </a:cubicBezTo>
                    <a:cubicBezTo>
                      <a:pt x="112734" y="96073"/>
                      <a:pt x="122286" y="96073"/>
                      <a:pt x="131568" y="97288"/>
                    </a:cubicBezTo>
                    <a:cubicBezTo>
                      <a:pt x="131677" y="97302"/>
                      <a:pt x="131767" y="97419"/>
                      <a:pt x="131767" y="97548"/>
                    </a:cubicBezTo>
                    <a:lnTo>
                      <a:pt x="131767" y="122263"/>
                    </a:lnTo>
                    <a:cubicBezTo>
                      <a:pt x="131767" y="126824"/>
                      <a:pt x="134713" y="130771"/>
                      <a:pt x="139099" y="132086"/>
                    </a:cubicBezTo>
                    <a:cubicBezTo>
                      <a:pt x="143915" y="133531"/>
                      <a:pt x="148597" y="135469"/>
                      <a:pt x="153014" y="137847"/>
                    </a:cubicBezTo>
                    <a:cubicBezTo>
                      <a:pt x="157046" y="140018"/>
                      <a:pt x="161922" y="139310"/>
                      <a:pt x="165146" y="136087"/>
                    </a:cubicBezTo>
                    <a:lnTo>
                      <a:pt x="182616" y="118617"/>
                    </a:lnTo>
                    <a:cubicBezTo>
                      <a:pt x="182707" y="118526"/>
                      <a:pt x="182852" y="118508"/>
                      <a:pt x="182942" y="118576"/>
                    </a:cubicBezTo>
                    <a:cubicBezTo>
                      <a:pt x="190401" y="124305"/>
                      <a:pt x="197088" y="130993"/>
                      <a:pt x="202818" y="138451"/>
                    </a:cubicBezTo>
                    <a:cubicBezTo>
                      <a:pt x="202886" y="138541"/>
                      <a:pt x="202868" y="138687"/>
                      <a:pt x="202777" y="138779"/>
                    </a:cubicBezTo>
                    <a:lnTo>
                      <a:pt x="185308" y="156248"/>
                    </a:lnTo>
                    <a:cubicBezTo>
                      <a:pt x="182084" y="159472"/>
                      <a:pt x="181377" y="164347"/>
                      <a:pt x="183547" y="168379"/>
                    </a:cubicBezTo>
                    <a:cubicBezTo>
                      <a:pt x="185926" y="172797"/>
                      <a:pt x="187864" y="177479"/>
                      <a:pt x="189308" y="182295"/>
                    </a:cubicBezTo>
                    <a:cubicBezTo>
                      <a:pt x="190623" y="186680"/>
                      <a:pt x="194570" y="189627"/>
                      <a:pt x="199130" y="189627"/>
                    </a:cubicBezTo>
                    <a:lnTo>
                      <a:pt x="223846" y="189627"/>
                    </a:lnTo>
                    <a:cubicBezTo>
                      <a:pt x="223975" y="189627"/>
                      <a:pt x="224091" y="189716"/>
                      <a:pt x="224105" y="189826"/>
                    </a:cubicBezTo>
                    <a:cubicBezTo>
                      <a:pt x="224479" y="192682"/>
                      <a:pt x="224724" y="195573"/>
                      <a:pt x="224868" y="198466"/>
                    </a:cubicBezTo>
                    <a:cubicBezTo>
                      <a:pt x="192692" y="205793"/>
                      <a:pt x="168604" y="234634"/>
                      <a:pt x="168604" y="268997"/>
                    </a:cubicBezTo>
                    <a:cubicBezTo>
                      <a:pt x="168603" y="271162"/>
                      <a:pt x="168704" y="273306"/>
                      <a:pt x="168892" y="275426"/>
                    </a:cubicBezTo>
                    <a:close/>
                    <a:moveTo>
                      <a:pt x="240935" y="331328"/>
                    </a:moveTo>
                    <a:cubicBezTo>
                      <a:pt x="206565" y="331328"/>
                      <a:pt x="178603" y="303366"/>
                      <a:pt x="178603" y="268996"/>
                    </a:cubicBezTo>
                    <a:cubicBezTo>
                      <a:pt x="178603" y="234626"/>
                      <a:pt x="206565" y="206663"/>
                      <a:pt x="240935" y="206663"/>
                    </a:cubicBezTo>
                    <a:cubicBezTo>
                      <a:pt x="275305" y="206663"/>
                      <a:pt x="303267" y="234626"/>
                      <a:pt x="303267" y="268996"/>
                    </a:cubicBezTo>
                    <a:cubicBezTo>
                      <a:pt x="303267" y="303366"/>
                      <a:pt x="275305" y="331328"/>
                      <a:pt x="240935" y="331328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5A84427-8600-CC10-452A-3AE67263D4D5}"/>
                  </a:ext>
                </a:extLst>
              </p:cNvPr>
              <p:cNvSpPr/>
              <p:nvPr/>
            </p:nvSpPr>
            <p:spPr>
              <a:xfrm>
                <a:off x="5788879" y="1762041"/>
                <a:ext cx="110634" cy="111331"/>
              </a:xfrm>
              <a:custGeom>
                <a:avLst/>
                <a:gdLst>
                  <a:gd name="connsiteX0" fmla="*/ 100702 w 110634"/>
                  <a:gd name="connsiteY0" fmla="*/ 48153 h 111331"/>
                  <a:gd name="connsiteX1" fmla="*/ 106454 w 110634"/>
                  <a:gd name="connsiteY1" fmla="*/ 52265 h 111331"/>
                  <a:gd name="connsiteX2" fmla="*/ 110566 w 110634"/>
                  <a:gd name="connsiteY2" fmla="*/ 46513 h 111331"/>
                  <a:gd name="connsiteX3" fmla="*/ 91819 w 110634"/>
                  <a:gd name="connsiteY3" fmla="*/ 13374 h 111331"/>
                  <a:gd name="connsiteX4" fmla="*/ 55666 w 110634"/>
                  <a:gd name="connsiteY4" fmla="*/ 0 h 111331"/>
                  <a:gd name="connsiteX5" fmla="*/ 0 w 110634"/>
                  <a:gd name="connsiteY5" fmla="*/ 55666 h 111331"/>
                  <a:gd name="connsiteX6" fmla="*/ 55666 w 110634"/>
                  <a:gd name="connsiteY6" fmla="*/ 111332 h 111331"/>
                  <a:gd name="connsiteX7" fmla="*/ 88979 w 110634"/>
                  <a:gd name="connsiteY7" fmla="*/ 100239 h 111331"/>
                  <a:gd name="connsiteX8" fmla="*/ 108840 w 110634"/>
                  <a:gd name="connsiteY8" fmla="*/ 72149 h 111331"/>
                  <a:gd name="connsiteX9" fmla="*/ 105548 w 110634"/>
                  <a:gd name="connsiteY9" fmla="*/ 65891 h 111331"/>
                  <a:gd name="connsiteX10" fmla="*/ 99290 w 110634"/>
                  <a:gd name="connsiteY10" fmla="*/ 69183 h 111331"/>
                  <a:gd name="connsiteX11" fmla="*/ 82983 w 110634"/>
                  <a:gd name="connsiteY11" fmla="*/ 92237 h 111331"/>
                  <a:gd name="connsiteX12" fmla="*/ 55666 w 110634"/>
                  <a:gd name="connsiteY12" fmla="*/ 101332 h 111331"/>
                  <a:gd name="connsiteX13" fmla="*/ 10000 w 110634"/>
                  <a:gd name="connsiteY13" fmla="*/ 55666 h 111331"/>
                  <a:gd name="connsiteX14" fmla="*/ 55666 w 110634"/>
                  <a:gd name="connsiteY14" fmla="*/ 10000 h 111331"/>
                  <a:gd name="connsiteX15" fmla="*/ 85315 w 110634"/>
                  <a:gd name="connsiteY15" fmla="*/ 20970 h 111331"/>
                  <a:gd name="connsiteX16" fmla="*/ 100702 w 110634"/>
                  <a:gd name="connsiteY16" fmla="*/ 48153 h 11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634" h="111331">
                    <a:moveTo>
                      <a:pt x="100702" y="48153"/>
                    </a:moveTo>
                    <a:cubicBezTo>
                      <a:pt x="101155" y="50877"/>
                      <a:pt x="103728" y="52719"/>
                      <a:pt x="106454" y="52265"/>
                    </a:cubicBezTo>
                    <a:cubicBezTo>
                      <a:pt x="109178" y="51812"/>
                      <a:pt x="111020" y="49237"/>
                      <a:pt x="110566" y="46513"/>
                    </a:cubicBezTo>
                    <a:cubicBezTo>
                      <a:pt x="108431" y="33668"/>
                      <a:pt x="101773" y="21900"/>
                      <a:pt x="91819" y="13374"/>
                    </a:cubicBezTo>
                    <a:cubicBezTo>
                      <a:pt x="81749" y="4750"/>
                      <a:pt x="68910" y="0"/>
                      <a:pt x="55666" y="0"/>
                    </a:cubicBezTo>
                    <a:cubicBezTo>
                      <a:pt x="24972" y="0"/>
                      <a:pt x="0" y="24972"/>
                      <a:pt x="0" y="55666"/>
                    </a:cubicBezTo>
                    <a:cubicBezTo>
                      <a:pt x="0" y="86360"/>
                      <a:pt x="24972" y="111332"/>
                      <a:pt x="55666" y="111332"/>
                    </a:cubicBezTo>
                    <a:cubicBezTo>
                      <a:pt x="67772" y="111332"/>
                      <a:pt x="79291" y="107496"/>
                      <a:pt x="88979" y="100239"/>
                    </a:cubicBezTo>
                    <a:cubicBezTo>
                      <a:pt x="98338" y="93228"/>
                      <a:pt x="105391" y="83252"/>
                      <a:pt x="108840" y="72149"/>
                    </a:cubicBezTo>
                    <a:cubicBezTo>
                      <a:pt x="109659" y="69512"/>
                      <a:pt x="108185" y="66710"/>
                      <a:pt x="105548" y="65891"/>
                    </a:cubicBezTo>
                    <a:cubicBezTo>
                      <a:pt x="102911" y="65072"/>
                      <a:pt x="100108" y="66546"/>
                      <a:pt x="99290" y="69183"/>
                    </a:cubicBezTo>
                    <a:cubicBezTo>
                      <a:pt x="96461" y="78291"/>
                      <a:pt x="90670" y="86477"/>
                      <a:pt x="82983" y="92237"/>
                    </a:cubicBezTo>
                    <a:cubicBezTo>
                      <a:pt x="75040" y="98186"/>
                      <a:pt x="65594" y="101332"/>
                      <a:pt x="55666" y="101332"/>
                    </a:cubicBezTo>
                    <a:cubicBezTo>
                      <a:pt x="30486" y="101332"/>
                      <a:pt x="10000" y="80846"/>
                      <a:pt x="10000" y="55666"/>
                    </a:cubicBezTo>
                    <a:cubicBezTo>
                      <a:pt x="10000" y="30486"/>
                      <a:pt x="30486" y="10000"/>
                      <a:pt x="55666" y="10000"/>
                    </a:cubicBezTo>
                    <a:cubicBezTo>
                      <a:pt x="66526" y="10000"/>
                      <a:pt x="77055" y="13896"/>
                      <a:pt x="85315" y="20970"/>
                    </a:cubicBezTo>
                    <a:cubicBezTo>
                      <a:pt x="93487" y="27969"/>
                      <a:pt x="98952" y="37623"/>
                      <a:pt x="100702" y="48153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B1E481F-87C6-8A15-C5F6-C2177459F012}"/>
                  </a:ext>
                </a:extLst>
              </p:cNvPr>
              <p:cNvSpPr/>
              <p:nvPr/>
            </p:nvSpPr>
            <p:spPr>
              <a:xfrm>
                <a:off x="5839545" y="1777041"/>
                <a:ext cx="32727" cy="45665"/>
              </a:xfrm>
              <a:custGeom>
                <a:avLst/>
                <a:gdLst>
                  <a:gd name="connsiteX0" fmla="*/ 5000 w 32727"/>
                  <a:gd name="connsiteY0" fmla="*/ 0 h 45665"/>
                  <a:gd name="connsiteX1" fmla="*/ 0 w 32727"/>
                  <a:gd name="connsiteY1" fmla="*/ 5000 h 45665"/>
                  <a:gd name="connsiteX2" fmla="*/ 0 w 32727"/>
                  <a:gd name="connsiteY2" fmla="*/ 40665 h 45665"/>
                  <a:gd name="connsiteX3" fmla="*/ 2613 w 32727"/>
                  <a:gd name="connsiteY3" fmla="*/ 45059 h 45665"/>
                  <a:gd name="connsiteX4" fmla="*/ 4999 w 32727"/>
                  <a:gd name="connsiteY4" fmla="*/ 45665 h 45665"/>
                  <a:gd name="connsiteX5" fmla="*/ 7722 w 32727"/>
                  <a:gd name="connsiteY5" fmla="*/ 44859 h 45665"/>
                  <a:gd name="connsiteX6" fmla="*/ 30450 w 32727"/>
                  <a:gd name="connsiteY6" fmla="*/ 30106 h 45665"/>
                  <a:gd name="connsiteX7" fmla="*/ 31921 w 32727"/>
                  <a:gd name="connsiteY7" fmla="*/ 23190 h 45665"/>
                  <a:gd name="connsiteX8" fmla="*/ 25005 w 32727"/>
                  <a:gd name="connsiteY8" fmla="*/ 21718 h 45665"/>
                  <a:gd name="connsiteX9" fmla="*/ 9999 w 32727"/>
                  <a:gd name="connsiteY9" fmla="*/ 31458 h 45665"/>
                  <a:gd name="connsiteX10" fmla="*/ 9999 w 32727"/>
                  <a:gd name="connsiteY10" fmla="*/ 5000 h 45665"/>
                  <a:gd name="connsiteX11" fmla="*/ 5000 w 32727"/>
                  <a:gd name="connsiteY11" fmla="*/ 0 h 45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727" h="45665">
                    <a:moveTo>
                      <a:pt x="5000" y="0"/>
                    </a:moveTo>
                    <a:cubicBezTo>
                      <a:pt x="2239" y="0"/>
                      <a:pt x="0" y="2239"/>
                      <a:pt x="0" y="5000"/>
                    </a:cubicBezTo>
                    <a:lnTo>
                      <a:pt x="0" y="40665"/>
                    </a:lnTo>
                    <a:cubicBezTo>
                      <a:pt x="0" y="42499"/>
                      <a:pt x="1003" y="44185"/>
                      <a:pt x="2613" y="45059"/>
                    </a:cubicBezTo>
                    <a:cubicBezTo>
                      <a:pt x="3359" y="45464"/>
                      <a:pt x="4181" y="45665"/>
                      <a:pt x="4999" y="45665"/>
                    </a:cubicBezTo>
                    <a:cubicBezTo>
                      <a:pt x="5949" y="45665"/>
                      <a:pt x="6897" y="45395"/>
                      <a:pt x="7722" y="44859"/>
                    </a:cubicBezTo>
                    <a:lnTo>
                      <a:pt x="30450" y="30106"/>
                    </a:lnTo>
                    <a:cubicBezTo>
                      <a:pt x="32766" y="28603"/>
                      <a:pt x="33424" y="25506"/>
                      <a:pt x="31921" y="23190"/>
                    </a:cubicBezTo>
                    <a:cubicBezTo>
                      <a:pt x="30418" y="20874"/>
                      <a:pt x="27320" y="20216"/>
                      <a:pt x="25005" y="21718"/>
                    </a:cubicBezTo>
                    <a:lnTo>
                      <a:pt x="9999" y="31458"/>
                    </a:lnTo>
                    <a:lnTo>
                      <a:pt x="9999" y="5000"/>
                    </a:lnTo>
                    <a:cubicBezTo>
                      <a:pt x="10000" y="2239"/>
                      <a:pt x="7761" y="0"/>
                      <a:pt x="5000" y="0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A78164E-DE3F-BA87-EF28-C78C0BF647FF}"/>
                </a:ext>
              </a:extLst>
            </p:cNvPr>
            <p:cNvGrpSpPr/>
            <p:nvPr/>
          </p:nvGrpSpPr>
          <p:grpSpPr>
            <a:xfrm>
              <a:off x="5016476" y="1365644"/>
              <a:ext cx="1485365" cy="1474093"/>
              <a:chOff x="3720820" y="1038907"/>
              <a:chExt cx="4750360" cy="4714311"/>
            </a:xfrm>
          </p:grpSpPr>
          <p:sp>
            <p:nvSpPr>
              <p:cNvPr id="54" name="任意多边形: 形状 96">
                <a:extLst>
                  <a:ext uri="{FF2B5EF4-FFF2-40B4-BE49-F238E27FC236}">
                    <a16:creationId xmlns:a16="http://schemas.microsoft.com/office/drawing/2014/main" id="{990A3873-0DB1-1725-38C7-102EAF395130}"/>
                  </a:ext>
                </a:extLst>
              </p:cNvPr>
              <p:cNvSpPr/>
              <p:nvPr/>
            </p:nvSpPr>
            <p:spPr>
              <a:xfrm>
                <a:off x="4142427" y="1038907"/>
                <a:ext cx="3907144" cy="4493635"/>
              </a:xfrm>
              <a:custGeom>
                <a:avLst/>
                <a:gdLst>
                  <a:gd name="connsiteX0" fmla="*/ 0 w 3415862"/>
                  <a:gd name="connsiteY0" fmla="*/ 0 h 2678886"/>
                  <a:gd name="connsiteX1" fmla="*/ 3415862 w 3415862"/>
                  <a:gd name="connsiteY1" fmla="*/ 0 h 2678886"/>
                  <a:gd name="connsiteX2" fmla="*/ 3415862 w 3415862"/>
                  <a:gd name="connsiteY2" fmla="*/ 2158624 h 2678886"/>
                  <a:gd name="connsiteX3" fmla="*/ 1707931 w 3415862"/>
                  <a:gd name="connsiteY3" fmla="*/ 2678886 h 2678886"/>
                  <a:gd name="connsiteX4" fmla="*/ 0 w 3415862"/>
                  <a:gd name="connsiteY4" fmla="*/ 2158624 h 2678886"/>
                  <a:gd name="connsiteX0" fmla="*/ 0 w 3415862"/>
                  <a:gd name="connsiteY0" fmla="*/ 0 h 2681066"/>
                  <a:gd name="connsiteX1" fmla="*/ 3415862 w 3415862"/>
                  <a:gd name="connsiteY1" fmla="*/ 0 h 2681066"/>
                  <a:gd name="connsiteX2" fmla="*/ 3415862 w 3415862"/>
                  <a:gd name="connsiteY2" fmla="*/ 2158624 h 2681066"/>
                  <a:gd name="connsiteX3" fmla="*/ 1707931 w 3415862"/>
                  <a:gd name="connsiteY3" fmla="*/ 2678886 h 2681066"/>
                  <a:gd name="connsiteX4" fmla="*/ 0 w 3415862"/>
                  <a:gd name="connsiteY4" fmla="*/ 2283801 h 2681066"/>
                  <a:gd name="connsiteX5" fmla="*/ 0 w 3415862"/>
                  <a:gd name="connsiteY5" fmla="*/ 0 h 2681066"/>
                  <a:gd name="connsiteX0" fmla="*/ 0 w 3415862"/>
                  <a:gd name="connsiteY0" fmla="*/ 0 h 2678903"/>
                  <a:gd name="connsiteX1" fmla="*/ 3415862 w 3415862"/>
                  <a:gd name="connsiteY1" fmla="*/ 0 h 2678903"/>
                  <a:gd name="connsiteX2" fmla="*/ 3415862 w 3415862"/>
                  <a:gd name="connsiteY2" fmla="*/ 2293074 h 2678903"/>
                  <a:gd name="connsiteX3" fmla="*/ 1707931 w 3415862"/>
                  <a:gd name="connsiteY3" fmla="*/ 2678886 h 2678903"/>
                  <a:gd name="connsiteX4" fmla="*/ 0 w 3415862"/>
                  <a:gd name="connsiteY4" fmla="*/ 2283801 h 2678903"/>
                  <a:gd name="connsiteX5" fmla="*/ 0 w 3415862"/>
                  <a:gd name="connsiteY5" fmla="*/ 0 h 2678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5862" h="2678903">
                    <a:moveTo>
                      <a:pt x="0" y="0"/>
                    </a:moveTo>
                    <a:lnTo>
                      <a:pt x="3415862" y="0"/>
                    </a:lnTo>
                    <a:lnTo>
                      <a:pt x="3415862" y="2293074"/>
                    </a:lnTo>
                    <a:cubicBezTo>
                      <a:pt x="3415862" y="2580407"/>
                      <a:pt x="2277241" y="2680432"/>
                      <a:pt x="1707931" y="2678886"/>
                    </a:cubicBezTo>
                    <a:cubicBezTo>
                      <a:pt x="1138621" y="2677341"/>
                      <a:pt x="0" y="2571134"/>
                      <a:pt x="0" y="228380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5BB75CC3-9AD4-8ABC-58AC-B31E2A720CA9}"/>
                  </a:ext>
                </a:extLst>
              </p:cNvPr>
              <p:cNvSpPr/>
              <p:nvPr/>
            </p:nvSpPr>
            <p:spPr>
              <a:xfrm>
                <a:off x="4388069" y="4378799"/>
                <a:ext cx="3415862" cy="973482"/>
              </a:xfrm>
              <a:prstGeom prst="ellipse">
                <a:avLst/>
              </a:prstGeom>
              <a:noFill/>
              <a:ln w="19050"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50800" algn="ct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C4D7F928-2500-FC38-E8B7-3CF3B59991D7}"/>
                  </a:ext>
                </a:extLst>
              </p:cNvPr>
              <p:cNvSpPr/>
              <p:nvPr/>
            </p:nvSpPr>
            <p:spPr>
              <a:xfrm>
                <a:off x="3720820" y="4084796"/>
                <a:ext cx="4750360" cy="1668422"/>
              </a:xfrm>
              <a:prstGeom prst="ellipse">
                <a:avLst/>
              </a:prstGeom>
              <a:gradFill>
                <a:gsLst>
                  <a:gs pos="71000">
                    <a:schemeClr val="accent1">
                      <a:alpha val="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</a:gradFill>
              </a:ln>
              <a:effectLst>
                <a:outerShdw blurRad="50800" algn="ct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任意多边形: 形状 82">
                <a:extLst>
                  <a:ext uri="{FF2B5EF4-FFF2-40B4-BE49-F238E27FC236}">
                    <a16:creationId xmlns:a16="http://schemas.microsoft.com/office/drawing/2014/main" id="{C2AD7718-F7B5-BE69-AD78-1C41E876BCF0}"/>
                  </a:ext>
                </a:extLst>
              </p:cNvPr>
              <p:cNvSpPr/>
              <p:nvPr/>
            </p:nvSpPr>
            <p:spPr>
              <a:xfrm>
                <a:off x="4388070" y="1576407"/>
                <a:ext cx="3415862" cy="3775883"/>
              </a:xfrm>
              <a:custGeom>
                <a:avLst/>
                <a:gdLst>
                  <a:gd name="connsiteX0" fmla="*/ 0 w 3415862"/>
                  <a:gd name="connsiteY0" fmla="*/ 0 h 2678886"/>
                  <a:gd name="connsiteX1" fmla="*/ 3415862 w 3415862"/>
                  <a:gd name="connsiteY1" fmla="*/ 0 h 2678886"/>
                  <a:gd name="connsiteX2" fmla="*/ 3415862 w 3415862"/>
                  <a:gd name="connsiteY2" fmla="*/ 2158624 h 2678886"/>
                  <a:gd name="connsiteX3" fmla="*/ 1707931 w 3415862"/>
                  <a:gd name="connsiteY3" fmla="*/ 2678886 h 2678886"/>
                  <a:gd name="connsiteX4" fmla="*/ 0 w 3415862"/>
                  <a:gd name="connsiteY4" fmla="*/ 2158624 h 2678886"/>
                  <a:gd name="connsiteX0" fmla="*/ 0 w 3415862"/>
                  <a:gd name="connsiteY0" fmla="*/ 0 h 2681682"/>
                  <a:gd name="connsiteX1" fmla="*/ 3415862 w 3415862"/>
                  <a:gd name="connsiteY1" fmla="*/ 0 h 2681682"/>
                  <a:gd name="connsiteX2" fmla="*/ 3415862 w 3415862"/>
                  <a:gd name="connsiteY2" fmla="*/ 2158624 h 2681682"/>
                  <a:gd name="connsiteX3" fmla="*/ 1707931 w 3415862"/>
                  <a:gd name="connsiteY3" fmla="*/ 2678886 h 2681682"/>
                  <a:gd name="connsiteX4" fmla="*/ 0 w 3415862"/>
                  <a:gd name="connsiteY4" fmla="*/ 2296560 h 2681682"/>
                  <a:gd name="connsiteX5" fmla="*/ 0 w 3415862"/>
                  <a:gd name="connsiteY5" fmla="*/ 0 h 2681682"/>
                  <a:gd name="connsiteX0" fmla="*/ 0 w 3415862"/>
                  <a:gd name="connsiteY0" fmla="*/ 0 h 2678892"/>
                  <a:gd name="connsiteX1" fmla="*/ 3415862 w 3415862"/>
                  <a:gd name="connsiteY1" fmla="*/ 0 h 2678892"/>
                  <a:gd name="connsiteX2" fmla="*/ 3415862 w 3415862"/>
                  <a:gd name="connsiteY2" fmla="*/ 2302078 h 2678892"/>
                  <a:gd name="connsiteX3" fmla="*/ 1707931 w 3415862"/>
                  <a:gd name="connsiteY3" fmla="*/ 2678886 h 2678892"/>
                  <a:gd name="connsiteX4" fmla="*/ 0 w 3415862"/>
                  <a:gd name="connsiteY4" fmla="*/ 2296560 h 2678892"/>
                  <a:gd name="connsiteX5" fmla="*/ 0 w 3415862"/>
                  <a:gd name="connsiteY5" fmla="*/ 0 h 267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5862" h="2678892">
                    <a:moveTo>
                      <a:pt x="0" y="0"/>
                    </a:moveTo>
                    <a:lnTo>
                      <a:pt x="3415862" y="0"/>
                    </a:lnTo>
                    <a:lnTo>
                      <a:pt x="3415862" y="2302078"/>
                    </a:lnTo>
                    <a:cubicBezTo>
                      <a:pt x="3415862" y="2589411"/>
                      <a:pt x="2277241" y="2679806"/>
                      <a:pt x="1707931" y="2678886"/>
                    </a:cubicBezTo>
                    <a:cubicBezTo>
                      <a:pt x="1138621" y="2677966"/>
                      <a:pt x="0" y="2583893"/>
                      <a:pt x="0" y="229656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658153F0-6CBD-96C4-AC72-203B6F3A649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95976" y="4827038"/>
                <a:ext cx="0" cy="34736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5009921C-6558-F9F6-F282-C8FDC7E639C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71211" y="5058137"/>
                <a:ext cx="0" cy="13230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id="{DDD56C37-9536-231F-D28D-63D5887E43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18836" y="4924468"/>
                <a:ext cx="0" cy="253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94168F81-81EF-A7E3-DBF4-6DD640D71CE4}"/>
                  </a:ext>
                </a:extLst>
              </p:cNvPr>
              <p:cNvSpPr/>
              <p:nvPr/>
            </p:nvSpPr>
            <p:spPr>
              <a:xfrm>
                <a:off x="4696180" y="4234734"/>
                <a:ext cx="2769160" cy="736495"/>
              </a:xfrm>
              <a:prstGeom prst="ellipse">
                <a:avLst/>
              </a:prstGeom>
              <a:noFill/>
              <a:ln w="6350">
                <a:gradFill>
                  <a:gsLst>
                    <a:gs pos="36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500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73A742B6-299B-7C73-790C-B87B256EED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60771" y="4817533"/>
                <a:ext cx="0" cy="253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E74C5AB7-4ED7-045F-B65D-18470F594B6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81726" y="4771194"/>
                <a:ext cx="0" cy="28201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8" name="直接连接符 2697">
                <a:extLst>
                  <a:ext uri="{FF2B5EF4-FFF2-40B4-BE49-F238E27FC236}">
                    <a16:creationId xmlns:a16="http://schemas.microsoft.com/office/drawing/2014/main" id="{CBAB4882-DAD3-42CF-A9ED-3EB5A55135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02681" y="4846049"/>
                <a:ext cx="0" cy="18042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9" name="直接连接符 2698">
                <a:extLst>
                  <a:ext uri="{FF2B5EF4-FFF2-40B4-BE49-F238E27FC236}">
                    <a16:creationId xmlns:a16="http://schemas.microsoft.com/office/drawing/2014/main" id="{A73CCD6C-47C7-289B-CC64-5394C900315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23636" y="4719508"/>
                <a:ext cx="0" cy="2891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00" name="组合 2699">
                <a:extLst>
                  <a:ext uri="{FF2B5EF4-FFF2-40B4-BE49-F238E27FC236}">
                    <a16:creationId xmlns:a16="http://schemas.microsoft.com/office/drawing/2014/main" id="{4F87E8C7-4883-8FF1-0C20-646BC4403907}"/>
                  </a:ext>
                </a:extLst>
              </p:cNvPr>
              <p:cNvGrpSpPr/>
              <p:nvPr/>
            </p:nvGrpSpPr>
            <p:grpSpPr>
              <a:xfrm>
                <a:off x="6779198" y="5005910"/>
                <a:ext cx="47774" cy="299244"/>
                <a:chOff x="6774031" y="5572125"/>
                <a:chExt cx="47625" cy="388433"/>
              </a:xfrm>
            </p:grpSpPr>
            <p:cxnSp>
              <p:nvCxnSpPr>
                <p:cNvPr id="2710" name="直接连接符 2709">
                  <a:extLst>
                    <a:ext uri="{FF2B5EF4-FFF2-40B4-BE49-F238E27FC236}">
                      <a16:creationId xmlns:a16="http://schemas.microsoft.com/office/drawing/2014/main" id="{DBC4FCBF-B950-895A-FA7B-74201E2AE7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98796" y="5572125"/>
                  <a:ext cx="0" cy="3712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1" name="直接连接符 2710">
                  <a:extLst>
                    <a:ext uri="{FF2B5EF4-FFF2-40B4-BE49-F238E27FC236}">
                      <a16:creationId xmlns:a16="http://schemas.microsoft.com/office/drawing/2014/main" id="{62BF0761-546E-98A8-A199-EB0912706E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74031" y="5819140"/>
                  <a:ext cx="0" cy="14141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8" name="直接连接符 2717">
                  <a:extLst>
                    <a:ext uri="{FF2B5EF4-FFF2-40B4-BE49-F238E27FC236}">
                      <a16:creationId xmlns:a16="http://schemas.microsoft.com/office/drawing/2014/main" id="{9048D596-2B16-574D-C5B9-B7522D9243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21656" y="5676265"/>
                  <a:ext cx="0" cy="27095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01" name="组合 2700">
                <a:extLst>
                  <a:ext uri="{FF2B5EF4-FFF2-40B4-BE49-F238E27FC236}">
                    <a16:creationId xmlns:a16="http://schemas.microsoft.com/office/drawing/2014/main" id="{5FDADD85-428B-8F19-4F32-4ACAB9AC7F45}"/>
                  </a:ext>
                </a:extLst>
              </p:cNvPr>
              <p:cNvGrpSpPr/>
              <p:nvPr/>
            </p:nvGrpSpPr>
            <p:grpSpPr>
              <a:xfrm flipH="1">
                <a:off x="4575908" y="4812366"/>
                <a:ext cx="47774" cy="293895"/>
                <a:chOff x="6774031" y="5572126"/>
                <a:chExt cx="47625" cy="381489"/>
              </a:xfrm>
            </p:grpSpPr>
            <p:cxnSp>
              <p:nvCxnSpPr>
                <p:cNvPr id="2707" name="直接连接符 2706">
                  <a:extLst>
                    <a:ext uri="{FF2B5EF4-FFF2-40B4-BE49-F238E27FC236}">
                      <a16:creationId xmlns:a16="http://schemas.microsoft.com/office/drawing/2014/main" id="{BFBC8ED3-5BE3-E470-A4E3-3CE653929C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8796" y="5572126"/>
                  <a:ext cx="0" cy="36760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8" name="直接连接符 2707">
                  <a:extLst>
                    <a:ext uri="{FF2B5EF4-FFF2-40B4-BE49-F238E27FC236}">
                      <a16:creationId xmlns:a16="http://schemas.microsoft.com/office/drawing/2014/main" id="{85E3C85B-27EF-8C68-882D-B7B9628813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74031" y="5819140"/>
                  <a:ext cx="0" cy="13447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9" name="直接连接符 2708">
                  <a:extLst>
                    <a:ext uri="{FF2B5EF4-FFF2-40B4-BE49-F238E27FC236}">
                      <a16:creationId xmlns:a16="http://schemas.microsoft.com/office/drawing/2014/main" id="{151BEE8A-6844-1317-C3AF-162E47CAA4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21656" y="5676267"/>
                  <a:ext cx="0" cy="251897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04" name="直接连接符 2703">
                <a:extLst>
                  <a:ext uri="{FF2B5EF4-FFF2-40B4-BE49-F238E27FC236}">
                    <a16:creationId xmlns:a16="http://schemas.microsoft.com/office/drawing/2014/main" id="{69CA293F-62F1-CC29-8ABB-5E13970260E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8880" y="5064078"/>
                <a:ext cx="0" cy="15030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5" name="直接连接符 2704">
                <a:extLst>
                  <a:ext uri="{FF2B5EF4-FFF2-40B4-BE49-F238E27FC236}">
                    <a16:creationId xmlns:a16="http://schemas.microsoft.com/office/drawing/2014/main" id="{22ACE592-34C6-A6BF-941F-FB423848E6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67522" y="5100093"/>
                <a:ext cx="0" cy="1035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6" name="直接连接符 2705">
                <a:extLst>
                  <a:ext uri="{FF2B5EF4-FFF2-40B4-BE49-F238E27FC236}">
                    <a16:creationId xmlns:a16="http://schemas.microsoft.com/office/drawing/2014/main" id="{63DD7ED7-8D6F-09B3-0330-7F16792475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95948" y="4840702"/>
                <a:ext cx="0" cy="36477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2" name="文本框 2651">
              <a:extLst>
                <a:ext uri="{FF2B5EF4-FFF2-40B4-BE49-F238E27FC236}">
                  <a16:creationId xmlns:a16="http://schemas.microsoft.com/office/drawing/2014/main" id="{1DA049E2-3742-49B3-568D-274BA27DEA02}"/>
                </a:ext>
              </a:extLst>
            </p:cNvPr>
            <p:cNvSpPr txBox="1"/>
            <p:nvPr/>
          </p:nvSpPr>
          <p:spPr>
            <a:xfrm>
              <a:off x="5335966" y="2435567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200">
                  <a:gradFill>
                    <a:gsLst>
                      <a:gs pos="14000">
                        <a:srgbClr val="A4FEFF"/>
                      </a:gs>
                      <a:gs pos="100000">
                        <a:srgbClr val="00B0F0"/>
                      </a:gs>
                      <a:gs pos="65000">
                        <a:srgbClr val="00F1FF"/>
                      </a:gs>
                    </a:gsLst>
                    <a:lin ang="0" scaled="1"/>
                  </a:gradFill>
                  <a:latin typeface="庞门正道标题体" panose="02010600030101010101" pitchFamily="2" charset="-122"/>
                  <a:ea typeface="庞门正道标题体" panose="02010600030101010101" pitchFamily="2" charset="-122"/>
                </a:defRPr>
              </a:lvl1pPr>
            </a:lstStyle>
            <a:p>
              <a:r>
                <a:rPr lang="zh-CN" altLang="en-US" sz="1100" dirty="0">
                  <a:gradFill flip="none" rotWithShape="1">
                    <a:gsLst>
                      <a:gs pos="29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OPPOSans L" panose="00020600040101010101" pitchFamily="18" charset="-122"/>
                  <a:sym typeface="OPPOSans L" panose="00020600040101010101" pitchFamily="18" charset="-122"/>
                </a:rPr>
                <a:t>此处输入信息</a:t>
              </a:r>
            </a:p>
          </p:txBody>
        </p:sp>
        <p:grpSp>
          <p:nvGrpSpPr>
            <p:cNvPr id="2722" name="组合 2721">
              <a:extLst>
                <a:ext uri="{FF2B5EF4-FFF2-40B4-BE49-F238E27FC236}">
                  <a16:creationId xmlns:a16="http://schemas.microsoft.com/office/drawing/2014/main" id="{3E34238C-F63D-A65E-8D9D-D3EA903DE04E}"/>
                </a:ext>
              </a:extLst>
            </p:cNvPr>
            <p:cNvGrpSpPr/>
            <p:nvPr/>
          </p:nvGrpSpPr>
          <p:grpSpPr>
            <a:xfrm rot="5400000">
              <a:off x="5158794" y="1117252"/>
              <a:ext cx="1202904" cy="1204252"/>
              <a:chOff x="2398708" y="1117923"/>
              <a:chExt cx="1202904" cy="1204252"/>
            </a:xfrm>
            <a:solidFill>
              <a:schemeClr val="accent1">
                <a:lumMod val="60000"/>
                <a:lumOff val="40000"/>
                <a:alpha val="70000"/>
              </a:schemeClr>
            </a:solidFill>
          </p:grpSpPr>
          <p:grpSp>
            <p:nvGrpSpPr>
              <p:cNvPr id="2723" name="图形 2639">
                <a:extLst>
                  <a:ext uri="{FF2B5EF4-FFF2-40B4-BE49-F238E27FC236}">
                    <a16:creationId xmlns:a16="http://schemas.microsoft.com/office/drawing/2014/main" id="{3A4CF31C-F633-2DF4-779A-53369B6E1930}"/>
                  </a:ext>
                </a:extLst>
              </p:cNvPr>
              <p:cNvGrpSpPr/>
              <p:nvPr/>
            </p:nvGrpSpPr>
            <p:grpSpPr>
              <a:xfrm>
                <a:off x="2398708" y="1117923"/>
                <a:ext cx="1202904" cy="1204252"/>
                <a:chOff x="2398708" y="1117923"/>
                <a:chExt cx="1202904" cy="1204252"/>
              </a:xfrm>
              <a:grpFill/>
            </p:grpSpPr>
            <p:grpSp>
              <p:nvGrpSpPr>
                <p:cNvPr id="2725" name="图形 2639">
                  <a:extLst>
                    <a:ext uri="{FF2B5EF4-FFF2-40B4-BE49-F238E27FC236}">
                      <a16:creationId xmlns:a16="http://schemas.microsoft.com/office/drawing/2014/main" id="{61E50038-0CDE-323F-F9E3-C9840893829E}"/>
                    </a:ext>
                  </a:extLst>
                </p:cNvPr>
                <p:cNvGrpSpPr/>
                <p:nvPr/>
              </p:nvGrpSpPr>
              <p:grpSpPr>
                <a:xfrm>
                  <a:off x="2420285" y="1142197"/>
                  <a:ext cx="579875" cy="578526"/>
                  <a:chOff x="2420285" y="1142197"/>
                  <a:chExt cx="579875" cy="578526"/>
                </a:xfrm>
                <a:grpFill/>
              </p:grpSpPr>
              <p:sp>
                <p:nvSpPr>
                  <p:cNvPr id="2776" name="任意多边形: 形状 2775">
                    <a:extLst>
                      <a:ext uri="{FF2B5EF4-FFF2-40B4-BE49-F238E27FC236}">
                        <a16:creationId xmlns:a16="http://schemas.microsoft.com/office/drawing/2014/main" id="{F8C3657C-8AE7-983C-DFCA-546230A69EBA}"/>
                      </a:ext>
                    </a:extLst>
                  </p:cNvPr>
                  <p:cNvSpPr/>
                  <p:nvPr/>
                </p:nvSpPr>
                <p:spPr>
                  <a:xfrm>
                    <a:off x="2421633" y="1719375"/>
                    <a:ext cx="8091" cy="1348"/>
                  </a:xfrm>
                  <a:custGeom>
                    <a:avLst/>
                    <a:gdLst>
                      <a:gd name="connsiteX0" fmla="*/ 0 w 8091"/>
                      <a:gd name="connsiteY0" fmla="*/ 0 h 1348"/>
                      <a:gd name="connsiteX1" fmla="*/ 8091 w 8091"/>
                      <a:gd name="connsiteY1" fmla="*/ 0 h 1348"/>
                      <a:gd name="connsiteX2" fmla="*/ 8091 w 8091"/>
                      <a:gd name="connsiteY2" fmla="*/ 1349 h 1348"/>
                      <a:gd name="connsiteX3" fmla="*/ 0 w 8091"/>
                      <a:gd name="connsiteY3" fmla="*/ 1349 h 1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91" h="1348">
                        <a:moveTo>
                          <a:pt x="0" y="0"/>
                        </a:moveTo>
                        <a:lnTo>
                          <a:pt x="8091" y="0"/>
                        </a:lnTo>
                        <a:lnTo>
                          <a:pt x="8091" y="1349"/>
                        </a:lnTo>
                        <a:lnTo>
                          <a:pt x="0" y="1349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7" name="任意多边形: 形状 2776">
                    <a:extLst>
                      <a:ext uri="{FF2B5EF4-FFF2-40B4-BE49-F238E27FC236}">
                        <a16:creationId xmlns:a16="http://schemas.microsoft.com/office/drawing/2014/main" id="{2F68FE85-2F76-6D77-6924-50DB414E1E0C}"/>
                      </a:ext>
                    </a:extLst>
                  </p:cNvPr>
                  <p:cNvSpPr/>
                  <p:nvPr/>
                </p:nvSpPr>
                <p:spPr>
                  <a:xfrm>
                    <a:off x="2420285" y="1143545"/>
                    <a:ext cx="560995" cy="558298"/>
                  </a:xfrm>
                  <a:custGeom>
                    <a:avLst/>
                    <a:gdLst>
                      <a:gd name="connsiteX0" fmla="*/ 8091 w 560995"/>
                      <a:gd name="connsiteY0" fmla="*/ 558299 h 558298"/>
                      <a:gd name="connsiteX1" fmla="*/ 0 w 560995"/>
                      <a:gd name="connsiteY1" fmla="*/ 558299 h 558298"/>
                      <a:gd name="connsiteX2" fmla="*/ 0 w 560995"/>
                      <a:gd name="connsiteY2" fmla="*/ 554253 h 558298"/>
                      <a:gd name="connsiteX3" fmla="*/ 8091 w 560995"/>
                      <a:gd name="connsiteY3" fmla="*/ 554253 h 558298"/>
                      <a:gd name="connsiteX4" fmla="*/ 8091 w 560995"/>
                      <a:gd name="connsiteY4" fmla="*/ 558299 h 558298"/>
                      <a:gd name="connsiteX5" fmla="*/ 9440 w 560995"/>
                      <a:gd name="connsiteY5" fmla="*/ 536722 h 558298"/>
                      <a:gd name="connsiteX6" fmla="*/ 2697 w 560995"/>
                      <a:gd name="connsiteY6" fmla="*/ 536722 h 558298"/>
                      <a:gd name="connsiteX7" fmla="*/ 2697 w 560995"/>
                      <a:gd name="connsiteY7" fmla="*/ 532676 h 558298"/>
                      <a:gd name="connsiteX8" fmla="*/ 9440 w 560995"/>
                      <a:gd name="connsiteY8" fmla="*/ 532676 h 558298"/>
                      <a:gd name="connsiteX9" fmla="*/ 9440 w 560995"/>
                      <a:gd name="connsiteY9" fmla="*/ 536722 h 558298"/>
                      <a:gd name="connsiteX10" fmla="*/ 12137 w 560995"/>
                      <a:gd name="connsiteY10" fmla="*/ 516494 h 558298"/>
                      <a:gd name="connsiteX11" fmla="*/ 4046 w 560995"/>
                      <a:gd name="connsiteY11" fmla="*/ 515145 h 558298"/>
                      <a:gd name="connsiteX12" fmla="*/ 4046 w 560995"/>
                      <a:gd name="connsiteY12" fmla="*/ 512448 h 558298"/>
                      <a:gd name="connsiteX13" fmla="*/ 10788 w 560995"/>
                      <a:gd name="connsiteY13" fmla="*/ 512448 h 558298"/>
                      <a:gd name="connsiteX14" fmla="*/ 12137 w 560995"/>
                      <a:gd name="connsiteY14" fmla="*/ 516494 h 558298"/>
                      <a:gd name="connsiteX15" fmla="*/ 14834 w 560995"/>
                      <a:gd name="connsiteY15" fmla="*/ 496265 h 558298"/>
                      <a:gd name="connsiteX16" fmla="*/ 8091 w 560995"/>
                      <a:gd name="connsiteY16" fmla="*/ 494917 h 558298"/>
                      <a:gd name="connsiteX17" fmla="*/ 8091 w 560995"/>
                      <a:gd name="connsiteY17" fmla="*/ 492220 h 558298"/>
                      <a:gd name="connsiteX18" fmla="*/ 14834 w 560995"/>
                      <a:gd name="connsiteY18" fmla="*/ 493568 h 558298"/>
                      <a:gd name="connsiteX19" fmla="*/ 14834 w 560995"/>
                      <a:gd name="connsiteY19" fmla="*/ 496265 h 558298"/>
                      <a:gd name="connsiteX20" fmla="*/ 17531 w 560995"/>
                      <a:gd name="connsiteY20" fmla="*/ 474689 h 558298"/>
                      <a:gd name="connsiteX21" fmla="*/ 10788 w 560995"/>
                      <a:gd name="connsiteY21" fmla="*/ 473340 h 558298"/>
                      <a:gd name="connsiteX22" fmla="*/ 10788 w 560995"/>
                      <a:gd name="connsiteY22" fmla="*/ 470643 h 558298"/>
                      <a:gd name="connsiteX23" fmla="*/ 17531 w 560995"/>
                      <a:gd name="connsiteY23" fmla="*/ 471992 h 558298"/>
                      <a:gd name="connsiteX24" fmla="*/ 17531 w 560995"/>
                      <a:gd name="connsiteY24" fmla="*/ 474689 h 558298"/>
                      <a:gd name="connsiteX25" fmla="*/ 21577 w 560995"/>
                      <a:gd name="connsiteY25" fmla="*/ 454460 h 558298"/>
                      <a:gd name="connsiteX26" fmla="*/ 14834 w 560995"/>
                      <a:gd name="connsiteY26" fmla="*/ 453112 h 558298"/>
                      <a:gd name="connsiteX27" fmla="*/ 16183 w 560995"/>
                      <a:gd name="connsiteY27" fmla="*/ 449066 h 558298"/>
                      <a:gd name="connsiteX28" fmla="*/ 22925 w 560995"/>
                      <a:gd name="connsiteY28" fmla="*/ 450415 h 558298"/>
                      <a:gd name="connsiteX29" fmla="*/ 21577 w 560995"/>
                      <a:gd name="connsiteY29" fmla="*/ 454460 h 558298"/>
                      <a:gd name="connsiteX30" fmla="*/ 26971 w 560995"/>
                      <a:gd name="connsiteY30" fmla="*/ 434232 h 558298"/>
                      <a:gd name="connsiteX31" fmla="*/ 20228 w 560995"/>
                      <a:gd name="connsiteY31" fmla="*/ 432884 h 558298"/>
                      <a:gd name="connsiteX32" fmla="*/ 21577 w 560995"/>
                      <a:gd name="connsiteY32" fmla="*/ 428838 h 558298"/>
                      <a:gd name="connsiteX33" fmla="*/ 28319 w 560995"/>
                      <a:gd name="connsiteY33" fmla="*/ 430187 h 558298"/>
                      <a:gd name="connsiteX34" fmla="*/ 26971 w 560995"/>
                      <a:gd name="connsiteY34" fmla="*/ 434232 h 558298"/>
                      <a:gd name="connsiteX35" fmla="*/ 32365 w 560995"/>
                      <a:gd name="connsiteY35" fmla="*/ 414004 h 558298"/>
                      <a:gd name="connsiteX36" fmla="*/ 25622 w 560995"/>
                      <a:gd name="connsiteY36" fmla="*/ 411307 h 558298"/>
                      <a:gd name="connsiteX37" fmla="*/ 26971 w 560995"/>
                      <a:gd name="connsiteY37" fmla="*/ 407261 h 558298"/>
                      <a:gd name="connsiteX38" fmla="*/ 33714 w 560995"/>
                      <a:gd name="connsiteY38" fmla="*/ 409958 h 558298"/>
                      <a:gd name="connsiteX39" fmla="*/ 32365 w 560995"/>
                      <a:gd name="connsiteY39" fmla="*/ 414004 h 558298"/>
                      <a:gd name="connsiteX40" fmla="*/ 37759 w 560995"/>
                      <a:gd name="connsiteY40" fmla="*/ 393776 h 558298"/>
                      <a:gd name="connsiteX41" fmla="*/ 31017 w 560995"/>
                      <a:gd name="connsiteY41" fmla="*/ 391079 h 558298"/>
                      <a:gd name="connsiteX42" fmla="*/ 32365 w 560995"/>
                      <a:gd name="connsiteY42" fmla="*/ 388382 h 558298"/>
                      <a:gd name="connsiteX43" fmla="*/ 39108 w 560995"/>
                      <a:gd name="connsiteY43" fmla="*/ 391079 h 558298"/>
                      <a:gd name="connsiteX44" fmla="*/ 37759 w 560995"/>
                      <a:gd name="connsiteY44" fmla="*/ 393776 h 558298"/>
                      <a:gd name="connsiteX45" fmla="*/ 45851 w 560995"/>
                      <a:gd name="connsiteY45" fmla="*/ 374896 h 558298"/>
                      <a:gd name="connsiteX46" fmla="*/ 39108 w 560995"/>
                      <a:gd name="connsiteY46" fmla="*/ 372199 h 558298"/>
                      <a:gd name="connsiteX47" fmla="*/ 40456 w 560995"/>
                      <a:gd name="connsiteY47" fmla="*/ 369502 h 558298"/>
                      <a:gd name="connsiteX48" fmla="*/ 47199 w 560995"/>
                      <a:gd name="connsiteY48" fmla="*/ 372199 h 558298"/>
                      <a:gd name="connsiteX49" fmla="*/ 45851 w 560995"/>
                      <a:gd name="connsiteY49" fmla="*/ 374896 h 558298"/>
                      <a:gd name="connsiteX50" fmla="*/ 52593 w 560995"/>
                      <a:gd name="connsiteY50" fmla="*/ 354668 h 558298"/>
                      <a:gd name="connsiteX51" fmla="*/ 45851 w 560995"/>
                      <a:gd name="connsiteY51" fmla="*/ 351971 h 558298"/>
                      <a:gd name="connsiteX52" fmla="*/ 47199 w 560995"/>
                      <a:gd name="connsiteY52" fmla="*/ 349274 h 558298"/>
                      <a:gd name="connsiteX53" fmla="*/ 53942 w 560995"/>
                      <a:gd name="connsiteY53" fmla="*/ 351971 h 558298"/>
                      <a:gd name="connsiteX54" fmla="*/ 52593 w 560995"/>
                      <a:gd name="connsiteY54" fmla="*/ 354668 h 558298"/>
                      <a:gd name="connsiteX55" fmla="*/ 62033 w 560995"/>
                      <a:gd name="connsiteY55" fmla="*/ 335788 h 558298"/>
                      <a:gd name="connsiteX56" fmla="*/ 55290 w 560995"/>
                      <a:gd name="connsiteY56" fmla="*/ 333091 h 558298"/>
                      <a:gd name="connsiteX57" fmla="*/ 56639 w 560995"/>
                      <a:gd name="connsiteY57" fmla="*/ 330394 h 558298"/>
                      <a:gd name="connsiteX58" fmla="*/ 63382 w 560995"/>
                      <a:gd name="connsiteY58" fmla="*/ 333091 h 558298"/>
                      <a:gd name="connsiteX59" fmla="*/ 62033 w 560995"/>
                      <a:gd name="connsiteY59" fmla="*/ 335788 h 558298"/>
                      <a:gd name="connsiteX60" fmla="*/ 71473 w 560995"/>
                      <a:gd name="connsiteY60" fmla="*/ 316909 h 558298"/>
                      <a:gd name="connsiteX61" fmla="*/ 64730 w 560995"/>
                      <a:gd name="connsiteY61" fmla="*/ 312863 h 558298"/>
                      <a:gd name="connsiteX62" fmla="*/ 66079 w 560995"/>
                      <a:gd name="connsiteY62" fmla="*/ 310166 h 558298"/>
                      <a:gd name="connsiteX63" fmla="*/ 72822 w 560995"/>
                      <a:gd name="connsiteY63" fmla="*/ 314212 h 558298"/>
                      <a:gd name="connsiteX64" fmla="*/ 71473 w 560995"/>
                      <a:gd name="connsiteY64" fmla="*/ 316909 h 558298"/>
                      <a:gd name="connsiteX65" fmla="*/ 80913 w 560995"/>
                      <a:gd name="connsiteY65" fmla="*/ 299377 h 558298"/>
                      <a:gd name="connsiteX66" fmla="*/ 74170 w 560995"/>
                      <a:gd name="connsiteY66" fmla="*/ 295332 h 558298"/>
                      <a:gd name="connsiteX67" fmla="*/ 75519 w 560995"/>
                      <a:gd name="connsiteY67" fmla="*/ 292635 h 558298"/>
                      <a:gd name="connsiteX68" fmla="*/ 82261 w 560995"/>
                      <a:gd name="connsiteY68" fmla="*/ 296680 h 558298"/>
                      <a:gd name="connsiteX69" fmla="*/ 80913 w 560995"/>
                      <a:gd name="connsiteY69" fmla="*/ 299377 h 558298"/>
                      <a:gd name="connsiteX70" fmla="*/ 91701 w 560995"/>
                      <a:gd name="connsiteY70" fmla="*/ 280498 h 558298"/>
                      <a:gd name="connsiteX71" fmla="*/ 84958 w 560995"/>
                      <a:gd name="connsiteY71" fmla="*/ 276452 h 558298"/>
                      <a:gd name="connsiteX72" fmla="*/ 86307 w 560995"/>
                      <a:gd name="connsiteY72" fmla="*/ 273755 h 558298"/>
                      <a:gd name="connsiteX73" fmla="*/ 93050 w 560995"/>
                      <a:gd name="connsiteY73" fmla="*/ 277801 h 558298"/>
                      <a:gd name="connsiteX74" fmla="*/ 91701 w 560995"/>
                      <a:gd name="connsiteY74" fmla="*/ 280498 h 558298"/>
                      <a:gd name="connsiteX75" fmla="*/ 102490 w 560995"/>
                      <a:gd name="connsiteY75" fmla="*/ 262967 h 558298"/>
                      <a:gd name="connsiteX76" fmla="*/ 95747 w 560995"/>
                      <a:gd name="connsiteY76" fmla="*/ 258921 h 558298"/>
                      <a:gd name="connsiteX77" fmla="*/ 97095 w 560995"/>
                      <a:gd name="connsiteY77" fmla="*/ 256224 h 558298"/>
                      <a:gd name="connsiteX78" fmla="*/ 103838 w 560995"/>
                      <a:gd name="connsiteY78" fmla="*/ 260270 h 558298"/>
                      <a:gd name="connsiteX79" fmla="*/ 102490 w 560995"/>
                      <a:gd name="connsiteY79" fmla="*/ 262967 h 558298"/>
                      <a:gd name="connsiteX80" fmla="*/ 114627 w 560995"/>
                      <a:gd name="connsiteY80" fmla="*/ 245436 h 558298"/>
                      <a:gd name="connsiteX81" fmla="*/ 109232 w 560995"/>
                      <a:gd name="connsiteY81" fmla="*/ 241390 h 558298"/>
                      <a:gd name="connsiteX82" fmla="*/ 111929 w 560995"/>
                      <a:gd name="connsiteY82" fmla="*/ 238693 h 558298"/>
                      <a:gd name="connsiteX83" fmla="*/ 117324 w 560995"/>
                      <a:gd name="connsiteY83" fmla="*/ 242738 h 558298"/>
                      <a:gd name="connsiteX84" fmla="*/ 114627 w 560995"/>
                      <a:gd name="connsiteY84" fmla="*/ 245436 h 558298"/>
                      <a:gd name="connsiteX85" fmla="*/ 126763 w 560995"/>
                      <a:gd name="connsiteY85" fmla="*/ 229253 h 558298"/>
                      <a:gd name="connsiteX86" fmla="*/ 121369 w 560995"/>
                      <a:gd name="connsiteY86" fmla="*/ 225207 h 558298"/>
                      <a:gd name="connsiteX87" fmla="*/ 124066 w 560995"/>
                      <a:gd name="connsiteY87" fmla="*/ 222510 h 558298"/>
                      <a:gd name="connsiteX88" fmla="*/ 129461 w 560995"/>
                      <a:gd name="connsiteY88" fmla="*/ 226556 h 558298"/>
                      <a:gd name="connsiteX89" fmla="*/ 126763 w 560995"/>
                      <a:gd name="connsiteY89" fmla="*/ 229253 h 558298"/>
                      <a:gd name="connsiteX90" fmla="*/ 140249 w 560995"/>
                      <a:gd name="connsiteY90" fmla="*/ 213070 h 558298"/>
                      <a:gd name="connsiteX91" fmla="*/ 133506 w 560995"/>
                      <a:gd name="connsiteY91" fmla="*/ 207676 h 558298"/>
                      <a:gd name="connsiteX92" fmla="*/ 136203 w 560995"/>
                      <a:gd name="connsiteY92" fmla="*/ 204979 h 558298"/>
                      <a:gd name="connsiteX93" fmla="*/ 141597 w 560995"/>
                      <a:gd name="connsiteY93" fmla="*/ 210373 h 558298"/>
                      <a:gd name="connsiteX94" fmla="*/ 140249 w 560995"/>
                      <a:gd name="connsiteY94" fmla="*/ 213070 h 558298"/>
                      <a:gd name="connsiteX95" fmla="*/ 153734 w 560995"/>
                      <a:gd name="connsiteY95" fmla="*/ 196888 h 558298"/>
                      <a:gd name="connsiteX96" fmla="*/ 148340 w 560995"/>
                      <a:gd name="connsiteY96" fmla="*/ 191494 h 558298"/>
                      <a:gd name="connsiteX97" fmla="*/ 151037 w 560995"/>
                      <a:gd name="connsiteY97" fmla="*/ 188797 h 558298"/>
                      <a:gd name="connsiteX98" fmla="*/ 156431 w 560995"/>
                      <a:gd name="connsiteY98" fmla="*/ 194191 h 558298"/>
                      <a:gd name="connsiteX99" fmla="*/ 153734 w 560995"/>
                      <a:gd name="connsiteY99" fmla="*/ 196888 h 558298"/>
                      <a:gd name="connsiteX100" fmla="*/ 167220 w 560995"/>
                      <a:gd name="connsiteY100" fmla="*/ 182054 h 558298"/>
                      <a:gd name="connsiteX101" fmla="*/ 161826 w 560995"/>
                      <a:gd name="connsiteY101" fmla="*/ 176660 h 558298"/>
                      <a:gd name="connsiteX102" fmla="*/ 164523 w 560995"/>
                      <a:gd name="connsiteY102" fmla="*/ 173963 h 558298"/>
                      <a:gd name="connsiteX103" fmla="*/ 169917 w 560995"/>
                      <a:gd name="connsiteY103" fmla="*/ 179357 h 558298"/>
                      <a:gd name="connsiteX104" fmla="*/ 167220 w 560995"/>
                      <a:gd name="connsiteY104" fmla="*/ 182054 h 558298"/>
                      <a:gd name="connsiteX105" fmla="*/ 182054 w 560995"/>
                      <a:gd name="connsiteY105" fmla="*/ 167220 h 558298"/>
                      <a:gd name="connsiteX106" fmla="*/ 176660 w 560995"/>
                      <a:gd name="connsiteY106" fmla="*/ 161826 h 558298"/>
                      <a:gd name="connsiteX107" fmla="*/ 179357 w 560995"/>
                      <a:gd name="connsiteY107" fmla="*/ 159129 h 558298"/>
                      <a:gd name="connsiteX108" fmla="*/ 184751 w 560995"/>
                      <a:gd name="connsiteY108" fmla="*/ 164523 h 558298"/>
                      <a:gd name="connsiteX109" fmla="*/ 182054 w 560995"/>
                      <a:gd name="connsiteY109" fmla="*/ 167220 h 558298"/>
                      <a:gd name="connsiteX110" fmla="*/ 196888 w 560995"/>
                      <a:gd name="connsiteY110" fmla="*/ 152386 h 558298"/>
                      <a:gd name="connsiteX111" fmla="*/ 191494 w 560995"/>
                      <a:gd name="connsiteY111" fmla="*/ 146992 h 558298"/>
                      <a:gd name="connsiteX112" fmla="*/ 194191 w 560995"/>
                      <a:gd name="connsiteY112" fmla="*/ 144295 h 558298"/>
                      <a:gd name="connsiteX113" fmla="*/ 199585 w 560995"/>
                      <a:gd name="connsiteY113" fmla="*/ 149689 h 558298"/>
                      <a:gd name="connsiteX114" fmla="*/ 196888 w 560995"/>
                      <a:gd name="connsiteY114" fmla="*/ 152386 h 558298"/>
                      <a:gd name="connsiteX115" fmla="*/ 213070 w 560995"/>
                      <a:gd name="connsiteY115" fmla="*/ 138900 h 558298"/>
                      <a:gd name="connsiteX116" fmla="*/ 207676 w 560995"/>
                      <a:gd name="connsiteY116" fmla="*/ 133506 h 558298"/>
                      <a:gd name="connsiteX117" fmla="*/ 210373 w 560995"/>
                      <a:gd name="connsiteY117" fmla="*/ 130809 h 558298"/>
                      <a:gd name="connsiteX118" fmla="*/ 215768 w 560995"/>
                      <a:gd name="connsiteY118" fmla="*/ 136203 h 558298"/>
                      <a:gd name="connsiteX119" fmla="*/ 213070 w 560995"/>
                      <a:gd name="connsiteY119" fmla="*/ 138900 h 558298"/>
                      <a:gd name="connsiteX120" fmla="*/ 229253 w 560995"/>
                      <a:gd name="connsiteY120" fmla="*/ 125415 h 558298"/>
                      <a:gd name="connsiteX121" fmla="*/ 225207 w 560995"/>
                      <a:gd name="connsiteY121" fmla="*/ 120021 h 558298"/>
                      <a:gd name="connsiteX122" fmla="*/ 227904 w 560995"/>
                      <a:gd name="connsiteY122" fmla="*/ 117324 h 558298"/>
                      <a:gd name="connsiteX123" fmla="*/ 231950 w 560995"/>
                      <a:gd name="connsiteY123" fmla="*/ 122718 h 558298"/>
                      <a:gd name="connsiteX124" fmla="*/ 229253 w 560995"/>
                      <a:gd name="connsiteY124" fmla="*/ 125415 h 558298"/>
                      <a:gd name="connsiteX125" fmla="*/ 245436 w 560995"/>
                      <a:gd name="connsiteY125" fmla="*/ 113278 h 558298"/>
                      <a:gd name="connsiteX126" fmla="*/ 241390 w 560995"/>
                      <a:gd name="connsiteY126" fmla="*/ 107884 h 558298"/>
                      <a:gd name="connsiteX127" fmla="*/ 244087 w 560995"/>
                      <a:gd name="connsiteY127" fmla="*/ 105187 h 558298"/>
                      <a:gd name="connsiteX128" fmla="*/ 248133 w 560995"/>
                      <a:gd name="connsiteY128" fmla="*/ 111929 h 558298"/>
                      <a:gd name="connsiteX129" fmla="*/ 245436 w 560995"/>
                      <a:gd name="connsiteY129" fmla="*/ 113278 h 558298"/>
                      <a:gd name="connsiteX130" fmla="*/ 262967 w 560995"/>
                      <a:gd name="connsiteY130" fmla="*/ 101141 h 558298"/>
                      <a:gd name="connsiteX131" fmla="*/ 258921 w 560995"/>
                      <a:gd name="connsiteY131" fmla="*/ 94398 h 558298"/>
                      <a:gd name="connsiteX132" fmla="*/ 261618 w 560995"/>
                      <a:gd name="connsiteY132" fmla="*/ 93050 h 558298"/>
                      <a:gd name="connsiteX133" fmla="*/ 265664 w 560995"/>
                      <a:gd name="connsiteY133" fmla="*/ 99792 h 558298"/>
                      <a:gd name="connsiteX134" fmla="*/ 262967 w 560995"/>
                      <a:gd name="connsiteY134" fmla="*/ 101141 h 558298"/>
                      <a:gd name="connsiteX135" fmla="*/ 280498 w 560995"/>
                      <a:gd name="connsiteY135" fmla="*/ 90353 h 558298"/>
                      <a:gd name="connsiteX136" fmla="*/ 276452 w 560995"/>
                      <a:gd name="connsiteY136" fmla="*/ 83610 h 558298"/>
                      <a:gd name="connsiteX137" fmla="*/ 279149 w 560995"/>
                      <a:gd name="connsiteY137" fmla="*/ 82261 h 558298"/>
                      <a:gd name="connsiteX138" fmla="*/ 283195 w 560995"/>
                      <a:gd name="connsiteY138" fmla="*/ 89004 h 558298"/>
                      <a:gd name="connsiteX139" fmla="*/ 280498 w 560995"/>
                      <a:gd name="connsiteY139" fmla="*/ 90353 h 558298"/>
                      <a:gd name="connsiteX140" fmla="*/ 298029 w 560995"/>
                      <a:gd name="connsiteY140" fmla="*/ 79564 h 558298"/>
                      <a:gd name="connsiteX141" fmla="*/ 295332 w 560995"/>
                      <a:gd name="connsiteY141" fmla="*/ 72822 h 558298"/>
                      <a:gd name="connsiteX142" fmla="*/ 298029 w 560995"/>
                      <a:gd name="connsiteY142" fmla="*/ 71473 h 558298"/>
                      <a:gd name="connsiteX143" fmla="*/ 302075 w 560995"/>
                      <a:gd name="connsiteY143" fmla="*/ 78216 h 558298"/>
                      <a:gd name="connsiteX144" fmla="*/ 298029 w 560995"/>
                      <a:gd name="connsiteY144" fmla="*/ 79564 h 558298"/>
                      <a:gd name="connsiteX145" fmla="*/ 316909 w 560995"/>
                      <a:gd name="connsiteY145" fmla="*/ 70124 h 558298"/>
                      <a:gd name="connsiteX146" fmla="*/ 312863 w 560995"/>
                      <a:gd name="connsiteY146" fmla="*/ 63382 h 558298"/>
                      <a:gd name="connsiteX147" fmla="*/ 315560 w 560995"/>
                      <a:gd name="connsiteY147" fmla="*/ 62033 h 558298"/>
                      <a:gd name="connsiteX148" fmla="*/ 318257 w 560995"/>
                      <a:gd name="connsiteY148" fmla="*/ 68776 h 558298"/>
                      <a:gd name="connsiteX149" fmla="*/ 316909 w 560995"/>
                      <a:gd name="connsiteY149" fmla="*/ 70124 h 558298"/>
                      <a:gd name="connsiteX150" fmla="*/ 335788 w 560995"/>
                      <a:gd name="connsiteY150" fmla="*/ 60685 h 558298"/>
                      <a:gd name="connsiteX151" fmla="*/ 333091 w 560995"/>
                      <a:gd name="connsiteY151" fmla="*/ 53942 h 558298"/>
                      <a:gd name="connsiteX152" fmla="*/ 335788 w 560995"/>
                      <a:gd name="connsiteY152" fmla="*/ 52593 h 558298"/>
                      <a:gd name="connsiteX153" fmla="*/ 338485 w 560995"/>
                      <a:gd name="connsiteY153" fmla="*/ 59336 h 558298"/>
                      <a:gd name="connsiteX154" fmla="*/ 335788 w 560995"/>
                      <a:gd name="connsiteY154" fmla="*/ 60685 h 558298"/>
                      <a:gd name="connsiteX155" fmla="*/ 354668 w 560995"/>
                      <a:gd name="connsiteY155" fmla="*/ 52593 h 558298"/>
                      <a:gd name="connsiteX156" fmla="*/ 351971 w 560995"/>
                      <a:gd name="connsiteY156" fmla="*/ 45851 h 558298"/>
                      <a:gd name="connsiteX157" fmla="*/ 354668 w 560995"/>
                      <a:gd name="connsiteY157" fmla="*/ 44502 h 558298"/>
                      <a:gd name="connsiteX158" fmla="*/ 357365 w 560995"/>
                      <a:gd name="connsiteY158" fmla="*/ 51245 h 558298"/>
                      <a:gd name="connsiteX159" fmla="*/ 354668 w 560995"/>
                      <a:gd name="connsiteY159" fmla="*/ 52593 h 558298"/>
                      <a:gd name="connsiteX160" fmla="*/ 373548 w 560995"/>
                      <a:gd name="connsiteY160" fmla="*/ 44502 h 558298"/>
                      <a:gd name="connsiteX161" fmla="*/ 370850 w 560995"/>
                      <a:gd name="connsiteY161" fmla="*/ 37759 h 558298"/>
                      <a:gd name="connsiteX162" fmla="*/ 373548 w 560995"/>
                      <a:gd name="connsiteY162" fmla="*/ 36411 h 558298"/>
                      <a:gd name="connsiteX163" fmla="*/ 376245 w 560995"/>
                      <a:gd name="connsiteY163" fmla="*/ 43154 h 558298"/>
                      <a:gd name="connsiteX164" fmla="*/ 373548 w 560995"/>
                      <a:gd name="connsiteY164" fmla="*/ 44502 h 558298"/>
                      <a:gd name="connsiteX165" fmla="*/ 393776 w 560995"/>
                      <a:gd name="connsiteY165" fmla="*/ 36411 h 558298"/>
                      <a:gd name="connsiteX166" fmla="*/ 391079 w 560995"/>
                      <a:gd name="connsiteY166" fmla="*/ 29668 h 558298"/>
                      <a:gd name="connsiteX167" fmla="*/ 393776 w 560995"/>
                      <a:gd name="connsiteY167" fmla="*/ 28319 h 558298"/>
                      <a:gd name="connsiteX168" fmla="*/ 396473 w 560995"/>
                      <a:gd name="connsiteY168" fmla="*/ 35062 h 558298"/>
                      <a:gd name="connsiteX169" fmla="*/ 393776 w 560995"/>
                      <a:gd name="connsiteY169" fmla="*/ 36411 h 558298"/>
                      <a:gd name="connsiteX170" fmla="*/ 412655 w 560995"/>
                      <a:gd name="connsiteY170" fmla="*/ 31017 h 558298"/>
                      <a:gd name="connsiteX171" fmla="*/ 409958 w 560995"/>
                      <a:gd name="connsiteY171" fmla="*/ 24274 h 558298"/>
                      <a:gd name="connsiteX172" fmla="*/ 412655 w 560995"/>
                      <a:gd name="connsiteY172" fmla="*/ 22925 h 558298"/>
                      <a:gd name="connsiteX173" fmla="*/ 416701 w 560995"/>
                      <a:gd name="connsiteY173" fmla="*/ 29668 h 558298"/>
                      <a:gd name="connsiteX174" fmla="*/ 412655 w 560995"/>
                      <a:gd name="connsiteY174" fmla="*/ 31017 h 558298"/>
                      <a:gd name="connsiteX175" fmla="*/ 432884 w 560995"/>
                      <a:gd name="connsiteY175" fmla="*/ 24274 h 558298"/>
                      <a:gd name="connsiteX176" fmla="*/ 431535 w 560995"/>
                      <a:gd name="connsiteY176" fmla="*/ 17531 h 558298"/>
                      <a:gd name="connsiteX177" fmla="*/ 434232 w 560995"/>
                      <a:gd name="connsiteY177" fmla="*/ 16183 h 558298"/>
                      <a:gd name="connsiteX178" fmla="*/ 435581 w 560995"/>
                      <a:gd name="connsiteY178" fmla="*/ 22925 h 558298"/>
                      <a:gd name="connsiteX179" fmla="*/ 432884 w 560995"/>
                      <a:gd name="connsiteY179" fmla="*/ 24274 h 558298"/>
                      <a:gd name="connsiteX180" fmla="*/ 453112 w 560995"/>
                      <a:gd name="connsiteY180" fmla="*/ 20228 h 558298"/>
                      <a:gd name="connsiteX181" fmla="*/ 451763 w 560995"/>
                      <a:gd name="connsiteY181" fmla="*/ 13485 h 558298"/>
                      <a:gd name="connsiteX182" fmla="*/ 455809 w 560995"/>
                      <a:gd name="connsiteY182" fmla="*/ 12137 h 558298"/>
                      <a:gd name="connsiteX183" fmla="*/ 457158 w 560995"/>
                      <a:gd name="connsiteY183" fmla="*/ 18880 h 558298"/>
                      <a:gd name="connsiteX184" fmla="*/ 453112 w 560995"/>
                      <a:gd name="connsiteY184" fmla="*/ 20228 h 558298"/>
                      <a:gd name="connsiteX185" fmla="*/ 473340 w 560995"/>
                      <a:gd name="connsiteY185" fmla="*/ 16183 h 558298"/>
                      <a:gd name="connsiteX186" fmla="*/ 471992 w 560995"/>
                      <a:gd name="connsiteY186" fmla="*/ 9440 h 558298"/>
                      <a:gd name="connsiteX187" fmla="*/ 476037 w 560995"/>
                      <a:gd name="connsiteY187" fmla="*/ 9440 h 558298"/>
                      <a:gd name="connsiteX188" fmla="*/ 477386 w 560995"/>
                      <a:gd name="connsiteY188" fmla="*/ 16183 h 558298"/>
                      <a:gd name="connsiteX189" fmla="*/ 473340 w 560995"/>
                      <a:gd name="connsiteY189" fmla="*/ 16183 h 558298"/>
                      <a:gd name="connsiteX190" fmla="*/ 494917 w 560995"/>
                      <a:gd name="connsiteY190" fmla="*/ 12137 h 558298"/>
                      <a:gd name="connsiteX191" fmla="*/ 493568 w 560995"/>
                      <a:gd name="connsiteY191" fmla="*/ 5394 h 558298"/>
                      <a:gd name="connsiteX192" fmla="*/ 497614 w 560995"/>
                      <a:gd name="connsiteY192" fmla="*/ 5394 h 558298"/>
                      <a:gd name="connsiteX193" fmla="*/ 497614 w 560995"/>
                      <a:gd name="connsiteY193" fmla="*/ 12137 h 558298"/>
                      <a:gd name="connsiteX194" fmla="*/ 494917 w 560995"/>
                      <a:gd name="connsiteY194" fmla="*/ 12137 h 558298"/>
                      <a:gd name="connsiteX195" fmla="*/ 515145 w 560995"/>
                      <a:gd name="connsiteY195" fmla="*/ 9440 h 558298"/>
                      <a:gd name="connsiteX196" fmla="*/ 513797 w 560995"/>
                      <a:gd name="connsiteY196" fmla="*/ 2697 h 558298"/>
                      <a:gd name="connsiteX197" fmla="*/ 517842 w 560995"/>
                      <a:gd name="connsiteY197" fmla="*/ 2697 h 558298"/>
                      <a:gd name="connsiteX198" fmla="*/ 519191 w 560995"/>
                      <a:gd name="connsiteY198" fmla="*/ 9440 h 558298"/>
                      <a:gd name="connsiteX199" fmla="*/ 515145 w 560995"/>
                      <a:gd name="connsiteY199" fmla="*/ 9440 h 558298"/>
                      <a:gd name="connsiteX200" fmla="*/ 535373 w 560995"/>
                      <a:gd name="connsiteY200" fmla="*/ 8091 h 558298"/>
                      <a:gd name="connsiteX201" fmla="*/ 535373 w 560995"/>
                      <a:gd name="connsiteY201" fmla="*/ 1349 h 558298"/>
                      <a:gd name="connsiteX202" fmla="*/ 539419 w 560995"/>
                      <a:gd name="connsiteY202" fmla="*/ 1349 h 558298"/>
                      <a:gd name="connsiteX203" fmla="*/ 539419 w 560995"/>
                      <a:gd name="connsiteY203" fmla="*/ 8091 h 558298"/>
                      <a:gd name="connsiteX204" fmla="*/ 535373 w 560995"/>
                      <a:gd name="connsiteY204" fmla="*/ 8091 h 558298"/>
                      <a:gd name="connsiteX205" fmla="*/ 556950 w 560995"/>
                      <a:gd name="connsiteY205" fmla="*/ 6743 h 558298"/>
                      <a:gd name="connsiteX206" fmla="*/ 556950 w 560995"/>
                      <a:gd name="connsiteY206" fmla="*/ 0 h 558298"/>
                      <a:gd name="connsiteX207" fmla="*/ 560996 w 560995"/>
                      <a:gd name="connsiteY207" fmla="*/ 0 h 558298"/>
                      <a:gd name="connsiteX208" fmla="*/ 560996 w 560995"/>
                      <a:gd name="connsiteY208" fmla="*/ 8091 h 558298"/>
                      <a:gd name="connsiteX209" fmla="*/ 556950 w 560995"/>
                      <a:gd name="connsiteY209" fmla="*/ 6743 h 558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</a:cxnLst>
                    <a:rect l="l" t="t" r="r" b="b"/>
                    <a:pathLst>
                      <a:path w="560995" h="558298">
                        <a:moveTo>
                          <a:pt x="8091" y="558299"/>
                        </a:moveTo>
                        <a:lnTo>
                          <a:pt x="0" y="558299"/>
                        </a:lnTo>
                        <a:lnTo>
                          <a:pt x="0" y="554253"/>
                        </a:lnTo>
                        <a:lnTo>
                          <a:pt x="8091" y="554253"/>
                        </a:lnTo>
                        <a:lnTo>
                          <a:pt x="8091" y="558299"/>
                        </a:lnTo>
                        <a:close/>
                        <a:moveTo>
                          <a:pt x="9440" y="536722"/>
                        </a:moveTo>
                        <a:lnTo>
                          <a:pt x="2697" y="536722"/>
                        </a:lnTo>
                        <a:lnTo>
                          <a:pt x="2697" y="532676"/>
                        </a:lnTo>
                        <a:lnTo>
                          <a:pt x="9440" y="532676"/>
                        </a:lnTo>
                        <a:lnTo>
                          <a:pt x="9440" y="536722"/>
                        </a:lnTo>
                        <a:close/>
                        <a:moveTo>
                          <a:pt x="12137" y="516494"/>
                        </a:moveTo>
                        <a:lnTo>
                          <a:pt x="4046" y="515145"/>
                        </a:lnTo>
                        <a:lnTo>
                          <a:pt x="4046" y="512448"/>
                        </a:lnTo>
                        <a:lnTo>
                          <a:pt x="10788" y="512448"/>
                        </a:lnTo>
                        <a:lnTo>
                          <a:pt x="12137" y="516494"/>
                        </a:lnTo>
                        <a:close/>
                        <a:moveTo>
                          <a:pt x="14834" y="496265"/>
                        </a:moveTo>
                        <a:lnTo>
                          <a:pt x="8091" y="494917"/>
                        </a:lnTo>
                        <a:lnTo>
                          <a:pt x="8091" y="492220"/>
                        </a:lnTo>
                        <a:lnTo>
                          <a:pt x="14834" y="493568"/>
                        </a:lnTo>
                        <a:lnTo>
                          <a:pt x="14834" y="496265"/>
                        </a:lnTo>
                        <a:close/>
                        <a:moveTo>
                          <a:pt x="17531" y="474689"/>
                        </a:moveTo>
                        <a:lnTo>
                          <a:pt x="10788" y="473340"/>
                        </a:lnTo>
                        <a:lnTo>
                          <a:pt x="10788" y="470643"/>
                        </a:lnTo>
                        <a:lnTo>
                          <a:pt x="17531" y="471992"/>
                        </a:lnTo>
                        <a:lnTo>
                          <a:pt x="17531" y="474689"/>
                        </a:lnTo>
                        <a:close/>
                        <a:moveTo>
                          <a:pt x="21577" y="454460"/>
                        </a:moveTo>
                        <a:lnTo>
                          <a:pt x="14834" y="453112"/>
                        </a:lnTo>
                        <a:lnTo>
                          <a:pt x="16183" y="449066"/>
                        </a:lnTo>
                        <a:lnTo>
                          <a:pt x="22925" y="450415"/>
                        </a:lnTo>
                        <a:lnTo>
                          <a:pt x="21577" y="454460"/>
                        </a:lnTo>
                        <a:close/>
                        <a:moveTo>
                          <a:pt x="26971" y="434232"/>
                        </a:moveTo>
                        <a:lnTo>
                          <a:pt x="20228" y="432884"/>
                        </a:lnTo>
                        <a:lnTo>
                          <a:pt x="21577" y="428838"/>
                        </a:lnTo>
                        <a:lnTo>
                          <a:pt x="28319" y="430187"/>
                        </a:lnTo>
                        <a:lnTo>
                          <a:pt x="26971" y="434232"/>
                        </a:lnTo>
                        <a:close/>
                        <a:moveTo>
                          <a:pt x="32365" y="414004"/>
                        </a:moveTo>
                        <a:lnTo>
                          <a:pt x="25622" y="411307"/>
                        </a:lnTo>
                        <a:lnTo>
                          <a:pt x="26971" y="407261"/>
                        </a:lnTo>
                        <a:lnTo>
                          <a:pt x="33714" y="409958"/>
                        </a:lnTo>
                        <a:lnTo>
                          <a:pt x="32365" y="414004"/>
                        </a:lnTo>
                        <a:close/>
                        <a:moveTo>
                          <a:pt x="37759" y="393776"/>
                        </a:moveTo>
                        <a:lnTo>
                          <a:pt x="31017" y="391079"/>
                        </a:lnTo>
                        <a:lnTo>
                          <a:pt x="32365" y="388382"/>
                        </a:lnTo>
                        <a:lnTo>
                          <a:pt x="39108" y="391079"/>
                        </a:lnTo>
                        <a:lnTo>
                          <a:pt x="37759" y="393776"/>
                        </a:lnTo>
                        <a:close/>
                        <a:moveTo>
                          <a:pt x="45851" y="374896"/>
                        </a:moveTo>
                        <a:lnTo>
                          <a:pt x="39108" y="372199"/>
                        </a:lnTo>
                        <a:lnTo>
                          <a:pt x="40456" y="369502"/>
                        </a:lnTo>
                        <a:lnTo>
                          <a:pt x="47199" y="372199"/>
                        </a:lnTo>
                        <a:lnTo>
                          <a:pt x="45851" y="374896"/>
                        </a:lnTo>
                        <a:close/>
                        <a:moveTo>
                          <a:pt x="52593" y="354668"/>
                        </a:moveTo>
                        <a:lnTo>
                          <a:pt x="45851" y="351971"/>
                        </a:lnTo>
                        <a:lnTo>
                          <a:pt x="47199" y="349274"/>
                        </a:lnTo>
                        <a:lnTo>
                          <a:pt x="53942" y="351971"/>
                        </a:lnTo>
                        <a:lnTo>
                          <a:pt x="52593" y="354668"/>
                        </a:lnTo>
                        <a:close/>
                        <a:moveTo>
                          <a:pt x="62033" y="335788"/>
                        </a:moveTo>
                        <a:lnTo>
                          <a:pt x="55290" y="333091"/>
                        </a:lnTo>
                        <a:lnTo>
                          <a:pt x="56639" y="330394"/>
                        </a:lnTo>
                        <a:lnTo>
                          <a:pt x="63382" y="333091"/>
                        </a:lnTo>
                        <a:lnTo>
                          <a:pt x="62033" y="335788"/>
                        </a:lnTo>
                        <a:close/>
                        <a:moveTo>
                          <a:pt x="71473" y="316909"/>
                        </a:moveTo>
                        <a:lnTo>
                          <a:pt x="64730" y="312863"/>
                        </a:lnTo>
                        <a:lnTo>
                          <a:pt x="66079" y="310166"/>
                        </a:lnTo>
                        <a:lnTo>
                          <a:pt x="72822" y="314212"/>
                        </a:lnTo>
                        <a:lnTo>
                          <a:pt x="71473" y="316909"/>
                        </a:lnTo>
                        <a:close/>
                        <a:moveTo>
                          <a:pt x="80913" y="299377"/>
                        </a:moveTo>
                        <a:lnTo>
                          <a:pt x="74170" y="295332"/>
                        </a:lnTo>
                        <a:lnTo>
                          <a:pt x="75519" y="292635"/>
                        </a:lnTo>
                        <a:lnTo>
                          <a:pt x="82261" y="296680"/>
                        </a:lnTo>
                        <a:lnTo>
                          <a:pt x="80913" y="299377"/>
                        </a:lnTo>
                        <a:close/>
                        <a:moveTo>
                          <a:pt x="91701" y="280498"/>
                        </a:moveTo>
                        <a:lnTo>
                          <a:pt x="84958" y="276452"/>
                        </a:lnTo>
                        <a:lnTo>
                          <a:pt x="86307" y="273755"/>
                        </a:lnTo>
                        <a:lnTo>
                          <a:pt x="93050" y="277801"/>
                        </a:lnTo>
                        <a:lnTo>
                          <a:pt x="91701" y="280498"/>
                        </a:lnTo>
                        <a:close/>
                        <a:moveTo>
                          <a:pt x="102490" y="262967"/>
                        </a:moveTo>
                        <a:lnTo>
                          <a:pt x="95747" y="258921"/>
                        </a:lnTo>
                        <a:lnTo>
                          <a:pt x="97095" y="256224"/>
                        </a:lnTo>
                        <a:lnTo>
                          <a:pt x="103838" y="260270"/>
                        </a:lnTo>
                        <a:lnTo>
                          <a:pt x="102490" y="262967"/>
                        </a:lnTo>
                        <a:close/>
                        <a:moveTo>
                          <a:pt x="114627" y="245436"/>
                        </a:moveTo>
                        <a:lnTo>
                          <a:pt x="109232" y="241390"/>
                        </a:lnTo>
                        <a:lnTo>
                          <a:pt x="111929" y="238693"/>
                        </a:lnTo>
                        <a:lnTo>
                          <a:pt x="117324" y="242738"/>
                        </a:lnTo>
                        <a:lnTo>
                          <a:pt x="114627" y="245436"/>
                        </a:lnTo>
                        <a:close/>
                        <a:moveTo>
                          <a:pt x="126763" y="229253"/>
                        </a:moveTo>
                        <a:lnTo>
                          <a:pt x="121369" y="225207"/>
                        </a:lnTo>
                        <a:lnTo>
                          <a:pt x="124066" y="222510"/>
                        </a:lnTo>
                        <a:lnTo>
                          <a:pt x="129461" y="226556"/>
                        </a:lnTo>
                        <a:lnTo>
                          <a:pt x="126763" y="229253"/>
                        </a:lnTo>
                        <a:close/>
                        <a:moveTo>
                          <a:pt x="140249" y="213070"/>
                        </a:moveTo>
                        <a:lnTo>
                          <a:pt x="133506" y="207676"/>
                        </a:lnTo>
                        <a:lnTo>
                          <a:pt x="136203" y="204979"/>
                        </a:lnTo>
                        <a:lnTo>
                          <a:pt x="141597" y="210373"/>
                        </a:lnTo>
                        <a:lnTo>
                          <a:pt x="140249" y="213070"/>
                        </a:lnTo>
                        <a:close/>
                        <a:moveTo>
                          <a:pt x="153734" y="196888"/>
                        </a:moveTo>
                        <a:lnTo>
                          <a:pt x="148340" y="191494"/>
                        </a:lnTo>
                        <a:lnTo>
                          <a:pt x="151037" y="188797"/>
                        </a:lnTo>
                        <a:lnTo>
                          <a:pt x="156431" y="194191"/>
                        </a:lnTo>
                        <a:lnTo>
                          <a:pt x="153734" y="196888"/>
                        </a:lnTo>
                        <a:close/>
                        <a:moveTo>
                          <a:pt x="167220" y="182054"/>
                        </a:moveTo>
                        <a:lnTo>
                          <a:pt x="161826" y="176660"/>
                        </a:lnTo>
                        <a:lnTo>
                          <a:pt x="164523" y="173963"/>
                        </a:lnTo>
                        <a:lnTo>
                          <a:pt x="169917" y="179357"/>
                        </a:lnTo>
                        <a:lnTo>
                          <a:pt x="167220" y="182054"/>
                        </a:lnTo>
                        <a:close/>
                        <a:moveTo>
                          <a:pt x="182054" y="167220"/>
                        </a:moveTo>
                        <a:lnTo>
                          <a:pt x="176660" y="161826"/>
                        </a:lnTo>
                        <a:lnTo>
                          <a:pt x="179357" y="159129"/>
                        </a:lnTo>
                        <a:lnTo>
                          <a:pt x="184751" y="164523"/>
                        </a:lnTo>
                        <a:lnTo>
                          <a:pt x="182054" y="167220"/>
                        </a:lnTo>
                        <a:close/>
                        <a:moveTo>
                          <a:pt x="196888" y="152386"/>
                        </a:moveTo>
                        <a:lnTo>
                          <a:pt x="191494" y="146992"/>
                        </a:lnTo>
                        <a:lnTo>
                          <a:pt x="194191" y="144295"/>
                        </a:lnTo>
                        <a:lnTo>
                          <a:pt x="199585" y="149689"/>
                        </a:lnTo>
                        <a:lnTo>
                          <a:pt x="196888" y="152386"/>
                        </a:lnTo>
                        <a:close/>
                        <a:moveTo>
                          <a:pt x="213070" y="138900"/>
                        </a:moveTo>
                        <a:lnTo>
                          <a:pt x="207676" y="133506"/>
                        </a:lnTo>
                        <a:lnTo>
                          <a:pt x="210373" y="130809"/>
                        </a:lnTo>
                        <a:lnTo>
                          <a:pt x="215768" y="136203"/>
                        </a:lnTo>
                        <a:lnTo>
                          <a:pt x="213070" y="138900"/>
                        </a:lnTo>
                        <a:close/>
                        <a:moveTo>
                          <a:pt x="229253" y="125415"/>
                        </a:moveTo>
                        <a:lnTo>
                          <a:pt x="225207" y="120021"/>
                        </a:lnTo>
                        <a:lnTo>
                          <a:pt x="227904" y="117324"/>
                        </a:lnTo>
                        <a:lnTo>
                          <a:pt x="231950" y="122718"/>
                        </a:lnTo>
                        <a:lnTo>
                          <a:pt x="229253" y="125415"/>
                        </a:lnTo>
                        <a:close/>
                        <a:moveTo>
                          <a:pt x="245436" y="113278"/>
                        </a:moveTo>
                        <a:lnTo>
                          <a:pt x="241390" y="107884"/>
                        </a:lnTo>
                        <a:lnTo>
                          <a:pt x="244087" y="105187"/>
                        </a:lnTo>
                        <a:lnTo>
                          <a:pt x="248133" y="111929"/>
                        </a:lnTo>
                        <a:lnTo>
                          <a:pt x="245436" y="113278"/>
                        </a:lnTo>
                        <a:close/>
                        <a:moveTo>
                          <a:pt x="262967" y="101141"/>
                        </a:moveTo>
                        <a:lnTo>
                          <a:pt x="258921" y="94398"/>
                        </a:lnTo>
                        <a:lnTo>
                          <a:pt x="261618" y="93050"/>
                        </a:lnTo>
                        <a:lnTo>
                          <a:pt x="265664" y="99792"/>
                        </a:lnTo>
                        <a:lnTo>
                          <a:pt x="262967" y="101141"/>
                        </a:lnTo>
                        <a:close/>
                        <a:moveTo>
                          <a:pt x="280498" y="90353"/>
                        </a:moveTo>
                        <a:lnTo>
                          <a:pt x="276452" y="83610"/>
                        </a:lnTo>
                        <a:lnTo>
                          <a:pt x="279149" y="82261"/>
                        </a:lnTo>
                        <a:lnTo>
                          <a:pt x="283195" y="89004"/>
                        </a:lnTo>
                        <a:lnTo>
                          <a:pt x="280498" y="90353"/>
                        </a:lnTo>
                        <a:close/>
                        <a:moveTo>
                          <a:pt x="298029" y="79564"/>
                        </a:moveTo>
                        <a:lnTo>
                          <a:pt x="295332" y="72822"/>
                        </a:lnTo>
                        <a:lnTo>
                          <a:pt x="298029" y="71473"/>
                        </a:lnTo>
                        <a:lnTo>
                          <a:pt x="302075" y="78216"/>
                        </a:lnTo>
                        <a:lnTo>
                          <a:pt x="298029" y="79564"/>
                        </a:lnTo>
                        <a:close/>
                        <a:moveTo>
                          <a:pt x="316909" y="70124"/>
                        </a:moveTo>
                        <a:lnTo>
                          <a:pt x="312863" y="63382"/>
                        </a:lnTo>
                        <a:lnTo>
                          <a:pt x="315560" y="62033"/>
                        </a:lnTo>
                        <a:lnTo>
                          <a:pt x="318257" y="68776"/>
                        </a:lnTo>
                        <a:lnTo>
                          <a:pt x="316909" y="70124"/>
                        </a:lnTo>
                        <a:close/>
                        <a:moveTo>
                          <a:pt x="335788" y="60685"/>
                        </a:moveTo>
                        <a:lnTo>
                          <a:pt x="333091" y="53942"/>
                        </a:lnTo>
                        <a:lnTo>
                          <a:pt x="335788" y="52593"/>
                        </a:lnTo>
                        <a:lnTo>
                          <a:pt x="338485" y="59336"/>
                        </a:lnTo>
                        <a:lnTo>
                          <a:pt x="335788" y="60685"/>
                        </a:lnTo>
                        <a:close/>
                        <a:moveTo>
                          <a:pt x="354668" y="52593"/>
                        </a:moveTo>
                        <a:lnTo>
                          <a:pt x="351971" y="45851"/>
                        </a:lnTo>
                        <a:lnTo>
                          <a:pt x="354668" y="44502"/>
                        </a:lnTo>
                        <a:lnTo>
                          <a:pt x="357365" y="51245"/>
                        </a:lnTo>
                        <a:lnTo>
                          <a:pt x="354668" y="52593"/>
                        </a:lnTo>
                        <a:close/>
                        <a:moveTo>
                          <a:pt x="373548" y="44502"/>
                        </a:moveTo>
                        <a:lnTo>
                          <a:pt x="370850" y="37759"/>
                        </a:lnTo>
                        <a:lnTo>
                          <a:pt x="373548" y="36411"/>
                        </a:lnTo>
                        <a:lnTo>
                          <a:pt x="376245" y="43154"/>
                        </a:lnTo>
                        <a:lnTo>
                          <a:pt x="373548" y="44502"/>
                        </a:lnTo>
                        <a:close/>
                        <a:moveTo>
                          <a:pt x="393776" y="36411"/>
                        </a:moveTo>
                        <a:lnTo>
                          <a:pt x="391079" y="29668"/>
                        </a:lnTo>
                        <a:lnTo>
                          <a:pt x="393776" y="28319"/>
                        </a:lnTo>
                        <a:lnTo>
                          <a:pt x="396473" y="35062"/>
                        </a:lnTo>
                        <a:lnTo>
                          <a:pt x="393776" y="36411"/>
                        </a:lnTo>
                        <a:close/>
                        <a:moveTo>
                          <a:pt x="412655" y="31017"/>
                        </a:moveTo>
                        <a:lnTo>
                          <a:pt x="409958" y="24274"/>
                        </a:lnTo>
                        <a:lnTo>
                          <a:pt x="412655" y="22925"/>
                        </a:lnTo>
                        <a:lnTo>
                          <a:pt x="416701" y="29668"/>
                        </a:lnTo>
                        <a:lnTo>
                          <a:pt x="412655" y="31017"/>
                        </a:lnTo>
                        <a:close/>
                        <a:moveTo>
                          <a:pt x="432884" y="24274"/>
                        </a:moveTo>
                        <a:lnTo>
                          <a:pt x="431535" y="17531"/>
                        </a:lnTo>
                        <a:lnTo>
                          <a:pt x="434232" y="16183"/>
                        </a:lnTo>
                        <a:lnTo>
                          <a:pt x="435581" y="22925"/>
                        </a:lnTo>
                        <a:lnTo>
                          <a:pt x="432884" y="24274"/>
                        </a:lnTo>
                        <a:close/>
                        <a:moveTo>
                          <a:pt x="453112" y="20228"/>
                        </a:moveTo>
                        <a:lnTo>
                          <a:pt x="451763" y="13485"/>
                        </a:lnTo>
                        <a:lnTo>
                          <a:pt x="455809" y="12137"/>
                        </a:lnTo>
                        <a:lnTo>
                          <a:pt x="457158" y="18880"/>
                        </a:lnTo>
                        <a:lnTo>
                          <a:pt x="453112" y="20228"/>
                        </a:lnTo>
                        <a:close/>
                        <a:moveTo>
                          <a:pt x="473340" y="16183"/>
                        </a:moveTo>
                        <a:lnTo>
                          <a:pt x="471992" y="9440"/>
                        </a:lnTo>
                        <a:lnTo>
                          <a:pt x="476037" y="9440"/>
                        </a:lnTo>
                        <a:lnTo>
                          <a:pt x="477386" y="16183"/>
                        </a:lnTo>
                        <a:lnTo>
                          <a:pt x="473340" y="16183"/>
                        </a:lnTo>
                        <a:close/>
                        <a:moveTo>
                          <a:pt x="494917" y="12137"/>
                        </a:moveTo>
                        <a:lnTo>
                          <a:pt x="493568" y="5394"/>
                        </a:lnTo>
                        <a:lnTo>
                          <a:pt x="497614" y="5394"/>
                        </a:lnTo>
                        <a:lnTo>
                          <a:pt x="497614" y="12137"/>
                        </a:lnTo>
                        <a:lnTo>
                          <a:pt x="494917" y="12137"/>
                        </a:lnTo>
                        <a:close/>
                        <a:moveTo>
                          <a:pt x="515145" y="9440"/>
                        </a:moveTo>
                        <a:lnTo>
                          <a:pt x="513797" y="2697"/>
                        </a:lnTo>
                        <a:lnTo>
                          <a:pt x="517842" y="2697"/>
                        </a:lnTo>
                        <a:lnTo>
                          <a:pt x="519191" y="9440"/>
                        </a:lnTo>
                        <a:lnTo>
                          <a:pt x="515145" y="9440"/>
                        </a:lnTo>
                        <a:close/>
                        <a:moveTo>
                          <a:pt x="535373" y="8091"/>
                        </a:moveTo>
                        <a:lnTo>
                          <a:pt x="535373" y="1349"/>
                        </a:lnTo>
                        <a:lnTo>
                          <a:pt x="539419" y="1349"/>
                        </a:lnTo>
                        <a:lnTo>
                          <a:pt x="539419" y="8091"/>
                        </a:lnTo>
                        <a:lnTo>
                          <a:pt x="535373" y="8091"/>
                        </a:lnTo>
                        <a:close/>
                        <a:moveTo>
                          <a:pt x="556950" y="6743"/>
                        </a:moveTo>
                        <a:lnTo>
                          <a:pt x="556950" y="0"/>
                        </a:lnTo>
                        <a:lnTo>
                          <a:pt x="560996" y="0"/>
                        </a:lnTo>
                        <a:lnTo>
                          <a:pt x="560996" y="8091"/>
                        </a:lnTo>
                        <a:lnTo>
                          <a:pt x="556950" y="6743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8" name="任意多边形: 形状 2777">
                    <a:extLst>
                      <a:ext uri="{FF2B5EF4-FFF2-40B4-BE49-F238E27FC236}">
                        <a16:creationId xmlns:a16="http://schemas.microsoft.com/office/drawing/2014/main" id="{CB1C2E89-6E34-B878-B379-DD8B635ECFCC}"/>
                      </a:ext>
                    </a:extLst>
                  </p:cNvPr>
                  <p:cNvSpPr/>
                  <p:nvPr/>
                </p:nvSpPr>
                <p:spPr>
                  <a:xfrm>
                    <a:off x="2998812" y="1142197"/>
                    <a:ext cx="1348" cy="6742"/>
                  </a:xfrm>
                  <a:custGeom>
                    <a:avLst/>
                    <a:gdLst>
                      <a:gd name="connsiteX0" fmla="*/ 0 w 1348"/>
                      <a:gd name="connsiteY0" fmla="*/ 6743 h 6742"/>
                      <a:gd name="connsiteX1" fmla="*/ 0 w 1348"/>
                      <a:gd name="connsiteY1" fmla="*/ 0 h 6742"/>
                      <a:gd name="connsiteX2" fmla="*/ 1349 w 1348"/>
                      <a:gd name="connsiteY2" fmla="*/ 0 h 6742"/>
                      <a:gd name="connsiteX3" fmla="*/ 1349 w 1348"/>
                      <a:gd name="connsiteY3" fmla="*/ 6743 h 6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8" h="6742">
                        <a:moveTo>
                          <a:pt x="0" y="6743"/>
                        </a:moveTo>
                        <a:lnTo>
                          <a:pt x="0" y="0"/>
                        </a:lnTo>
                        <a:lnTo>
                          <a:pt x="1349" y="0"/>
                        </a:lnTo>
                        <a:lnTo>
                          <a:pt x="1349" y="6743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</p:grpSp>
            <p:sp>
              <p:nvSpPr>
                <p:cNvPr id="2726" name="任意多边形: 形状 2725">
                  <a:extLst>
                    <a:ext uri="{FF2B5EF4-FFF2-40B4-BE49-F238E27FC236}">
                      <a16:creationId xmlns:a16="http://schemas.microsoft.com/office/drawing/2014/main" id="{D071DC2D-B2D9-B884-3C29-8B9652225D47}"/>
                    </a:ext>
                  </a:extLst>
                </p:cNvPr>
                <p:cNvSpPr/>
                <p:nvPr/>
              </p:nvSpPr>
              <p:spPr>
                <a:xfrm>
                  <a:off x="2549745" y="1561595"/>
                  <a:ext cx="98443" cy="145643"/>
                </a:xfrm>
                <a:custGeom>
                  <a:avLst/>
                  <a:gdLst>
                    <a:gd name="connsiteX0" fmla="*/ 29668 w 98443"/>
                    <a:gd name="connsiteY0" fmla="*/ 4046 h 145643"/>
                    <a:gd name="connsiteX1" fmla="*/ 93050 w 98443"/>
                    <a:gd name="connsiteY1" fmla="*/ 31017 h 145643"/>
                    <a:gd name="connsiteX2" fmla="*/ 71473 w 98443"/>
                    <a:gd name="connsiteY2" fmla="*/ 141597 h 145643"/>
                    <a:gd name="connsiteX3" fmla="*/ 2697 w 98443"/>
                    <a:gd name="connsiteY3" fmla="*/ 141597 h 145643"/>
                    <a:gd name="connsiteX4" fmla="*/ 29668 w 98443"/>
                    <a:gd name="connsiteY4" fmla="*/ 4046 h 145643"/>
                    <a:gd name="connsiteX5" fmla="*/ 28319 w 98443"/>
                    <a:gd name="connsiteY5" fmla="*/ 0 h 145643"/>
                    <a:gd name="connsiteX6" fmla="*/ 0 w 98443"/>
                    <a:gd name="connsiteY6" fmla="*/ 145643 h 145643"/>
                    <a:gd name="connsiteX7" fmla="*/ 75519 w 98443"/>
                    <a:gd name="connsiteY7" fmla="*/ 145643 h 145643"/>
                    <a:gd name="connsiteX8" fmla="*/ 98444 w 98443"/>
                    <a:gd name="connsiteY8" fmla="*/ 29668 h 145643"/>
                    <a:gd name="connsiteX9" fmla="*/ 28319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29668" y="4046"/>
                      </a:moveTo>
                      <a:lnTo>
                        <a:pt x="93050" y="31017"/>
                      </a:lnTo>
                      <a:cubicBezTo>
                        <a:pt x="79564" y="66079"/>
                        <a:pt x="72822" y="103838"/>
                        <a:pt x="71473" y="141597"/>
                      </a:cubicBezTo>
                      <a:lnTo>
                        <a:pt x="2697" y="141597"/>
                      </a:lnTo>
                      <a:cubicBezTo>
                        <a:pt x="5394" y="94398"/>
                        <a:pt x="13485" y="48548"/>
                        <a:pt x="29668" y="4046"/>
                      </a:cubicBezTo>
                      <a:close/>
                      <a:moveTo>
                        <a:pt x="28319" y="0"/>
                      </a:moveTo>
                      <a:cubicBezTo>
                        <a:pt x="10788" y="45851"/>
                        <a:pt x="1349" y="94398"/>
                        <a:pt x="0" y="145643"/>
                      </a:cubicBezTo>
                      <a:lnTo>
                        <a:pt x="75519" y="145643"/>
                      </a:lnTo>
                      <a:cubicBezTo>
                        <a:pt x="76867" y="105187"/>
                        <a:pt x="84958" y="66079"/>
                        <a:pt x="98444" y="29668"/>
                      </a:cubicBezTo>
                      <a:lnTo>
                        <a:pt x="28319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27" name="任意多边形: 形状 2726">
                  <a:extLst>
                    <a:ext uri="{FF2B5EF4-FFF2-40B4-BE49-F238E27FC236}">
                      <a16:creationId xmlns:a16="http://schemas.microsoft.com/office/drawing/2014/main" id="{24633901-8F76-08CB-5153-33565897E3E6}"/>
                    </a:ext>
                  </a:extLst>
                </p:cNvPr>
                <p:cNvSpPr/>
                <p:nvPr/>
              </p:nvSpPr>
              <p:spPr>
                <a:xfrm>
                  <a:off x="2839683" y="1270309"/>
                  <a:ext cx="145643" cy="98443"/>
                </a:xfrm>
                <a:custGeom>
                  <a:avLst/>
                  <a:gdLst>
                    <a:gd name="connsiteX0" fmla="*/ 142946 w 145643"/>
                    <a:gd name="connsiteY0" fmla="*/ 2697 h 98443"/>
                    <a:gd name="connsiteX1" fmla="*/ 142946 w 145643"/>
                    <a:gd name="connsiteY1" fmla="*/ 71473 h 98443"/>
                    <a:gd name="connsiteX2" fmla="*/ 32365 w 145643"/>
                    <a:gd name="connsiteY2" fmla="*/ 93050 h 98443"/>
                    <a:gd name="connsiteX3" fmla="*/ 5394 w 145643"/>
                    <a:gd name="connsiteY3" fmla="*/ 29668 h 98443"/>
                    <a:gd name="connsiteX4" fmla="*/ 142946 w 145643"/>
                    <a:gd name="connsiteY4" fmla="*/ 2697 h 98443"/>
                    <a:gd name="connsiteX5" fmla="*/ 145643 w 145643"/>
                    <a:gd name="connsiteY5" fmla="*/ 0 h 98443"/>
                    <a:gd name="connsiteX6" fmla="*/ 0 w 145643"/>
                    <a:gd name="connsiteY6" fmla="*/ 28319 h 98443"/>
                    <a:gd name="connsiteX7" fmla="*/ 29668 w 145643"/>
                    <a:gd name="connsiteY7" fmla="*/ 98444 h 98443"/>
                    <a:gd name="connsiteX8" fmla="*/ 145643 w 145643"/>
                    <a:gd name="connsiteY8" fmla="*/ 75519 h 98443"/>
                    <a:gd name="connsiteX9" fmla="*/ 145643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142946" y="2697"/>
                      </a:moveTo>
                      <a:lnTo>
                        <a:pt x="142946" y="71473"/>
                      </a:lnTo>
                      <a:cubicBezTo>
                        <a:pt x="105187" y="72822"/>
                        <a:pt x="67427" y="80913"/>
                        <a:pt x="32365" y="93050"/>
                      </a:cubicBezTo>
                      <a:lnTo>
                        <a:pt x="5394" y="29668"/>
                      </a:lnTo>
                      <a:cubicBezTo>
                        <a:pt x="49896" y="13485"/>
                        <a:pt x="95747" y="5394"/>
                        <a:pt x="142946" y="2697"/>
                      </a:cubicBezTo>
                      <a:close/>
                      <a:moveTo>
                        <a:pt x="145643" y="0"/>
                      </a:moveTo>
                      <a:cubicBezTo>
                        <a:pt x="94398" y="1349"/>
                        <a:pt x="45851" y="12137"/>
                        <a:pt x="0" y="28319"/>
                      </a:cubicBezTo>
                      <a:lnTo>
                        <a:pt x="29668" y="98444"/>
                      </a:lnTo>
                      <a:cubicBezTo>
                        <a:pt x="66079" y="84958"/>
                        <a:pt x="105187" y="76867"/>
                        <a:pt x="145643" y="75519"/>
                      </a:cubicBezTo>
                      <a:lnTo>
                        <a:pt x="145643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28" name="任意多边形: 形状 2727">
                  <a:extLst>
                    <a:ext uri="{FF2B5EF4-FFF2-40B4-BE49-F238E27FC236}">
                      <a16:creationId xmlns:a16="http://schemas.microsoft.com/office/drawing/2014/main" id="{88E0D9BE-CCC7-B934-2A13-0B90E8CA241A}"/>
                    </a:ext>
                  </a:extLst>
                </p:cNvPr>
                <p:cNvSpPr/>
                <p:nvPr/>
              </p:nvSpPr>
              <p:spPr>
                <a:xfrm>
                  <a:off x="2588853" y="1411906"/>
                  <a:ext cx="136203" cy="152385"/>
                </a:xfrm>
                <a:custGeom>
                  <a:avLst/>
                  <a:gdLst>
                    <a:gd name="connsiteX0" fmla="*/ 82261 w 136203"/>
                    <a:gd name="connsiteY0" fmla="*/ 5394 h 152385"/>
                    <a:gd name="connsiteX1" fmla="*/ 130809 w 136203"/>
                    <a:gd name="connsiteY1" fmla="*/ 53942 h 152385"/>
                    <a:gd name="connsiteX2" fmla="*/ 67427 w 136203"/>
                    <a:gd name="connsiteY2" fmla="*/ 148340 h 152385"/>
                    <a:gd name="connsiteX3" fmla="*/ 4046 w 136203"/>
                    <a:gd name="connsiteY3" fmla="*/ 121369 h 152385"/>
                    <a:gd name="connsiteX4" fmla="*/ 82261 w 136203"/>
                    <a:gd name="connsiteY4" fmla="*/ 5394 h 152385"/>
                    <a:gd name="connsiteX5" fmla="*/ 82261 w 136203"/>
                    <a:gd name="connsiteY5" fmla="*/ 0 h 152385"/>
                    <a:gd name="connsiteX6" fmla="*/ 0 w 136203"/>
                    <a:gd name="connsiteY6" fmla="*/ 122718 h 152385"/>
                    <a:gd name="connsiteX7" fmla="*/ 70124 w 136203"/>
                    <a:gd name="connsiteY7" fmla="*/ 152386 h 152385"/>
                    <a:gd name="connsiteX8" fmla="*/ 136203 w 136203"/>
                    <a:gd name="connsiteY8" fmla="*/ 53942 h 152385"/>
                    <a:gd name="connsiteX9" fmla="*/ 82261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82261" y="5394"/>
                      </a:moveTo>
                      <a:lnTo>
                        <a:pt x="130809" y="53942"/>
                      </a:lnTo>
                      <a:cubicBezTo>
                        <a:pt x="105187" y="82261"/>
                        <a:pt x="83610" y="113278"/>
                        <a:pt x="67427" y="148340"/>
                      </a:cubicBezTo>
                      <a:lnTo>
                        <a:pt x="4046" y="121369"/>
                      </a:lnTo>
                      <a:cubicBezTo>
                        <a:pt x="24274" y="78216"/>
                        <a:pt x="49896" y="39108"/>
                        <a:pt x="82261" y="5394"/>
                      </a:cubicBezTo>
                      <a:close/>
                      <a:moveTo>
                        <a:pt x="82261" y="0"/>
                      </a:moveTo>
                      <a:cubicBezTo>
                        <a:pt x="48548" y="36411"/>
                        <a:pt x="20228" y="78216"/>
                        <a:pt x="0" y="122718"/>
                      </a:cubicBezTo>
                      <a:lnTo>
                        <a:pt x="70124" y="152386"/>
                      </a:lnTo>
                      <a:cubicBezTo>
                        <a:pt x="86307" y="115975"/>
                        <a:pt x="109232" y="82261"/>
                        <a:pt x="136203" y="53942"/>
                      </a:cubicBezTo>
                      <a:lnTo>
                        <a:pt x="82261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29" name="任意多边形: 形状 2728">
                  <a:extLst>
                    <a:ext uri="{FF2B5EF4-FFF2-40B4-BE49-F238E27FC236}">
                      <a16:creationId xmlns:a16="http://schemas.microsoft.com/office/drawing/2014/main" id="{68247509-4B69-80FA-AAD1-FB2CEAE58B27}"/>
                    </a:ext>
                  </a:extLst>
                </p:cNvPr>
                <p:cNvSpPr/>
                <p:nvPr/>
              </p:nvSpPr>
              <p:spPr>
                <a:xfrm>
                  <a:off x="2606384" y="1430786"/>
                  <a:ext cx="99792" cy="115975"/>
                </a:xfrm>
                <a:custGeom>
                  <a:avLst/>
                  <a:gdLst>
                    <a:gd name="connsiteX0" fmla="*/ 0 w 99792"/>
                    <a:gd name="connsiteY0" fmla="*/ 97095 h 115975"/>
                    <a:gd name="connsiteX1" fmla="*/ 64730 w 99792"/>
                    <a:gd name="connsiteY1" fmla="*/ 0 h 115975"/>
                    <a:gd name="connsiteX2" fmla="*/ 99792 w 99792"/>
                    <a:gd name="connsiteY2" fmla="*/ 35062 h 115975"/>
                    <a:gd name="connsiteX3" fmla="*/ 45851 w 99792"/>
                    <a:gd name="connsiteY3" fmla="*/ 115975 h 115975"/>
                    <a:gd name="connsiteX4" fmla="*/ 0 w 99792"/>
                    <a:gd name="connsiteY4" fmla="*/ 97095 h 115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92" h="115975">
                      <a:moveTo>
                        <a:pt x="0" y="97095"/>
                      </a:moveTo>
                      <a:cubicBezTo>
                        <a:pt x="17531" y="62033"/>
                        <a:pt x="39108" y="29668"/>
                        <a:pt x="64730" y="0"/>
                      </a:cubicBezTo>
                      <a:lnTo>
                        <a:pt x="99792" y="35062"/>
                      </a:lnTo>
                      <a:cubicBezTo>
                        <a:pt x="78216" y="59336"/>
                        <a:pt x="60685" y="86307"/>
                        <a:pt x="45851" y="115975"/>
                      </a:cubicBezTo>
                      <a:lnTo>
                        <a:pt x="0" y="9709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0" name="任意多边形: 形状 2729">
                  <a:extLst>
                    <a:ext uri="{FF2B5EF4-FFF2-40B4-BE49-F238E27FC236}">
                      <a16:creationId xmlns:a16="http://schemas.microsoft.com/office/drawing/2014/main" id="{6EED23D9-37DD-4340-38B6-B41846386366}"/>
                    </a:ext>
                  </a:extLst>
                </p:cNvPr>
                <p:cNvSpPr/>
                <p:nvPr/>
              </p:nvSpPr>
              <p:spPr>
                <a:xfrm>
                  <a:off x="2691343" y="1309417"/>
                  <a:ext cx="152385" cy="136203"/>
                </a:xfrm>
                <a:custGeom>
                  <a:avLst/>
                  <a:gdLst>
                    <a:gd name="connsiteX0" fmla="*/ 121369 w 152385"/>
                    <a:gd name="connsiteY0" fmla="*/ 4046 h 136203"/>
                    <a:gd name="connsiteX1" fmla="*/ 148340 w 152385"/>
                    <a:gd name="connsiteY1" fmla="*/ 67427 h 136203"/>
                    <a:gd name="connsiteX2" fmla="*/ 53942 w 152385"/>
                    <a:gd name="connsiteY2" fmla="*/ 130809 h 136203"/>
                    <a:gd name="connsiteX3" fmla="*/ 5394 w 152385"/>
                    <a:gd name="connsiteY3" fmla="*/ 82261 h 136203"/>
                    <a:gd name="connsiteX4" fmla="*/ 121369 w 152385"/>
                    <a:gd name="connsiteY4" fmla="*/ 4046 h 136203"/>
                    <a:gd name="connsiteX5" fmla="*/ 122718 w 152385"/>
                    <a:gd name="connsiteY5" fmla="*/ 0 h 136203"/>
                    <a:gd name="connsiteX6" fmla="*/ 0 w 152385"/>
                    <a:gd name="connsiteY6" fmla="*/ 82261 h 136203"/>
                    <a:gd name="connsiteX7" fmla="*/ 53942 w 152385"/>
                    <a:gd name="connsiteY7" fmla="*/ 136203 h 136203"/>
                    <a:gd name="connsiteX8" fmla="*/ 152386 w 152385"/>
                    <a:gd name="connsiteY8" fmla="*/ 70124 h 136203"/>
                    <a:gd name="connsiteX9" fmla="*/ 122718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121369" y="4046"/>
                      </a:moveTo>
                      <a:lnTo>
                        <a:pt x="148340" y="67427"/>
                      </a:lnTo>
                      <a:cubicBezTo>
                        <a:pt x="114627" y="83610"/>
                        <a:pt x="82261" y="105187"/>
                        <a:pt x="53942" y="130809"/>
                      </a:cubicBezTo>
                      <a:lnTo>
                        <a:pt x="5394" y="82261"/>
                      </a:lnTo>
                      <a:cubicBezTo>
                        <a:pt x="39108" y="51245"/>
                        <a:pt x="78216" y="24274"/>
                        <a:pt x="121369" y="4046"/>
                      </a:cubicBezTo>
                      <a:close/>
                      <a:moveTo>
                        <a:pt x="122718" y="0"/>
                      </a:moveTo>
                      <a:cubicBezTo>
                        <a:pt x="76867" y="20228"/>
                        <a:pt x="35062" y="48548"/>
                        <a:pt x="0" y="82261"/>
                      </a:cubicBezTo>
                      <a:lnTo>
                        <a:pt x="53942" y="136203"/>
                      </a:lnTo>
                      <a:cubicBezTo>
                        <a:pt x="83610" y="109232"/>
                        <a:pt x="115975" y="86307"/>
                        <a:pt x="152386" y="70124"/>
                      </a:cubicBezTo>
                      <a:lnTo>
                        <a:pt x="122718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1" name="任意多边形: 形状 2730">
                  <a:extLst>
                    <a:ext uri="{FF2B5EF4-FFF2-40B4-BE49-F238E27FC236}">
                      <a16:creationId xmlns:a16="http://schemas.microsoft.com/office/drawing/2014/main" id="{D83FB511-DE29-CC2D-60F2-93220693BB7D}"/>
                    </a:ext>
                  </a:extLst>
                </p:cNvPr>
                <p:cNvSpPr/>
                <p:nvPr/>
              </p:nvSpPr>
              <p:spPr>
                <a:xfrm>
                  <a:off x="3155243" y="1309417"/>
                  <a:ext cx="152385" cy="136203"/>
                </a:xfrm>
                <a:custGeom>
                  <a:avLst/>
                  <a:gdLst>
                    <a:gd name="connsiteX0" fmla="*/ 32365 w 152385"/>
                    <a:gd name="connsiteY0" fmla="*/ 4046 h 136203"/>
                    <a:gd name="connsiteX1" fmla="*/ 149689 w 152385"/>
                    <a:gd name="connsiteY1" fmla="*/ 82261 h 136203"/>
                    <a:gd name="connsiteX2" fmla="*/ 99793 w 152385"/>
                    <a:gd name="connsiteY2" fmla="*/ 132158 h 136203"/>
                    <a:gd name="connsiteX3" fmla="*/ 5394 w 152385"/>
                    <a:gd name="connsiteY3" fmla="*/ 68776 h 136203"/>
                    <a:gd name="connsiteX4" fmla="*/ 32365 w 152385"/>
                    <a:gd name="connsiteY4" fmla="*/ 4046 h 136203"/>
                    <a:gd name="connsiteX5" fmla="*/ 29668 w 152385"/>
                    <a:gd name="connsiteY5" fmla="*/ 0 h 136203"/>
                    <a:gd name="connsiteX6" fmla="*/ 0 w 152385"/>
                    <a:gd name="connsiteY6" fmla="*/ 70124 h 136203"/>
                    <a:gd name="connsiteX7" fmla="*/ 98444 w 152385"/>
                    <a:gd name="connsiteY7" fmla="*/ 136203 h 136203"/>
                    <a:gd name="connsiteX8" fmla="*/ 152386 w 152385"/>
                    <a:gd name="connsiteY8" fmla="*/ 82261 h 136203"/>
                    <a:gd name="connsiteX9" fmla="*/ 29668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32365" y="4046"/>
                      </a:moveTo>
                      <a:cubicBezTo>
                        <a:pt x="75519" y="24274"/>
                        <a:pt x="114627" y="49896"/>
                        <a:pt x="149689" y="82261"/>
                      </a:cubicBezTo>
                      <a:lnTo>
                        <a:pt x="99793" y="132158"/>
                      </a:lnTo>
                      <a:cubicBezTo>
                        <a:pt x="71473" y="106535"/>
                        <a:pt x="40456" y="84958"/>
                        <a:pt x="5394" y="68776"/>
                      </a:cubicBezTo>
                      <a:lnTo>
                        <a:pt x="32365" y="4046"/>
                      </a:lnTo>
                      <a:close/>
                      <a:moveTo>
                        <a:pt x="29668" y="0"/>
                      </a:moveTo>
                      <a:lnTo>
                        <a:pt x="0" y="70124"/>
                      </a:lnTo>
                      <a:cubicBezTo>
                        <a:pt x="36411" y="86307"/>
                        <a:pt x="70125" y="109232"/>
                        <a:pt x="98444" y="136203"/>
                      </a:cubicBezTo>
                      <a:lnTo>
                        <a:pt x="152386" y="82261"/>
                      </a:lnTo>
                      <a:cubicBezTo>
                        <a:pt x="117324" y="48548"/>
                        <a:pt x="75519" y="20228"/>
                        <a:pt x="29668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2" name="任意多边形: 形状 2731">
                  <a:extLst>
                    <a:ext uri="{FF2B5EF4-FFF2-40B4-BE49-F238E27FC236}">
                      <a16:creationId xmlns:a16="http://schemas.microsoft.com/office/drawing/2014/main" id="{B099EB78-9A7E-2073-61FC-7CCACA46A1D3}"/>
                    </a:ext>
                  </a:extLst>
                </p:cNvPr>
                <p:cNvSpPr/>
                <p:nvPr/>
              </p:nvSpPr>
              <p:spPr>
                <a:xfrm>
                  <a:off x="3275264" y="1411906"/>
                  <a:ext cx="136203" cy="152385"/>
                </a:xfrm>
                <a:custGeom>
                  <a:avLst/>
                  <a:gdLst>
                    <a:gd name="connsiteX0" fmla="*/ 53942 w 136203"/>
                    <a:gd name="connsiteY0" fmla="*/ 5394 h 152385"/>
                    <a:gd name="connsiteX1" fmla="*/ 132158 w 136203"/>
                    <a:gd name="connsiteY1" fmla="*/ 122718 h 152385"/>
                    <a:gd name="connsiteX2" fmla="*/ 68776 w 136203"/>
                    <a:gd name="connsiteY2" fmla="*/ 149689 h 152385"/>
                    <a:gd name="connsiteX3" fmla="*/ 5394 w 136203"/>
                    <a:gd name="connsiteY3" fmla="*/ 55290 h 152385"/>
                    <a:gd name="connsiteX4" fmla="*/ 53942 w 136203"/>
                    <a:gd name="connsiteY4" fmla="*/ 5394 h 152385"/>
                    <a:gd name="connsiteX5" fmla="*/ 53942 w 136203"/>
                    <a:gd name="connsiteY5" fmla="*/ 0 h 152385"/>
                    <a:gd name="connsiteX6" fmla="*/ 0 w 136203"/>
                    <a:gd name="connsiteY6" fmla="*/ 53942 h 152385"/>
                    <a:gd name="connsiteX7" fmla="*/ 66079 w 136203"/>
                    <a:gd name="connsiteY7" fmla="*/ 152386 h 152385"/>
                    <a:gd name="connsiteX8" fmla="*/ 136203 w 136203"/>
                    <a:gd name="connsiteY8" fmla="*/ 122718 h 152385"/>
                    <a:gd name="connsiteX9" fmla="*/ 53942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53942" y="5394"/>
                      </a:moveTo>
                      <a:cubicBezTo>
                        <a:pt x="86307" y="40456"/>
                        <a:pt x="111929" y="79564"/>
                        <a:pt x="132158" y="122718"/>
                      </a:cubicBezTo>
                      <a:lnTo>
                        <a:pt x="68776" y="149689"/>
                      </a:lnTo>
                      <a:cubicBezTo>
                        <a:pt x="52593" y="115975"/>
                        <a:pt x="31017" y="83610"/>
                        <a:pt x="5394" y="55290"/>
                      </a:cubicBezTo>
                      <a:lnTo>
                        <a:pt x="53942" y="5394"/>
                      </a:lnTo>
                      <a:close/>
                      <a:moveTo>
                        <a:pt x="53942" y="0"/>
                      </a:moveTo>
                      <a:lnTo>
                        <a:pt x="0" y="53942"/>
                      </a:lnTo>
                      <a:cubicBezTo>
                        <a:pt x="26971" y="83610"/>
                        <a:pt x="49896" y="115975"/>
                        <a:pt x="66079" y="152386"/>
                      </a:cubicBezTo>
                      <a:lnTo>
                        <a:pt x="136203" y="122718"/>
                      </a:lnTo>
                      <a:cubicBezTo>
                        <a:pt x="115975" y="78216"/>
                        <a:pt x="87656" y="36411"/>
                        <a:pt x="53942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3" name="任意多边形: 形状 2732">
                  <a:extLst>
                    <a:ext uri="{FF2B5EF4-FFF2-40B4-BE49-F238E27FC236}">
                      <a16:creationId xmlns:a16="http://schemas.microsoft.com/office/drawing/2014/main" id="{F9207932-9D2B-E008-5E69-C14398835484}"/>
                    </a:ext>
                  </a:extLst>
                </p:cNvPr>
                <p:cNvSpPr/>
                <p:nvPr/>
              </p:nvSpPr>
              <p:spPr>
                <a:xfrm>
                  <a:off x="3294143" y="1430786"/>
                  <a:ext cx="99792" cy="115975"/>
                </a:xfrm>
                <a:custGeom>
                  <a:avLst/>
                  <a:gdLst>
                    <a:gd name="connsiteX0" fmla="*/ 53942 w 99792"/>
                    <a:gd name="connsiteY0" fmla="*/ 115975 h 115975"/>
                    <a:gd name="connsiteX1" fmla="*/ 0 w 99792"/>
                    <a:gd name="connsiteY1" fmla="*/ 35062 h 115975"/>
                    <a:gd name="connsiteX2" fmla="*/ 35062 w 99792"/>
                    <a:gd name="connsiteY2" fmla="*/ 0 h 115975"/>
                    <a:gd name="connsiteX3" fmla="*/ 99793 w 99792"/>
                    <a:gd name="connsiteY3" fmla="*/ 97095 h 115975"/>
                    <a:gd name="connsiteX4" fmla="*/ 53942 w 99792"/>
                    <a:gd name="connsiteY4" fmla="*/ 115975 h 115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92" h="115975">
                      <a:moveTo>
                        <a:pt x="53942" y="115975"/>
                      </a:moveTo>
                      <a:cubicBezTo>
                        <a:pt x="39108" y="86307"/>
                        <a:pt x="21577" y="59336"/>
                        <a:pt x="0" y="35062"/>
                      </a:cubicBezTo>
                      <a:lnTo>
                        <a:pt x="35062" y="0"/>
                      </a:lnTo>
                      <a:cubicBezTo>
                        <a:pt x="60685" y="29668"/>
                        <a:pt x="82261" y="62033"/>
                        <a:pt x="99793" y="97095"/>
                      </a:cubicBezTo>
                      <a:lnTo>
                        <a:pt x="53942" y="11597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4" name="任意多边形: 形状 2733">
                  <a:extLst>
                    <a:ext uri="{FF2B5EF4-FFF2-40B4-BE49-F238E27FC236}">
                      <a16:creationId xmlns:a16="http://schemas.microsoft.com/office/drawing/2014/main" id="{E2247B97-3BF2-9A7C-75A3-921AE58F728B}"/>
                    </a:ext>
                  </a:extLst>
                </p:cNvPr>
                <p:cNvSpPr/>
                <p:nvPr/>
              </p:nvSpPr>
              <p:spPr>
                <a:xfrm>
                  <a:off x="3013645" y="1270309"/>
                  <a:ext cx="145643" cy="98443"/>
                </a:xfrm>
                <a:custGeom>
                  <a:avLst/>
                  <a:gdLst>
                    <a:gd name="connsiteX0" fmla="*/ 4046 w 145643"/>
                    <a:gd name="connsiteY0" fmla="*/ 2697 h 98443"/>
                    <a:gd name="connsiteX1" fmla="*/ 141597 w 145643"/>
                    <a:gd name="connsiteY1" fmla="*/ 29668 h 98443"/>
                    <a:gd name="connsiteX2" fmla="*/ 114627 w 145643"/>
                    <a:gd name="connsiteY2" fmla="*/ 93050 h 98443"/>
                    <a:gd name="connsiteX3" fmla="*/ 4046 w 145643"/>
                    <a:gd name="connsiteY3" fmla="*/ 71473 h 98443"/>
                    <a:gd name="connsiteX4" fmla="*/ 4046 w 145643"/>
                    <a:gd name="connsiteY4" fmla="*/ 2697 h 98443"/>
                    <a:gd name="connsiteX5" fmla="*/ 0 w 145643"/>
                    <a:gd name="connsiteY5" fmla="*/ 0 h 98443"/>
                    <a:gd name="connsiteX6" fmla="*/ 0 w 145643"/>
                    <a:gd name="connsiteY6" fmla="*/ 75519 h 98443"/>
                    <a:gd name="connsiteX7" fmla="*/ 115975 w 145643"/>
                    <a:gd name="connsiteY7" fmla="*/ 98444 h 98443"/>
                    <a:gd name="connsiteX8" fmla="*/ 145643 w 145643"/>
                    <a:gd name="connsiteY8" fmla="*/ 28319 h 98443"/>
                    <a:gd name="connsiteX9" fmla="*/ 0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4046" y="2697"/>
                      </a:moveTo>
                      <a:cubicBezTo>
                        <a:pt x="51245" y="4046"/>
                        <a:pt x="97095" y="13485"/>
                        <a:pt x="141597" y="29668"/>
                      </a:cubicBezTo>
                      <a:lnTo>
                        <a:pt x="114627" y="93050"/>
                      </a:lnTo>
                      <a:cubicBezTo>
                        <a:pt x="79564" y="79564"/>
                        <a:pt x="41805" y="72822"/>
                        <a:pt x="4046" y="71473"/>
                      </a:cubicBezTo>
                      <a:lnTo>
                        <a:pt x="4046" y="2697"/>
                      </a:lnTo>
                      <a:close/>
                      <a:moveTo>
                        <a:pt x="0" y="0"/>
                      </a:moveTo>
                      <a:lnTo>
                        <a:pt x="0" y="75519"/>
                      </a:lnTo>
                      <a:cubicBezTo>
                        <a:pt x="40456" y="76867"/>
                        <a:pt x="79564" y="84958"/>
                        <a:pt x="115975" y="98444"/>
                      </a:cubicBezTo>
                      <a:lnTo>
                        <a:pt x="145643" y="28319"/>
                      </a:lnTo>
                      <a:cubicBezTo>
                        <a:pt x="101141" y="10788"/>
                        <a:pt x="51245" y="1349"/>
                        <a:pt x="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5" name="任意多边形: 形状 2734">
                  <a:extLst>
                    <a:ext uri="{FF2B5EF4-FFF2-40B4-BE49-F238E27FC236}">
                      <a16:creationId xmlns:a16="http://schemas.microsoft.com/office/drawing/2014/main" id="{EB6968EA-BAFA-4062-170A-CB0C9380F80D}"/>
                    </a:ext>
                  </a:extLst>
                </p:cNvPr>
                <p:cNvSpPr/>
                <p:nvPr/>
              </p:nvSpPr>
              <p:spPr>
                <a:xfrm>
                  <a:off x="2549745" y="1734209"/>
                  <a:ext cx="98443" cy="145643"/>
                </a:xfrm>
                <a:custGeom>
                  <a:avLst/>
                  <a:gdLst>
                    <a:gd name="connsiteX0" fmla="*/ 72822 w 98443"/>
                    <a:gd name="connsiteY0" fmla="*/ 4046 h 145643"/>
                    <a:gd name="connsiteX1" fmla="*/ 94398 w 98443"/>
                    <a:gd name="connsiteY1" fmla="*/ 114627 h 145643"/>
                    <a:gd name="connsiteX2" fmla="*/ 31017 w 98443"/>
                    <a:gd name="connsiteY2" fmla="*/ 141597 h 145643"/>
                    <a:gd name="connsiteX3" fmla="*/ 4046 w 98443"/>
                    <a:gd name="connsiteY3" fmla="*/ 4046 h 145643"/>
                    <a:gd name="connsiteX4" fmla="*/ 72822 w 98443"/>
                    <a:gd name="connsiteY4" fmla="*/ 4046 h 145643"/>
                    <a:gd name="connsiteX5" fmla="*/ 75519 w 98443"/>
                    <a:gd name="connsiteY5" fmla="*/ 0 h 145643"/>
                    <a:gd name="connsiteX6" fmla="*/ 0 w 98443"/>
                    <a:gd name="connsiteY6" fmla="*/ 0 h 145643"/>
                    <a:gd name="connsiteX7" fmla="*/ 28319 w 98443"/>
                    <a:gd name="connsiteY7" fmla="*/ 145643 h 145643"/>
                    <a:gd name="connsiteX8" fmla="*/ 98444 w 98443"/>
                    <a:gd name="connsiteY8" fmla="*/ 115975 h 145643"/>
                    <a:gd name="connsiteX9" fmla="*/ 75519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72822" y="4046"/>
                      </a:moveTo>
                      <a:cubicBezTo>
                        <a:pt x="74170" y="41805"/>
                        <a:pt x="82261" y="79564"/>
                        <a:pt x="94398" y="114627"/>
                      </a:cubicBezTo>
                      <a:lnTo>
                        <a:pt x="31017" y="141597"/>
                      </a:lnTo>
                      <a:cubicBezTo>
                        <a:pt x="14834" y="97095"/>
                        <a:pt x="5394" y="51245"/>
                        <a:pt x="4046" y="4046"/>
                      </a:cubicBezTo>
                      <a:lnTo>
                        <a:pt x="72822" y="4046"/>
                      </a:lnTo>
                      <a:close/>
                      <a:moveTo>
                        <a:pt x="75519" y="0"/>
                      </a:moveTo>
                      <a:lnTo>
                        <a:pt x="0" y="0"/>
                      </a:lnTo>
                      <a:cubicBezTo>
                        <a:pt x="1349" y="51245"/>
                        <a:pt x="12137" y="99793"/>
                        <a:pt x="28319" y="145643"/>
                      </a:cubicBezTo>
                      <a:lnTo>
                        <a:pt x="98444" y="115975"/>
                      </a:lnTo>
                      <a:cubicBezTo>
                        <a:pt x="84958" y="80913"/>
                        <a:pt x="76867" y="41805"/>
                        <a:pt x="75519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6" name="任意多边形: 形状 2735">
                  <a:extLst>
                    <a:ext uri="{FF2B5EF4-FFF2-40B4-BE49-F238E27FC236}">
                      <a16:creationId xmlns:a16="http://schemas.microsoft.com/office/drawing/2014/main" id="{34B04F66-F252-B636-503B-33B76257D4B5}"/>
                    </a:ext>
                  </a:extLst>
                </p:cNvPr>
                <p:cNvSpPr/>
                <p:nvPr/>
              </p:nvSpPr>
              <p:spPr>
                <a:xfrm>
                  <a:off x="2563231" y="1747694"/>
                  <a:ext cx="67427" cy="114626"/>
                </a:xfrm>
                <a:custGeom>
                  <a:avLst/>
                  <a:gdLst>
                    <a:gd name="connsiteX0" fmla="*/ 22925 w 67427"/>
                    <a:gd name="connsiteY0" fmla="*/ 114627 h 114626"/>
                    <a:gd name="connsiteX1" fmla="*/ 0 w 67427"/>
                    <a:gd name="connsiteY1" fmla="*/ 0 h 114626"/>
                    <a:gd name="connsiteX2" fmla="*/ 48548 w 67427"/>
                    <a:gd name="connsiteY2" fmla="*/ 0 h 114626"/>
                    <a:gd name="connsiteX3" fmla="*/ 67427 w 67427"/>
                    <a:gd name="connsiteY3" fmla="*/ 95747 h 114626"/>
                    <a:gd name="connsiteX4" fmla="*/ 22925 w 67427"/>
                    <a:gd name="connsiteY4" fmla="*/ 114627 h 114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427" h="114626">
                      <a:moveTo>
                        <a:pt x="22925" y="114627"/>
                      </a:moveTo>
                      <a:cubicBezTo>
                        <a:pt x="10788" y="78216"/>
                        <a:pt x="2697" y="39108"/>
                        <a:pt x="0" y="0"/>
                      </a:cubicBezTo>
                      <a:lnTo>
                        <a:pt x="48548" y="0"/>
                      </a:lnTo>
                      <a:cubicBezTo>
                        <a:pt x="51245" y="32365"/>
                        <a:pt x="56639" y="64730"/>
                        <a:pt x="67427" y="95747"/>
                      </a:cubicBezTo>
                      <a:lnTo>
                        <a:pt x="22925" y="11462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7" name="任意多边形: 形状 2736">
                  <a:extLst>
                    <a:ext uri="{FF2B5EF4-FFF2-40B4-BE49-F238E27FC236}">
                      <a16:creationId xmlns:a16="http://schemas.microsoft.com/office/drawing/2014/main" id="{9707C140-FC9E-7FA5-F329-FB06E07CDB21}"/>
                    </a:ext>
                  </a:extLst>
                </p:cNvPr>
                <p:cNvSpPr/>
                <p:nvPr/>
              </p:nvSpPr>
              <p:spPr>
                <a:xfrm>
                  <a:off x="3275264" y="1877155"/>
                  <a:ext cx="136203" cy="152385"/>
                </a:xfrm>
                <a:custGeom>
                  <a:avLst/>
                  <a:gdLst>
                    <a:gd name="connsiteX0" fmla="*/ 67427 w 136203"/>
                    <a:gd name="connsiteY0" fmla="*/ 4046 h 152385"/>
                    <a:gd name="connsiteX1" fmla="*/ 130809 w 136203"/>
                    <a:gd name="connsiteY1" fmla="*/ 31017 h 152385"/>
                    <a:gd name="connsiteX2" fmla="*/ 52593 w 136203"/>
                    <a:gd name="connsiteY2" fmla="*/ 148340 h 152385"/>
                    <a:gd name="connsiteX3" fmla="*/ 4046 w 136203"/>
                    <a:gd name="connsiteY3" fmla="*/ 99792 h 152385"/>
                    <a:gd name="connsiteX4" fmla="*/ 67427 w 136203"/>
                    <a:gd name="connsiteY4" fmla="*/ 4046 h 152385"/>
                    <a:gd name="connsiteX5" fmla="*/ 66079 w 136203"/>
                    <a:gd name="connsiteY5" fmla="*/ 0 h 152385"/>
                    <a:gd name="connsiteX6" fmla="*/ 0 w 136203"/>
                    <a:gd name="connsiteY6" fmla="*/ 98444 h 152385"/>
                    <a:gd name="connsiteX7" fmla="*/ 53942 w 136203"/>
                    <a:gd name="connsiteY7" fmla="*/ 152386 h 152385"/>
                    <a:gd name="connsiteX8" fmla="*/ 136203 w 136203"/>
                    <a:gd name="connsiteY8" fmla="*/ 29668 h 152385"/>
                    <a:gd name="connsiteX9" fmla="*/ 66079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67427" y="4046"/>
                      </a:moveTo>
                      <a:lnTo>
                        <a:pt x="130809" y="31017"/>
                      </a:lnTo>
                      <a:cubicBezTo>
                        <a:pt x="110581" y="74170"/>
                        <a:pt x="84959" y="113278"/>
                        <a:pt x="52593" y="148340"/>
                      </a:cubicBezTo>
                      <a:lnTo>
                        <a:pt x="4046" y="99792"/>
                      </a:lnTo>
                      <a:cubicBezTo>
                        <a:pt x="29668" y="70124"/>
                        <a:pt x="51245" y="39108"/>
                        <a:pt x="67427" y="4046"/>
                      </a:cubicBezTo>
                      <a:close/>
                      <a:moveTo>
                        <a:pt x="66079" y="0"/>
                      </a:moveTo>
                      <a:cubicBezTo>
                        <a:pt x="49896" y="36411"/>
                        <a:pt x="26971" y="70124"/>
                        <a:pt x="0" y="98444"/>
                      </a:cubicBezTo>
                      <a:lnTo>
                        <a:pt x="53942" y="152386"/>
                      </a:lnTo>
                      <a:cubicBezTo>
                        <a:pt x="87656" y="115975"/>
                        <a:pt x="115975" y="74170"/>
                        <a:pt x="136203" y="29668"/>
                      </a:cubicBezTo>
                      <a:lnTo>
                        <a:pt x="66079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8" name="任意多边形: 形状 2737">
                  <a:extLst>
                    <a:ext uri="{FF2B5EF4-FFF2-40B4-BE49-F238E27FC236}">
                      <a16:creationId xmlns:a16="http://schemas.microsoft.com/office/drawing/2014/main" id="{B50C6A87-0D25-9DEE-ED0D-D7CF31964954}"/>
                    </a:ext>
                  </a:extLst>
                </p:cNvPr>
                <p:cNvSpPr/>
                <p:nvPr/>
              </p:nvSpPr>
              <p:spPr>
                <a:xfrm>
                  <a:off x="3352131" y="1734209"/>
                  <a:ext cx="98443" cy="145643"/>
                </a:xfrm>
                <a:custGeom>
                  <a:avLst/>
                  <a:gdLst>
                    <a:gd name="connsiteX0" fmla="*/ 95747 w 98443"/>
                    <a:gd name="connsiteY0" fmla="*/ 4046 h 145643"/>
                    <a:gd name="connsiteX1" fmla="*/ 68776 w 98443"/>
                    <a:gd name="connsiteY1" fmla="*/ 141597 h 145643"/>
                    <a:gd name="connsiteX2" fmla="*/ 5394 w 98443"/>
                    <a:gd name="connsiteY2" fmla="*/ 114627 h 145643"/>
                    <a:gd name="connsiteX3" fmla="*/ 26971 w 98443"/>
                    <a:gd name="connsiteY3" fmla="*/ 4046 h 145643"/>
                    <a:gd name="connsiteX4" fmla="*/ 95747 w 98443"/>
                    <a:gd name="connsiteY4" fmla="*/ 4046 h 145643"/>
                    <a:gd name="connsiteX5" fmla="*/ 98444 w 98443"/>
                    <a:gd name="connsiteY5" fmla="*/ 0 h 145643"/>
                    <a:gd name="connsiteX6" fmla="*/ 22925 w 98443"/>
                    <a:gd name="connsiteY6" fmla="*/ 0 h 145643"/>
                    <a:gd name="connsiteX7" fmla="*/ 0 w 98443"/>
                    <a:gd name="connsiteY7" fmla="*/ 115975 h 145643"/>
                    <a:gd name="connsiteX8" fmla="*/ 70125 w 98443"/>
                    <a:gd name="connsiteY8" fmla="*/ 145643 h 145643"/>
                    <a:gd name="connsiteX9" fmla="*/ 98444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95747" y="4046"/>
                      </a:moveTo>
                      <a:cubicBezTo>
                        <a:pt x="94398" y="51245"/>
                        <a:pt x="84959" y="97095"/>
                        <a:pt x="68776" y="141597"/>
                      </a:cubicBezTo>
                      <a:lnTo>
                        <a:pt x="5394" y="114627"/>
                      </a:lnTo>
                      <a:cubicBezTo>
                        <a:pt x="18880" y="79564"/>
                        <a:pt x="25622" y="41805"/>
                        <a:pt x="26971" y="4046"/>
                      </a:cubicBezTo>
                      <a:lnTo>
                        <a:pt x="95747" y="4046"/>
                      </a:lnTo>
                      <a:close/>
                      <a:moveTo>
                        <a:pt x="98444" y="0"/>
                      </a:moveTo>
                      <a:lnTo>
                        <a:pt x="22925" y="0"/>
                      </a:lnTo>
                      <a:cubicBezTo>
                        <a:pt x="21577" y="40456"/>
                        <a:pt x="13485" y="79564"/>
                        <a:pt x="0" y="115975"/>
                      </a:cubicBezTo>
                      <a:lnTo>
                        <a:pt x="70125" y="145643"/>
                      </a:lnTo>
                      <a:cubicBezTo>
                        <a:pt x="87656" y="101141"/>
                        <a:pt x="97095" y="51245"/>
                        <a:pt x="98444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9" name="任意多边形: 形状 2738">
                  <a:extLst>
                    <a:ext uri="{FF2B5EF4-FFF2-40B4-BE49-F238E27FC236}">
                      <a16:creationId xmlns:a16="http://schemas.microsoft.com/office/drawing/2014/main" id="{FEBF1339-7089-9809-E343-DB153D62C9A0}"/>
                    </a:ext>
                  </a:extLst>
                </p:cNvPr>
                <p:cNvSpPr/>
                <p:nvPr/>
              </p:nvSpPr>
              <p:spPr>
                <a:xfrm>
                  <a:off x="3352131" y="1561595"/>
                  <a:ext cx="98443" cy="145643"/>
                </a:xfrm>
                <a:custGeom>
                  <a:avLst/>
                  <a:gdLst>
                    <a:gd name="connsiteX0" fmla="*/ 67427 w 98443"/>
                    <a:gd name="connsiteY0" fmla="*/ 4046 h 145643"/>
                    <a:gd name="connsiteX1" fmla="*/ 94398 w 98443"/>
                    <a:gd name="connsiteY1" fmla="*/ 141597 h 145643"/>
                    <a:gd name="connsiteX2" fmla="*/ 25622 w 98443"/>
                    <a:gd name="connsiteY2" fmla="*/ 141597 h 145643"/>
                    <a:gd name="connsiteX3" fmla="*/ 4046 w 98443"/>
                    <a:gd name="connsiteY3" fmla="*/ 31017 h 145643"/>
                    <a:gd name="connsiteX4" fmla="*/ 67427 w 98443"/>
                    <a:gd name="connsiteY4" fmla="*/ 4046 h 145643"/>
                    <a:gd name="connsiteX5" fmla="*/ 70125 w 98443"/>
                    <a:gd name="connsiteY5" fmla="*/ 0 h 145643"/>
                    <a:gd name="connsiteX6" fmla="*/ 0 w 98443"/>
                    <a:gd name="connsiteY6" fmla="*/ 29668 h 145643"/>
                    <a:gd name="connsiteX7" fmla="*/ 22925 w 98443"/>
                    <a:gd name="connsiteY7" fmla="*/ 145643 h 145643"/>
                    <a:gd name="connsiteX8" fmla="*/ 98444 w 98443"/>
                    <a:gd name="connsiteY8" fmla="*/ 145643 h 145643"/>
                    <a:gd name="connsiteX9" fmla="*/ 70125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67427" y="4046"/>
                      </a:moveTo>
                      <a:cubicBezTo>
                        <a:pt x="83610" y="48548"/>
                        <a:pt x="93050" y="94398"/>
                        <a:pt x="94398" y="141597"/>
                      </a:cubicBezTo>
                      <a:lnTo>
                        <a:pt x="25622" y="141597"/>
                      </a:lnTo>
                      <a:cubicBezTo>
                        <a:pt x="24274" y="103838"/>
                        <a:pt x="16183" y="66079"/>
                        <a:pt x="4046" y="31017"/>
                      </a:cubicBezTo>
                      <a:lnTo>
                        <a:pt x="67427" y="4046"/>
                      </a:lnTo>
                      <a:close/>
                      <a:moveTo>
                        <a:pt x="70125" y="0"/>
                      </a:moveTo>
                      <a:lnTo>
                        <a:pt x="0" y="29668"/>
                      </a:lnTo>
                      <a:cubicBezTo>
                        <a:pt x="13485" y="66079"/>
                        <a:pt x="21577" y="105187"/>
                        <a:pt x="22925" y="145643"/>
                      </a:cubicBezTo>
                      <a:lnTo>
                        <a:pt x="98444" y="145643"/>
                      </a:lnTo>
                      <a:cubicBezTo>
                        <a:pt x="97095" y="94398"/>
                        <a:pt x="87656" y="44502"/>
                        <a:pt x="70125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0" name="任意多边形: 形状 2739">
                  <a:extLst>
                    <a:ext uri="{FF2B5EF4-FFF2-40B4-BE49-F238E27FC236}">
                      <a16:creationId xmlns:a16="http://schemas.microsoft.com/office/drawing/2014/main" id="{E248A279-6069-3F89-F4C1-FE53E10A4B88}"/>
                    </a:ext>
                  </a:extLst>
                </p:cNvPr>
                <p:cNvSpPr/>
                <p:nvPr/>
              </p:nvSpPr>
              <p:spPr>
                <a:xfrm>
                  <a:off x="2588853" y="1877155"/>
                  <a:ext cx="136203" cy="152385"/>
                </a:xfrm>
                <a:custGeom>
                  <a:avLst/>
                  <a:gdLst>
                    <a:gd name="connsiteX0" fmla="*/ 68776 w 136203"/>
                    <a:gd name="connsiteY0" fmla="*/ 4046 h 152385"/>
                    <a:gd name="connsiteX1" fmla="*/ 132158 w 136203"/>
                    <a:gd name="connsiteY1" fmla="*/ 98444 h 152385"/>
                    <a:gd name="connsiteX2" fmla="*/ 83610 w 136203"/>
                    <a:gd name="connsiteY2" fmla="*/ 146992 h 152385"/>
                    <a:gd name="connsiteX3" fmla="*/ 5394 w 136203"/>
                    <a:gd name="connsiteY3" fmla="*/ 29668 h 152385"/>
                    <a:gd name="connsiteX4" fmla="*/ 68776 w 136203"/>
                    <a:gd name="connsiteY4" fmla="*/ 4046 h 152385"/>
                    <a:gd name="connsiteX5" fmla="*/ 70124 w 136203"/>
                    <a:gd name="connsiteY5" fmla="*/ 0 h 152385"/>
                    <a:gd name="connsiteX6" fmla="*/ 0 w 136203"/>
                    <a:gd name="connsiteY6" fmla="*/ 29668 h 152385"/>
                    <a:gd name="connsiteX7" fmla="*/ 82261 w 136203"/>
                    <a:gd name="connsiteY7" fmla="*/ 152386 h 152385"/>
                    <a:gd name="connsiteX8" fmla="*/ 136203 w 136203"/>
                    <a:gd name="connsiteY8" fmla="*/ 98444 h 152385"/>
                    <a:gd name="connsiteX9" fmla="*/ 70124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68776" y="4046"/>
                      </a:moveTo>
                      <a:cubicBezTo>
                        <a:pt x="84958" y="37759"/>
                        <a:pt x="106535" y="70124"/>
                        <a:pt x="132158" y="98444"/>
                      </a:cubicBezTo>
                      <a:lnTo>
                        <a:pt x="83610" y="146992"/>
                      </a:lnTo>
                      <a:cubicBezTo>
                        <a:pt x="51245" y="111929"/>
                        <a:pt x="25622" y="72822"/>
                        <a:pt x="5394" y="29668"/>
                      </a:cubicBezTo>
                      <a:lnTo>
                        <a:pt x="68776" y="4046"/>
                      </a:lnTo>
                      <a:close/>
                      <a:moveTo>
                        <a:pt x="70124" y="0"/>
                      </a:moveTo>
                      <a:lnTo>
                        <a:pt x="0" y="29668"/>
                      </a:lnTo>
                      <a:cubicBezTo>
                        <a:pt x="20228" y="75519"/>
                        <a:pt x="48548" y="117324"/>
                        <a:pt x="82261" y="152386"/>
                      </a:cubicBezTo>
                      <a:lnTo>
                        <a:pt x="136203" y="98444"/>
                      </a:lnTo>
                      <a:cubicBezTo>
                        <a:pt x="109232" y="70124"/>
                        <a:pt x="86307" y="36411"/>
                        <a:pt x="70124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1" name="任意多边形: 形状 2740">
                  <a:extLst>
                    <a:ext uri="{FF2B5EF4-FFF2-40B4-BE49-F238E27FC236}">
                      <a16:creationId xmlns:a16="http://schemas.microsoft.com/office/drawing/2014/main" id="{20C6FA47-5B3E-8379-14A4-302D952E521F}"/>
                    </a:ext>
                  </a:extLst>
                </p:cNvPr>
                <p:cNvSpPr/>
                <p:nvPr/>
              </p:nvSpPr>
              <p:spPr>
                <a:xfrm>
                  <a:off x="3156591" y="1995827"/>
                  <a:ext cx="152385" cy="136203"/>
                </a:xfrm>
                <a:custGeom>
                  <a:avLst/>
                  <a:gdLst>
                    <a:gd name="connsiteX0" fmla="*/ 98444 w 152385"/>
                    <a:gd name="connsiteY0" fmla="*/ 4046 h 136203"/>
                    <a:gd name="connsiteX1" fmla="*/ 146992 w 152385"/>
                    <a:gd name="connsiteY1" fmla="*/ 52593 h 136203"/>
                    <a:gd name="connsiteX2" fmla="*/ 29668 w 152385"/>
                    <a:gd name="connsiteY2" fmla="*/ 130809 h 136203"/>
                    <a:gd name="connsiteX3" fmla="*/ 4046 w 152385"/>
                    <a:gd name="connsiteY3" fmla="*/ 67427 h 136203"/>
                    <a:gd name="connsiteX4" fmla="*/ 98444 w 152385"/>
                    <a:gd name="connsiteY4" fmla="*/ 4046 h 136203"/>
                    <a:gd name="connsiteX5" fmla="*/ 98444 w 152385"/>
                    <a:gd name="connsiteY5" fmla="*/ 0 h 136203"/>
                    <a:gd name="connsiteX6" fmla="*/ 0 w 152385"/>
                    <a:gd name="connsiteY6" fmla="*/ 66079 h 136203"/>
                    <a:gd name="connsiteX7" fmla="*/ 29668 w 152385"/>
                    <a:gd name="connsiteY7" fmla="*/ 136203 h 136203"/>
                    <a:gd name="connsiteX8" fmla="*/ 152386 w 152385"/>
                    <a:gd name="connsiteY8" fmla="*/ 53942 h 136203"/>
                    <a:gd name="connsiteX9" fmla="*/ 98444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98444" y="4046"/>
                      </a:moveTo>
                      <a:lnTo>
                        <a:pt x="146992" y="52593"/>
                      </a:lnTo>
                      <a:cubicBezTo>
                        <a:pt x="111929" y="84959"/>
                        <a:pt x="72822" y="110581"/>
                        <a:pt x="29668" y="130809"/>
                      </a:cubicBezTo>
                      <a:lnTo>
                        <a:pt x="4046" y="67427"/>
                      </a:lnTo>
                      <a:cubicBezTo>
                        <a:pt x="39108" y="51245"/>
                        <a:pt x="70125" y="29668"/>
                        <a:pt x="98444" y="4046"/>
                      </a:cubicBezTo>
                      <a:close/>
                      <a:moveTo>
                        <a:pt x="98444" y="0"/>
                      </a:moveTo>
                      <a:cubicBezTo>
                        <a:pt x="68776" y="26971"/>
                        <a:pt x="36411" y="49896"/>
                        <a:pt x="0" y="66079"/>
                      </a:cubicBezTo>
                      <a:lnTo>
                        <a:pt x="29668" y="136203"/>
                      </a:lnTo>
                      <a:cubicBezTo>
                        <a:pt x="75519" y="115975"/>
                        <a:pt x="117324" y="87656"/>
                        <a:pt x="152386" y="53942"/>
                      </a:cubicBezTo>
                      <a:lnTo>
                        <a:pt x="98444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2" name="任意多边形: 形状 2741">
                  <a:extLst>
                    <a:ext uri="{FF2B5EF4-FFF2-40B4-BE49-F238E27FC236}">
                      <a16:creationId xmlns:a16="http://schemas.microsoft.com/office/drawing/2014/main" id="{069CC7CD-9C46-E7BC-8B68-4B77109DAFA8}"/>
                    </a:ext>
                  </a:extLst>
                </p:cNvPr>
                <p:cNvSpPr/>
                <p:nvPr/>
              </p:nvSpPr>
              <p:spPr>
                <a:xfrm>
                  <a:off x="3174123" y="2014707"/>
                  <a:ext cx="115975" cy="99792"/>
                </a:xfrm>
                <a:custGeom>
                  <a:avLst/>
                  <a:gdLst>
                    <a:gd name="connsiteX0" fmla="*/ 0 w 115975"/>
                    <a:gd name="connsiteY0" fmla="*/ 53942 h 99792"/>
                    <a:gd name="connsiteX1" fmla="*/ 80913 w 115975"/>
                    <a:gd name="connsiteY1" fmla="*/ 0 h 99792"/>
                    <a:gd name="connsiteX2" fmla="*/ 115975 w 115975"/>
                    <a:gd name="connsiteY2" fmla="*/ 35062 h 99792"/>
                    <a:gd name="connsiteX3" fmla="*/ 18880 w 115975"/>
                    <a:gd name="connsiteY3" fmla="*/ 99793 h 99792"/>
                    <a:gd name="connsiteX4" fmla="*/ 0 w 115975"/>
                    <a:gd name="connsiteY4" fmla="*/ 53942 h 9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5" h="99792">
                      <a:moveTo>
                        <a:pt x="0" y="53942"/>
                      </a:moveTo>
                      <a:cubicBezTo>
                        <a:pt x="29668" y="39108"/>
                        <a:pt x="56639" y="21577"/>
                        <a:pt x="80913" y="0"/>
                      </a:cubicBezTo>
                      <a:lnTo>
                        <a:pt x="115975" y="35062"/>
                      </a:lnTo>
                      <a:cubicBezTo>
                        <a:pt x="86307" y="60685"/>
                        <a:pt x="53942" y="82261"/>
                        <a:pt x="18880" y="99793"/>
                      </a:cubicBezTo>
                      <a:lnTo>
                        <a:pt x="0" y="5394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3" name="任意多边形: 形状 2742">
                  <a:extLst>
                    <a:ext uri="{FF2B5EF4-FFF2-40B4-BE49-F238E27FC236}">
                      <a16:creationId xmlns:a16="http://schemas.microsoft.com/office/drawing/2014/main" id="{5D9BCD19-DA2D-970E-37F5-F4FBBA634810}"/>
                    </a:ext>
                  </a:extLst>
                </p:cNvPr>
                <p:cNvSpPr/>
                <p:nvPr/>
              </p:nvSpPr>
              <p:spPr>
                <a:xfrm>
                  <a:off x="3014994" y="2072694"/>
                  <a:ext cx="145643" cy="98443"/>
                </a:xfrm>
                <a:custGeom>
                  <a:avLst/>
                  <a:gdLst>
                    <a:gd name="connsiteX0" fmla="*/ 113278 w 145643"/>
                    <a:gd name="connsiteY0" fmla="*/ 4046 h 98443"/>
                    <a:gd name="connsiteX1" fmla="*/ 140249 w 145643"/>
                    <a:gd name="connsiteY1" fmla="*/ 67427 h 98443"/>
                    <a:gd name="connsiteX2" fmla="*/ 2697 w 145643"/>
                    <a:gd name="connsiteY2" fmla="*/ 94398 h 98443"/>
                    <a:gd name="connsiteX3" fmla="*/ 2697 w 145643"/>
                    <a:gd name="connsiteY3" fmla="*/ 25622 h 98443"/>
                    <a:gd name="connsiteX4" fmla="*/ 113278 w 145643"/>
                    <a:gd name="connsiteY4" fmla="*/ 4046 h 98443"/>
                    <a:gd name="connsiteX5" fmla="*/ 115975 w 145643"/>
                    <a:gd name="connsiteY5" fmla="*/ 0 h 98443"/>
                    <a:gd name="connsiteX6" fmla="*/ 0 w 145643"/>
                    <a:gd name="connsiteY6" fmla="*/ 22925 h 98443"/>
                    <a:gd name="connsiteX7" fmla="*/ 0 w 145643"/>
                    <a:gd name="connsiteY7" fmla="*/ 98444 h 98443"/>
                    <a:gd name="connsiteX8" fmla="*/ 145643 w 145643"/>
                    <a:gd name="connsiteY8" fmla="*/ 70125 h 98443"/>
                    <a:gd name="connsiteX9" fmla="*/ 115975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113278" y="4046"/>
                      </a:moveTo>
                      <a:lnTo>
                        <a:pt x="140249" y="67427"/>
                      </a:lnTo>
                      <a:cubicBezTo>
                        <a:pt x="95747" y="83610"/>
                        <a:pt x="49896" y="93050"/>
                        <a:pt x="2697" y="94398"/>
                      </a:cubicBezTo>
                      <a:lnTo>
                        <a:pt x="2697" y="25622"/>
                      </a:lnTo>
                      <a:cubicBezTo>
                        <a:pt x="40456" y="24274"/>
                        <a:pt x="78216" y="17531"/>
                        <a:pt x="113278" y="4046"/>
                      </a:cubicBezTo>
                      <a:close/>
                      <a:moveTo>
                        <a:pt x="115975" y="0"/>
                      </a:moveTo>
                      <a:cubicBezTo>
                        <a:pt x="79564" y="13485"/>
                        <a:pt x="40456" y="21577"/>
                        <a:pt x="0" y="22925"/>
                      </a:cubicBezTo>
                      <a:lnTo>
                        <a:pt x="0" y="98444"/>
                      </a:lnTo>
                      <a:cubicBezTo>
                        <a:pt x="51245" y="97095"/>
                        <a:pt x="99792" y="86307"/>
                        <a:pt x="145643" y="70125"/>
                      </a:cubicBezTo>
                      <a:lnTo>
                        <a:pt x="115975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4" name="任意多边形: 形状 2743">
                  <a:extLst>
                    <a:ext uri="{FF2B5EF4-FFF2-40B4-BE49-F238E27FC236}">
                      <a16:creationId xmlns:a16="http://schemas.microsoft.com/office/drawing/2014/main" id="{47AACF91-FA65-5937-6813-0A59587C711E}"/>
                    </a:ext>
                  </a:extLst>
                </p:cNvPr>
                <p:cNvSpPr/>
                <p:nvPr/>
              </p:nvSpPr>
              <p:spPr>
                <a:xfrm>
                  <a:off x="2691343" y="1995827"/>
                  <a:ext cx="152385" cy="136203"/>
                </a:xfrm>
                <a:custGeom>
                  <a:avLst/>
                  <a:gdLst>
                    <a:gd name="connsiteX0" fmla="*/ 53942 w 152385"/>
                    <a:gd name="connsiteY0" fmla="*/ 4046 h 136203"/>
                    <a:gd name="connsiteX1" fmla="*/ 148340 w 152385"/>
                    <a:gd name="connsiteY1" fmla="*/ 67427 h 136203"/>
                    <a:gd name="connsiteX2" fmla="*/ 121369 w 152385"/>
                    <a:gd name="connsiteY2" fmla="*/ 130809 h 136203"/>
                    <a:gd name="connsiteX3" fmla="*/ 4046 w 152385"/>
                    <a:gd name="connsiteY3" fmla="*/ 52593 h 136203"/>
                    <a:gd name="connsiteX4" fmla="*/ 53942 w 152385"/>
                    <a:gd name="connsiteY4" fmla="*/ 4046 h 136203"/>
                    <a:gd name="connsiteX5" fmla="*/ 53942 w 152385"/>
                    <a:gd name="connsiteY5" fmla="*/ 0 h 136203"/>
                    <a:gd name="connsiteX6" fmla="*/ 0 w 152385"/>
                    <a:gd name="connsiteY6" fmla="*/ 53942 h 136203"/>
                    <a:gd name="connsiteX7" fmla="*/ 122718 w 152385"/>
                    <a:gd name="connsiteY7" fmla="*/ 136203 h 136203"/>
                    <a:gd name="connsiteX8" fmla="*/ 152386 w 152385"/>
                    <a:gd name="connsiteY8" fmla="*/ 66079 h 136203"/>
                    <a:gd name="connsiteX9" fmla="*/ 53942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53942" y="4046"/>
                      </a:moveTo>
                      <a:cubicBezTo>
                        <a:pt x="82261" y="29668"/>
                        <a:pt x="113278" y="51245"/>
                        <a:pt x="148340" y="67427"/>
                      </a:cubicBezTo>
                      <a:lnTo>
                        <a:pt x="121369" y="130809"/>
                      </a:lnTo>
                      <a:cubicBezTo>
                        <a:pt x="78216" y="110581"/>
                        <a:pt x="39108" y="84959"/>
                        <a:pt x="4046" y="52593"/>
                      </a:cubicBezTo>
                      <a:lnTo>
                        <a:pt x="53942" y="4046"/>
                      </a:lnTo>
                      <a:close/>
                      <a:moveTo>
                        <a:pt x="53942" y="0"/>
                      </a:moveTo>
                      <a:lnTo>
                        <a:pt x="0" y="53942"/>
                      </a:lnTo>
                      <a:cubicBezTo>
                        <a:pt x="36411" y="87656"/>
                        <a:pt x="78216" y="115975"/>
                        <a:pt x="122718" y="136203"/>
                      </a:cubicBezTo>
                      <a:lnTo>
                        <a:pt x="152386" y="66079"/>
                      </a:lnTo>
                      <a:cubicBezTo>
                        <a:pt x="115975" y="49896"/>
                        <a:pt x="82261" y="26971"/>
                        <a:pt x="53942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5" name="任意多边形: 形状 2744">
                  <a:extLst>
                    <a:ext uri="{FF2B5EF4-FFF2-40B4-BE49-F238E27FC236}">
                      <a16:creationId xmlns:a16="http://schemas.microsoft.com/office/drawing/2014/main" id="{76C0ED5D-E2EC-FA65-AC41-3B87BA0DD535}"/>
                    </a:ext>
                  </a:extLst>
                </p:cNvPr>
                <p:cNvSpPr/>
                <p:nvPr/>
              </p:nvSpPr>
              <p:spPr>
                <a:xfrm>
                  <a:off x="2710222" y="2014707"/>
                  <a:ext cx="115975" cy="99792"/>
                </a:xfrm>
                <a:custGeom>
                  <a:avLst/>
                  <a:gdLst>
                    <a:gd name="connsiteX0" fmla="*/ 97095 w 115975"/>
                    <a:gd name="connsiteY0" fmla="*/ 99793 h 99792"/>
                    <a:gd name="connsiteX1" fmla="*/ 0 w 115975"/>
                    <a:gd name="connsiteY1" fmla="*/ 35062 h 99792"/>
                    <a:gd name="connsiteX2" fmla="*/ 35062 w 115975"/>
                    <a:gd name="connsiteY2" fmla="*/ 0 h 99792"/>
                    <a:gd name="connsiteX3" fmla="*/ 115975 w 115975"/>
                    <a:gd name="connsiteY3" fmla="*/ 53942 h 99792"/>
                    <a:gd name="connsiteX4" fmla="*/ 97095 w 115975"/>
                    <a:gd name="connsiteY4" fmla="*/ 99793 h 9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5" h="99792">
                      <a:moveTo>
                        <a:pt x="97095" y="99793"/>
                      </a:moveTo>
                      <a:cubicBezTo>
                        <a:pt x="62033" y="82261"/>
                        <a:pt x="29668" y="60685"/>
                        <a:pt x="0" y="35062"/>
                      </a:cubicBezTo>
                      <a:lnTo>
                        <a:pt x="35062" y="0"/>
                      </a:lnTo>
                      <a:cubicBezTo>
                        <a:pt x="59336" y="21577"/>
                        <a:pt x="86307" y="39108"/>
                        <a:pt x="115975" y="53942"/>
                      </a:cubicBezTo>
                      <a:lnTo>
                        <a:pt x="97095" y="99793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6" name="任意多边形: 形状 2745">
                  <a:extLst>
                    <a:ext uri="{FF2B5EF4-FFF2-40B4-BE49-F238E27FC236}">
                      <a16:creationId xmlns:a16="http://schemas.microsoft.com/office/drawing/2014/main" id="{8A3F337D-0DE8-3061-4863-81A9E4373ACC}"/>
                    </a:ext>
                  </a:extLst>
                </p:cNvPr>
                <p:cNvSpPr/>
                <p:nvPr/>
              </p:nvSpPr>
              <p:spPr>
                <a:xfrm>
                  <a:off x="2839683" y="2072694"/>
                  <a:ext cx="145643" cy="98443"/>
                </a:xfrm>
                <a:custGeom>
                  <a:avLst/>
                  <a:gdLst>
                    <a:gd name="connsiteX0" fmla="*/ 32365 w 145643"/>
                    <a:gd name="connsiteY0" fmla="*/ 4046 h 98443"/>
                    <a:gd name="connsiteX1" fmla="*/ 142946 w 145643"/>
                    <a:gd name="connsiteY1" fmla="*/ 25622 h 98443"/>
                    <a:gd name="connsiteX2" fmla="*/ 142946 w 145643"/>
                    <a:gd name="connsiteY2" fmla="*/ 94398 h 98443"/>
                    <a:gd name="connsiteX3" fmla="*/ 5394 w 145643"/>
                    <a:gd name="connsiteY3" fmla="*/ 67427 h 98443"/>
                    <a:gd name="connsiteX4" fmla="*/ 32365 w 145643"/>
                    <a:gd name="connsiteY4" fmla="*/ 4046 h 98443"/>
                    <a:gd name="connsiteX5" fmla="*/ 29668 w 145643"/>
                    <a:gd name="connsiteY5" fmla="*/ 0 h 98443"/>
                    <a:gd name="connsiteX6" fmla="*/ 0 w 145643"/>
                    <a:gd name="connsiteY6" fmla="*/ 70125 h 98443"/>
                    <a:gd name="connsiteX7" fmla="*/ 145643 w 145643"/>
                    <a:gd name="connsiteY7" fmla="*/ 98444 h 98443"/>
                    <a:gd name="connsiteX8" fmla="*/ 145643 w 145643"/>
                    <a:gd name="connsiteY8" fmla="*/ 22925 h 98443"/>
                    <a:gd name="connsiteX9" fmla="*/ 29668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32365" y="4046"/>
                      </a:moveTo>
                      <a:cubicBezTo>
                        <a:pt x="67427" y="17531"/>
                        <a:pt x="105187" y="24274"/>
                        <a:pt x="142946" y="25622"/>
                      </a:cubicBezTo>
                      <a:lnTo>
                        <a:pt x="142946" y="94398"/>
                      </a:lnTo>
                      <a:cubicBezTo>
                        <a:pt x="95747" y="93050"/>
                        <a:pt x="49896" y="83610"/>
                        <a:pt x="5394" y="67427"/>
                      </a:cubicBezTo>
                      <a:lnTo>
                        <a:pt x="32365" y="4046"/>
                      </a:lnTo>
                      <a:close/>
                      <a:moveTo>
                        <a:pt x="29668" y="0"/>
                      </a:moveTo>
                      <a:lnTo>
                        <a:pt x="0" y="70125"/>
                      </a:lnTo>
                      <a:cubicBezTo>
                        <a:pt x="45851" y="87656"/>
                        <a:pt x="94398" y="97095"/>
                        <a:pt x="145643" y="98444"/>
                      </a:cubicBezTo>
                      <a:lnTo>
                        <a:pt x="145643" y="22925"/>
                      </a:lnTo>
                      <a:cubicBezTo>
                        <a:pt x="105187" y="21577"/>
                        <a:pt x="66079" y="13485"/>
                        <a:pt x="29668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grpSp>
              <p:nvGrpSpPr>
                <p:cNvPr id="2747" name="图形 2639">
                  <a:extLst>
                    <a:ext uri="{FF2B5EF4-FFF2-40B4-BE49-F238E27FC236}">
                      <a16:creationId xmlns:a16="http://schemas.microsoft.com/office/drawing/2014/main" id="{1AB0A5B1-1C2C-EB0C-4042-DDDA60B94EAE}"/>
                    </a:ext>
                  </a:extLst>
                </p:cNvPr>
                <p:cNvGrpSpPr/>
                <p:nvPr/>
              </p:nvGrpSpPr>
              <p:grpSpPr>
                <a:xfrm>
                  <a:off x="2492769" y="1213670"/>
                  <a:ext cx="1014781" cy="1014107"/>
                  <a:chOff x="2492769" y="1213670"/>
                  <a:chExt cx="1014781" cy="1014107"/>
                </a:xfrm>
                <a:grpFill/>
              </p:grpSpPr>
              <p:sp>
                <p:nvSpPr>
                  <p:cNvPr id="2760" name="任意多边形: 形状 2759">
                    <a:extLst>
                      <a:ext uri="{FF2B5EF4-FFF2-40B4-BE49-F238E27FC236}">
                        <a16:creationId xmlns:a16="http://schemas.microsoft.com/office/drawing/2014/main" id="{14E90B26-DFFC-FF4A-1632-DE24DE568B75}"/>
                      </a:ext>
                    </a:extLst>
                  </p:cNvPr>
                  <p:cNvSpPr/>
                  <p:nvPr/>
                </p:nvSpPr>
                <p:spPr>
                  <a:xfrm>
                    <a:off x="2916550" y="1213670"/>
                    <a:ext cx="167219" cy="25622"/>
                  </a:xfrm>
                  <a:custGeom>
                    <a:avLst/>
                    <a:gdLst>
                      <a:gd name="connsiteX0" fmla="*/ 83610 w 167219"/>
                      <a:gd name="connsiteY0" fmla="*/ 2697 h 25622"/>
                      <a:gd name="connsiteX1" fmla="*/ 161826 w 167219"/>
                      <a:gd name="connsiteY1" fmla="*/ 9440 h 25622"/>
                      <a:gd name="connsiteX2" fmla="*/ 159129 w 167219"/>
                      <a:gd name="connsiteY2" fmla="*/ 21577 h 25622"/>
                      <a:gd name="connsiteX3" fmla="*/ 82261 w 167219"/>
                      <a:gd name="connsiteY3" fmla="*/ 16183 h 25622"/>
                      <a:gd name="connsiteX4" fmla="*/ 5394 w 167219"/>
                      <a:gd name="connsiteY4" fmla="*/ 21577 h 25622"/>
                      <a:gd name="connsiteX5" fmla="*/ 2697 w 167219"/>
                      <a:gd name="connsiteY5" fmla="*/ 9440 h 25622"/>
                      <a:gd name="connsiteX6" fmla="*/ 83610 w 167219"/>
                      <a:gd name="connsiteY6" fmla="*/ 2697 h 25622"/>
                      <a:gd name="connsiteX7" fmla="*/ 83610 w 167219"/>
                      <a:gd name="connsiteY7" fmla="*/ 0 h 25622"/>
                      <a:gd name="connsiteX8" fmla="*/ 0 w 167219"/>
                      <a:gd name="connsiteY8" fmla="*/ 6743 h 25622"/>
                      <a:gd name="connsiteX9" fmla="*/ 4046 w 167219"/>
                      <a:gd name="connsiteY9" fmla="*/ 25622 h 25622"/>
                      <a:gd name="connsiteX10" fmla="*/ 83610 w 167219"/>
                      <a:gd name="connsiteY10" fmla="*/ 18880 h 25622"/>
                      <a:gd name="connsiteX11" fmla="*/ 163174 w 167219"/>
                      <a:gd name="connsiteY11" fmla="*/ 25622 h 25622"/>
                      <a:gd name="connsiteX12" fmla="*/ 167220 w 167219"/>
                      <a:gd name="connsiteY12" fmla="*/ 6743 h 25622"/>
                      <a:gd name="connsiteX13" fmla="*/ 83610 w 167219"/>
                      <a:gd name="connsiteY13" fmla="*/ 0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7219" h="25622">
                        <a:moveTo>
                          <a:pt x="83610" y="2697"/>
                        </a:moveTo>
                        <a:cubicBezTo>
                          <a:pt x="109232" y="2697"/>
                          <a:pt x="136203" y="5394"/>
                          <a:pt x="161826" y="9440"/>
                        </a:cubicBezTo>
                        <a:lnTo>
                          <a:pt x="159129" y="21577"/>
                        </a:lnTo>
                        <a:cubicBezTo>
                          <a:pt x="133506" y="17531"/>
                          <a:pt x="107884" y="16183"/>
                          <a:pt x="82261" y="16183"/>
                        </a:cubicBezTo>
                        <a:cubicBezTo>
                          <a:pt x="56639" y="16183"/>
                          <a:pt x="31017" y="17531"/>
                          <a:pt x="5394" y="21577"/>
                        </a:cubicBezTo>
                        <a:lnTo>
                          <a:pt x="2697" y="9440"/>
                        </a:lnTo>
                        <a:cubicBezTo>
                          <a:pt x="31017" y="5394"/>
                          <a:pt x="57988" y="2697"/>
                          <a:pt x="83610" y="2697"/>
                        </a:cubicBezTo>
                        <a:close/>
                        <a:moveTo>
                          <a:pt x="83610" y="0"/>
                        </a:moveTo>
                        <a:cubicBezTo>
                          <a:pt x="55290" y="0"/>
                          <a:pt x="28319" y="2697"/>
                          <a:pt x="0" y="6743"/>
                        </a:cubicBezTo>
                        <a:lnTo>
                          <a:pt x="4046" y="25622"/>
                        </a:lnTo>
                        <a:cubicBezTo>
                          <a:pt x="29668" y="21577"/>
                          <a:pt x="56639" y="18880"/>
                          <a:pt x="83610" y="18880"/>
                        </a:cubicBezTo>
                        <a:cubicBezTo>
                          <a:pt x="110581" y="18880"/>
                          <a:pt x="137552" y="21577"/>
                          <a:pt x="163174" y="25622"/>
                        </a:cubicBezTo>
                        <a:lnTo>
                          <a:pt x="167220" y="6743"/>
                        </a:lnTo>
                        <a:cubicBezTo>
                          <a:pt x="140249" y="1349"/>
                          <a:pt x="111929" y="0"/>
                          <a:pt x="8361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1" name="任意多边形: 形状 2760">
                    <a:extLst>
                      <a:ext uri="{FF2B5EF4-FFF2-40B4-BE49-F238E27FC236}">
                        <a16:creationId xmlns:a16="http://schemas.microsoft.com/office/drawing/2014/main" id="{B5493259-EEE6-D442-C71D-F630D60F2FBE}"/>
                      </a:ext>
                    </a:extLst>
                  </p:cNvPr>
                  <p:cNvSpPr/>
                  <p:nvPr/>
                </p:nvSpPr>
                <p:spPr>
                  <a:xfrm>
                    <a:off x="2587505" y="1308068"/>
                    <a:ext cx="129460" cy="129460"/>
                  </a:xfrm>
                  <a:custGeom>
                    <a:avLst/>
                    <a:gdLst>
                      <a:gd name="connsiteX0" fmla="*/ 115975 w 129460"/>
                      <a:gd name="connsiteY0" fmla="*/ 5394 h 129460"/>
                      <a:gd name="connsiteX1" fmla="*/ 122718 w 129460"/>
                      <a:gd name="connsiteY1" fmla="*/ 14834 h 129460"/>
                      <a:gd name="connsiteX2" fmla="*/ 14834 w 129460"/>
                      <a:gd name="connsiteY2" fmla="*/ 122718 h 129460"/>
                      <a:gd name="connsiteX3" fmla="*/ 5394 w 129460"/>
                      <a:gd name="connsiteY3" fmla="*/ 115975 h 129460"/>
                      <a:gd name="connsiteX4" fmla="*/ 115975 w 129460"/>
                      <a:gd name="connsiteY4" fmla="*/ 5394 h 129460"/>
                      <a:gd name="connsiteX5" fmla="*/ 117324 w 129460"/>
                      <a:gd name="connsiteY5" fmla="*/ 0 h 129460"/>
                      <a:gd name="connsiteX6" fmla="*/ 0 w 129460"/>
                      <a:gd name="connsiteY6" fmla="*/ 118672 h 129460"/>
                      <a:gd name="connsiteX7" fmla="*/ 16183 w 129460"/>
                      <a:gd name="connsiteY7" fmla="*/ 129461 h 129460"/>
                      <a:gd name="connsiteX8" fmla="*/ 129461 w 129460"/>
                      <a:gd name="connsiteY8" fmla="*/ 16183 h 129460"/>
                      <a:gd name="connsiteX9" fmla="*/ 117324 w 129460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9460" h="129460">
                        <a:moveTo>
                          <a:pt x="115975" y="5394"/>
                        </a:moveTo>
                        <a:lnTo>
                          <a:pt x="122718" y="14834"/>
                        </a:lnTo>
                        <a:cubicBezTo>
                          <a:pt x="80913" y="45851"/>
                          <a:pt x="44502" y="82261"/>
                          <a:pt x="14834" y="122718"/>
                        </a:cubicBezTo>
                        <a:lnTo>
                          <a:pt x="5394" y="115975"/>
                        </a:lnTo>
                        <a:cubicBezTo>
                          <a:pt x="36411" y="74170"/>
                          <a:pt x="74170" y="36411"/>
                          <a:pt x="115975" y="5394"/>
                        </a:cubicBezTo>
                        <a:close/>
                        <a:moveTo>
                          <a:pt x="117324" y="0"/>
                        </a:moveTo>
                        <a:cubicBezTo>
                          <a:pt x="71473" y="32365"/>
                          <a:pt x="32365" y="72822"/>
                          <a:pt x="0" y="118672"/>
                        </a:cubicBezTo>
                        <a:lnTo>
                          <a:pt x="16183" y="129461"/>
                        </a:lnTo>
                        <a:cubicBezTo>
                          <a:pt x="47199" y="86307"/>
                          <a:pt x="84958" y="48548"/>
                          <a:pt x="129461" y="16183"/>
                        </a:cubicBezTo>
                        <a:lnTo>
                          <a:pt x="11732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2" name="任意多边形: 形状 2761">
                    <a:extLst>
                      <a:ext uri="{FF2B5EF4-FFF2-40B4-BE49-F238E27FC236}">
                        <a16:creationId xmlns:a16="http://schemas.microsoft.com/office/drawing/2014/main" id="{C40D4683-0D8E-A9CF-B6EE-FF7BBB5E72E9}"/>
                      </a:ext>
                    </a:extLst>
                  </p:cNvPr>
                  <p:cNvSpPr/>
                  <p:nvPr/>
                </p:nvSpPr>
                <p:spPr>
                  <a:xfrm>
                    <a:off x="2492769" y="1637114"/>
                    <a:ext cx="25959" cy="167219"/>
                  </a:xfrm>
                  <a:custGeom>
                    <a:avLst/>
                    <a:gdLst>
                      <a:gd name="connsiteX0" fmla="*/ 9777 w 25959"/>
                      <a:gd name="connsiteY0" fmla="*/ 4046 h 167219"/>
                      <a:gd name="connsiteX1" fmla="*/ 21914 w 25959"/>
                      <a:gd name="connsiteY1" fmla="*/ 6743 h 167219"/>
                      <a:gd name="connsiteX2" fmla="*/ 16520 w 25959"/>
                      <a:gd name="connsiteY2" fmla="*/ 83610 h 167219"/>
                      <a:gd name="connsiteX3" fmla="*/ 21914 w 25959"/>
                      <a:gd name="connsiteY3" fmla="*/ 160477 h 167219"/>
                      <a:gd name="connsiteX4" fmla="*/ 9777 w 25959"/>
                      <a:gd name="connsiteY4" fmla="*/ 163174 h 167219"/>
                      <a:gd name="connsiteX5" fmla="*/ 9777 w 25959"/>
                      <a:gd name="connsiteY5" fmla="*/ 4046 h 167219"/>
                      <a:gd name="connsiteX6" fmla="*/ 7080 w 25959"/>
                      <a:gd name="connsiteY6" fmla="*/ 0 h 167219"/>
                      <a:gd name="connsiteX7" fmla="*/ 7080 w 25959"/>
                      <a:gd name="connsiteY7" fmla="*/ 167220 h 167219"/>
                      <a:gd name="connsiteX8" fmla="*/ 25960 w 25959"/>
                      <a:gd name="connsiteY8" fmla="*/ 163174 h 167219"/>
                      <a:gd name="connsiteX9" fmla="*/ 19217 w 25959"/>
                      <a:gd name="connsiteY9" fmla="*/ 83610 h 167219"/>
                      <a:gd name="connsiteX10" fmla="*/ 25960 w 25959"/>
                      <a:gd name="connsiteY10" fmla="*/ 4046 h 167219"/>
                      <a:gd name="connsiteX11" fmla="*/ 7080 w 25959"/>
                      <a:gd name="connsiteY11" fmla="*/ 0 h 167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959" h="167219">
                        <a:moveTo>
                          <a:pt x="9777" y="4046"/>
                        </a:moveTo>
                        <a:lnTo>
                          <a:pt x="21914" y="6743"/>
                        </a:lnTo>
                        <a:cubicBezTo>
                          <a:pt x="17868" y="32365"/>
                          <a:pt x="16520" y="57988"/>
                          <a:pt x="16520" y="83610"/>
                        </a:cubicBezTo>
                        <a:cubicBezTo>
                          <a:pt x="16520" y="109232"/>
                          <a:pt x="17868" y="134855"/>
                          <a:pt x="21914" y="160477"/>
                        </a:cubicBezTo>
                        <a:lnTo>
                          <a:pt x="9777" y="163174"/>
                        </a:lnTo>
                        <a:cubicBezTo>
                          <a:pt x="1686" y="110581"/>
                          <a:pt x="1686" y="56639"/>
                          <a:pt x="9777" y="4046"/>
                        </a:cubicBezTo>
                        <a:close/>
                        <a:moveTo>
                          <a:pt x="7080" y="0"/>
                        </a:moveTo>
                        <a:cubicBezTo>
                          <a:pt x="-2360" y="53942"/>
                          <a:pt x="-2360" y="110581"/>
                          <a:pt x="7080" y="167220"/>
                        </a:cubicBezTo>
                        <a:lnTo>
                          <a:pt x="25960" y="163174"/>
                        </a:lnTo>
                        <a:cubicBezTo>
                          <a:pt x="21914" y="137552"/>
                          <a:pt x="19217" y="110581"/>
                          <a:pt x="19217" y="83610"/>
                        </a:cubicBezTo>
                        <a:cubicBezTo>
                          <a:pt x="19217" y="56639"/>
                          <a:pt x="21914" y="29668"/>
                          <a:pt x="25960" y="4046"/>
                        </a:cubicBezTo>
                        <a:lnTo>
                          <a:pt x="7080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3" name="任意多边形: 形状 2762">
                    <a:extLst>
                      <a:ext uri="{FF2B5EF4-FFF2-40B4-BE49-F238E27FC236}">
                        <a16:creationId xmlns:a16="http://schemas.microsoft.com/office/drawing/2014/main" id="{0D9E980D-B040-4B4D-A0E3-91CD2FDAD8A1}"/>
                      </a:ext>
                    </a:extLst>
                  </p:cNvPr>
                  <p:cNvSpPr/>
                  <p:nvPr/>
                </p:nvSpPr>
                <p:spPr>
                  <a:xfrm>
                    <a:off x="2506592" y="1452363"/>
                    <a:ext cx="79564" cy="157780"/>
                  </a:xfrm>
                  <a:custGeom>
                    <a:avLst/>
                    <a:gdLst>
                      <a:gd name="connsiteX0" fmla="*/ 63382 w 79564"/>
                      <a:gd name="connsiteY0" fmla="*/ 5394 h 157780"/>
                      <a:gd name="connsiteX1" fmla="*/ 72822 w 79564"/>
                      <a:gd name="connsiteY1" fmla="*/ 12137 h 157780"/>
                      <a:gd name="connsiteX2" fmla="*/ 13485 w 79564"/>
                      <a:gd name="connsiteY2" fmla="*/ 153734 h 157780"/>
                      <a:gd name="connsiteX3" fmla="*/ 1349 w 79564"/>
                      <a:gd name="connsiteY3" fmla="*/ 151037 h 157780"/>
                      <a:gd name="connsiteX4" fmla="*/ 63382 w 79564"/>
                      <a:gd name="connsiteY4" fmla="*/ 5394 h 157780"/>
                      <a:gd name="connsiteX5" fmla="*/ 63382 w 79564"/>
                      <a:gd name="connsiteY5" fmla="*/ 0 h 157780"/>
                      <a:gd name="connsiteX6" fmla="*/ 0 w 79564"/>
                      <a:gd name="connsiteY6" fmla="*/ 153734 h 157780"/>
                      <a:gd name="connsiteX7" fmla="*/ 18880 w 79564"/>
                      <a:gd name="connsiteY7" fmla="*/ 157780 h 157780"/>
                      <a:gd name="connsiteX8" fmla="*/ 79564 w 79564"/>
                      <a:gd name="connsiteY8" fmla="*/ 10788 h 157780"/>
                      <a:gd name="connsiteX9" fmla="*/ 63382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63382" y="5394"/>
                        </a:moveTo>
                        <a:lnTo>
                          <a:pt x="72822" y="12137"/>
                        </a:lnTo>
                        <a:cubicBezTo>
                          <a:pt x="45851" y="56639"/>
                          <a:pt x="25622" y="103838"/>
                          <a:pt x="13485" y="153734"/>
                        </a:cubicBezTo>
                        <a:lnTo>
                          <a:pt x="1349" y="151037"/>
                        </a:lnTo>
                        <a:cubicBezTo>
                          <a:pt x="16183" y="99792"/>
                          <a:pt x="36411" y="49896"/>
                          <a:pt x="63382" y="5394"/>
                        </a:cubicBezTo>
                        <a:close/>
                        <a:moveTo>
                          <a:pt x="63382" y="0"/>
                        </a:moveTo>
                        <a:cubicBezTo>
                          <a:pt x="33714" y="47199"/>
                          <a:pt x="12137" y="99792"/>
                          <a:pt x="0" y="153734"/>
                        </a:cubicBezTo>
                        <a:lnTo>
                          <a:pt x="18880" y="157780"/>
                        </a:lnTo>
                        <a:cubicBezTo>
                          <a:pt x="31017" y="105187"/>
                          <a:pt x="52593" y="55290"/>
                          <a:pt x="79564" y="10788"/>
                        </a:cubicBezTo>
                        <a:lnTo>
                          <a:pt x="63382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4" name="任意多边形: 形状 2763">
                    <a:extLst>
                      <a:ext uri="{FF2B5EF4-FFF2-40B4-BE49-F238E27FC236}">
                        <a16:creationId xmlns:a16="http://schemas.microsoft.com/office/drawing/2014/main" id="{B4B2B6AE-86D1-4745-E8F0-CB33A5BECA06}"/>
                      </a:ext>
                    </a:extLst>
                  </p:cNvPr>
                  <p:cNvSpPr/>
                  <p:nvPr/>
                </p:nvSpPr>
                <p:spPr>
                  <a:xfrm>
                    <a:off x="2731799" y="1225807"/>
                    <a:ext cx="157780" cy="79564"/>
                  </a:xfrm>
                  <a:custGeom>
                    <a:avLst/>
                    <a:gdLst>
                      <a:gd name="connsiteX0" fmla="*/ 151037 w 157780"/>
                      <a:gd name="connsiteY0" fmla="*/ 5394 h 79564"/>
                      <a:gd name="connsiteX1" fmla="*/ 153734 w 157780"/>
                      <a:gd name="connsiteY1" fmla="*/ 17531 h 79564"/>
                      <a:gd name="connsiteX2" fmla="*/ 12137 w 157780"/>
                      <a:gd name="connsiteY2" fmla="*/ 76867 h 79564"/>
                      <a:gd name="connsiteX3" fmla="*/ 5394 w 157780"/>
                      <a:gd name="connsiteY3" fmla="*/ 67427 h 79564"/>
                      <a:gd name="connsiteX4" fmla="*/ 151037 w 157780"/>
                      <a:gd name="connsiteY4" fmla="*/ 5394 h 79564"/>
                      <a:gd name="connsiteX5" fmla="*/ 153734 w 157780"/>
                      <a:gd name="connsiteY5" fmla="*/ 0 h 79564"/>
                      <a:gd name="connsiteX6" fmla="*/ 0 w 157780"/>
                      <a:gd name="connsiteY6" fmla="*/ 63382 h 79564"/>
                      <a:gd name="connsiteX7" fmla="*/ 10788 w 157780"/>
                      <a:gd name="connsiteY7" fmla="*/ 79564 h 79564"/>
                      <a:gd name="connsiteX8" fmla="*/ 157780 w 157780"/>
                      <a:gd name="connsiteY8" fmla="*/ 18880 h 79564"/>
                      <a:gd name="connsiteX9" fmla="*/ 153734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51037" y="5394"/>
                        </a:moveTo>
                        <a:lnTo>
                          <a:pt x="153734" y="17531"/>
                        </a:lnTo>
                        <a:cubicBezTo>
                          <a:pt x="103838" y="29668"/>
                          <a:pt x="56639" y="49896"/>
                          <a:pt x="12137" y="76867"/>
                        </a:cubicBezTo>
                        <a:lnTo>
                          <a:pt x="5394" y="67427"/>
                        </a:lnTo>
                        <a:cubicBezTo>
                          <a:pt x="49896" y="37759"/>
                          <a:pt x="98444" y="17531"/>
                          <a:pt x="151037" y="5394"/>
                        </a:cubicBezTo>
                        <a:close/>
                        <a:moveTo>
                          <a:pt x="153734" y="0"/>
                        </a:moveTo>
                        <a:cubicBezTo>
                          <a:pt x="97095" y="13485"/>
                          <a:pt x="45851" y="35062"/>
                          <a:pt x="0" y="63382"/>
                        </a:cubicBezTo>
                        <a:lnTo>
                          <a:pt x="10788" y="79564"/>
                        </a:lnTo>
                        <a:cubicBezTo>
                          <a:pt x="55290" y="51245"/>
                          <a:pt x="105187" y="31017"/>
                          <a:pt x="157780" y="18880"/>
                        </a:cubicBezTo>
                        <a:lnTo>
                          <a:pt x="15373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5" name="任意多边形: 形状 2764">
                    <a:extLst>
                      <a:ext uri="{FF2B5EF4-FFF2-40B4-BE49-F238E27FC236}">
                        <a16:creationId xmlns:a16="http://schemas.microsoft.com/office/drawing/2014/main" id="{0C341563-74D8-885C-BC6F-5769ADC2D0CF}"/>
                      </a:ext>
                    </a:extLst>
                  </p:cNvPr>
                  <p:cNvSpPr/>
                  <p:nvPr/>
                </p:nvSpPr>
                <p:spPr>
                  <a:xfrm>
                    <a:off x="3414164" y="1452363"/>
                    <a:ext cx="79564" cy="157780"/>
                  </a:xfrm>
                  <a:custGeom>
                    <a:avLst/>
                    <a:gdLst>
                      <a:gd name="connsiteX0" fmla="*/ 14834 w 79564"/>
                      <a:gd name="connsiteY0" fmla="*/ 5394 h 157780"/>
                      <a:gd name="connsiteX1" fmla="*/ 75519 w 79564"/>
                      <a:gd name="connsiteY1" fmla="*/ 151037 h 157780"/>
                      <a:gd name="connsiteX2" fmla="*/ 63382 w 79564"/>
                      <a:gd name="connsiteY2" fmla="*/ 153734 h 157780"/>
                      <a:gd name="connsiteX3" fmla="*/ 4046 w 79564"/>
                      <a:gd name="connsiteY3" fmla="*/ 12137 h 157780"/>
                      <a:gd name="connsiteX4" fmla="*/ 14834 w 79564"/>
                      <a:gd name="connsiteY4" fmla="*/ 5394 h 157780"/>
                      <a:gd name="connsiteX5" fmla="*/ 16183 w 79564"/>
                      <a:gd name="connsiteY5" fmla="*/ 0 h 157780"/>
                      <a:gd name="connsiteX6" fmla="*/ 0 w 79564"/>
                      <a:gd name="connsiteY6" fmla="*/ 10788 h 157780"/>
                      <a:gd name="connsiteX7" fmla="*/ 60685 w 79564"/>
                      <a:gd name="connsiteY7" fmla="*/ 157780 h 157780"/>
                      <a:gd name="connsiteX8" fmla="*/ 79564 w 79564"/>
                      <a:gd name="connsiteY8" fmla="*/ 153734 h 157780"/>
                      <a:gd name="connsiteX9" fmla="*/ 16183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14834" y="5394"/>
                        </a:moveTo>
                        <a:cubicBezTo>
                          <a:pt x="43153" y="49896"/>
                          <a:pt x="63382" y="99792"/>
                          <a:pt x="75519" y="151037"/>
                        </a:cubicBezTo>
                        <a:lnTo>
                          <a:pt x="63382" y="153734"/>
                        </a:lnTo>
                        <a:cubicBezTo>
                          <a:pt x="51245" y="103838"/>
                          <a:pt x="31017" y="56639"/>
                          <a:pt x="4046" y="12137"/>
                        </a:cubicBezTo>
                        <a:lnTo>
                          <a:pt x="14834" y="5394"/>
                        </a:lnTo>
                        <a:close/>
                        <a:moveTo>
                          <a:pt x="16183" y="0"/>
                        </a:moveTo>
                        <a:lnTo>
                          <a:pt x="0" y="10788"/>
                        </a:lnTo>
                        <a:cubicBezTo>
                          <a:pt x="28319" y="55290"/>
                          <a:pt x="48548" y="105187"/>
                          <a:pt x="60685" y="157780"/>
                        </a:cubicBezTo>
                        <a:lnTo>
                          <a:pt x="79564" y="153734"/>
                        </a:lnTo>
                        <a:cubicBezTo>
                          <a:pt x="67427" y="98444"/>
                          <a:pt x="45851" y="45851"/>
                          <a:pt x="16183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6" name="任意多边形: 形状 2765">
                    <a:extLst>
                      <a:ext uri="{FF2B5EF4-FFF2-40B4-BE49-F238E27FC236}">
                        <a16:creationId xmlns:a16="http://schemas.microsoft.com/office/drawing/2014/main" id="{526D4E14-75F4-AA40-B1AC-AD4392C0B05B}"/>
                      </a:ext>
                    </a:extLst>
                  </p:cNvPr>
                  <p:cNvSpPr/>
                  <p:nvPr/>
                </p:nvSpPr>
                <p:spPr>
                  <a:xfrm>
                    <a:off x="3481591" y="1637114"/>
                    <a:ext cx="25959" cy="167219"/>
                  </a:xfrm>
                  <a:custGeom>
                    <a:avLst/>
                    <a:gdLst>
                      <a:gd name="connsiteX0" fmla="*/ 16183 w 25959"/>
                      <a:gd name="connsiteY0" fmla="*/ 4046 h 167219"/>
                      <a:gd name="connsiteX1" fmla="*/ 16183 w 25959"/>
                      <a:gd name="connsiteY1" fmla="*/ 161826 h 167219"/>
                      <a:gd name="connsiteX2" fmla="*/ 4046 w 25959"/>
                      <a:gd name="connsiteY2" fmla="*/ 159129 h 167219"/>
                      <a:gd name="connsiteX3" fmla="*/ 9440 w 25959"/>
                      <a:gd name="connsiteY3" fmla="*/ 82261 h 167219"/>
                      <a:gd name="connsiteX4" fmla="*/ 4046 w 25959"/>
                      <a:gd name="connsiteY4" fmla="*/ 5394 h 167219"/>
                      <a:gd name="connsiteX5" fmla="*/ 16183 w 25959"/>
                      <a:gd name="connsiteY5" fmla="*/ 4046 h 167219"/>
                      <a:gd name="connsiteX6" fmla="*/ 18880 w 25959"/>
                      <a:gd name="connsiteY6" fmla="*/ 0 h 167219"/>
                      <a:gd name="connsiteX7" fmla="*/ 0 w 25959"/>
                      <a:gd name="connsiteY7" fmla="*/ 4046 h 167219"/>
                      <a:gd name="connsiteX8" fmla="*/ 6743 w 25959"/>
                      <a:gd name="connsiteY8" fmla="*/ 83610 h 167219"/>
                      <a:gd name="connsiteX9" fmla="*/ 0 w 25959"/>
                      <a:gd name="connsiteY9" fmla="*/ 163174 h 167219"/>
                      <a:gd name="connsiteX10" fmla="*/ 18880 w 25959"/>
                      <a:gd name="connsiteY10" fmla="*/ 167220 h 167219"/>
                      <a:gd name="connsiteX11" fmla="*/ 18880 w 25959"/>
                      <a:gd name="connsiteY11" fmla="*/ 0 h 167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959" h="167219">
                        <a:moveTo>
                          <a:pt x="16183" y="4046"/>
                        </a:moveTo>
                        <a:cubicBezTo>
                          <a:pt x="24274" y="56639"/>
                          <a:pt x="24274" y="109232"/>
                          <a:pt x="16183" y="161826"/>
                        </a:cubicBezTo>
                        <a:lnTo>
                          <a:pt x="4046" y="159129"/>
                        </a:lnTo>
                        <a:cubicBezTo>
                          <a:pt x="8091" y="133506"/>
                          <a:pt x="9440" y="107884"/>
                          <a:pt x="9440" y="82261"/>
                        </a:cubicBezTo>
                        <a:cubicBezTo>
                          <a:pt x="9440" y="56639"/>
                          <a:pt x="8091" y="31017"/>
                          <a:pt x="4046" y="5394"/>
                        </a:cubicBezTo>
                        <a:lnTo>
                          <a:pt x="16183" y="4046"/>
                        </a:lnTo>
                        <a:close/>
                        <a:moveTo>
                          <a:pt x="18880" y="0"/>
                        </a:moveTo>
                        <a:lnTo>
                          <a:pt x="0" y="4046"/>
                        </a:lnTo>
                        <a:cubicBezTo>
                          <a:pt x="4046" y="29668"/>
                          <a:pt x="6743" y="56639"/>
                          <a:pt x="6743" y="83610"/>
                        </a:cubicBezTo>
                        <a:cubicBezTo>
                          <a:pt x="6743" y="110581"/>
                          <a:pt x="4046" y="137552"/>
                          <a:pt x="0" y="163174"/>
                        </a:cubicBezTo>
                        <a:lnTo>
                          <a:pt x="18880" y="167220"/>
                        </a:lnTo>
                        <a:cubicBezTo>
                          <a:pt x="28319" y="113278"/>
                          <a:pt x="28319" y="56639"/>
                          <a:pt x="1888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7" name="任意多边形: 形状 2766">
                    <a:extLst>
                      <a:ext uri="{FF2B5EF4-FFF2-40B4-BE49-F238E27FC236}">
                        <a16:creationId xmlns:a16="http://schemas.microsoft.com/office/drawing/2014/main" id="{16A80C2B-0F10-81CC-A4F3-1D217514CFCF}"/>
                      </a:ext>
                    </a:extLst>
                  </p:cNvPr>
                  <p:cNvSpPr/>
                  <p:nvPr/>
                </p:nvSpPr>
                <p:spPr>
                  <a:xfrm>
                    <a:off x="3110741" y="1225807"/>
                    <a:ext cx="157780" cy="79564"/>
                  </a:xfrm>
                  <a:custGeom>
                    <a:avLst/>
                    <a:gdLst>
                      <a:gd name="connsiteX0" fmla="*/ 6743 w 157780"/>
                      <a:gd name="connsiteY0" fmla="*/ 5394 h 79564"/>
                      <a:gd name="connsiteX1" fmla="*/ 152386 w 157780"/>
                      <a:gd name="connsiteY1" fmla="*/ 66079 h 79564"/>
                      <a:gd name="connsiteX2" fmla="*/ 145643 w 157780"/>
                      <a:gd name="connsiteY2" fmla="*/ 75519 h 79564"/>
                      <a:gd name="connsiteX3" fmla="*/ 4046 w 157780"/>
                      <a:gd name="connsiteY3" fmla="*/ 16183 h 79564"/>
                      <a:gd name="connsiteX4" fmla="*/ 6743 w 157780"/>
                      <a:gd name="connsiteY4" fmla="*/ 5394 h 79564"/>
                      <a:gd name="connsiteX5" fmla="*/ 4046 w 157780"/>
                      <a:gd name="connsiteY5" fmla="*/ 0 h 79564"/>
                      <a:gd name="connsiteX6" fmla="*/ 0 w 157780"/>
                      <a:gd name="connsiteY6" fmla="*/ 18880 h 79564"/>
                      <a:gd name="connsiteX7" fmla="*/ 146992 w 157780"/>
                      <a:gd name="connsiteY7" fmla="*/ 79564 h 79564"/>
                      <a:gd name="connsiteX8" fmla="*/ 157780 w 157780"/>
                      <a:gd name="connsiteY8" fmla="*/ 63382 h 79564"/>
                      <a:gd name="connsiteX9" fmla="*/ 4046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6743" y="5394"/>
                        </a:moveTo>
                        <a:cubicBezTo>
                          <a:pt x="57988" y="17531"/>
                          <a:pt x="107884" y="37759"/>
                          <a:pt x="152386" y="66079"/>
                        </a:cubicBezTo>
                        <a:lnTo>
                          <a:pt x="145643" y="75519"/>
                        </a:lnTo>
                        <a:cubicBezTo>
                          <a:pt x="101141" y="48548"/>
                          <a:pt x="53942" y="28319"/>
                          <a:pt x="4046" y="16183"/>
                        </a:cubicBezTo>
                        <a:lnTo>
                          <a:pt x="6743" y="5394"/>
                        </a:lnTo>
                        <a:close/>
                        <a:moveTo>
                          <a:pt x="4046" y="0"/>
                        </a:moveTo>
                        <a:lnTo>
                          <a:pt x="0" y="18880"/>
                        </a:lnTo>
                        <a:cubicBezTo>
                          <a:pt x="52593" y="31017"/>
                          <a:pt x="102490" y="52593"/>
                          <a:pt x="146992" y="79564"/>
                        </a:cubicBezTo>
                        <a:lnTo>
                          <a:pt x="157780" y="63382"/>
                        </a:lnTo>
                        <a:cubicBezTo>
                          <a:pt x="110581" y="35062"/>
                          <a:pt x="59336" y="13485"/>
                          <a:pt x="4046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8" name="任意多边形: 形状 2767">
                    <a:extLst>
                      <a:ext uri="{FF2B5EF4-FFF2-40B4-BE49-F238E27FC236}">
                        <a16:creationId xmlns:a16="http://schemas.microsoft.com/office/drawing/2014/main" id="{019012F9-A629-1479-7A08-581E89D90CFD}"/>
                      </a:ext>
                    </a:extLst>
                  </p:cNvPr>
                  <p:cNvSpPr/>
                  <p:nvPr/>
                </p:nvSpPr>
                <p:spPr>
                  <a:xfrm>
                    <a:off x="3284703" y="1308068"/>
                    <a:ext cx="129460" cy="129460"/>
                  </a:xfrm>
                  <a:custGeom>
                    <a:avLst/>
                    <a:gdLst>
                      <a:gd name="connsiteX0" fmla="*/ 10788 w 129460"/>
                      <a:gd name="connsiteY0" fmla="*/ 5394 h 129460"/>
                      <a:gd name="connsiteX1" fmla="*/ 122718 w 129460"/>
                      <a:gd name="connsiteY1" fmla="*/ 117324 h 129460"/>
                      <a:gd name="connsiteX2" fmla="*/ 113278 w 129460"/>
                      <a:gd name="connsiteY2" fmla="*/ 124066 h 129460"/>
                      <a:gd name="connsiteX3" fmla="*/ 5394 w 129460"/>
                      <a:gd name="connsiteY3" fmla="*/ 16183 h 129460"/>
                      <a:gd name="connsiteX4" fmla="*/ 10788 w 129460"/>
                      <a:gd name="connsiteY4" fmla="*/ 5394 h 129460"/>
                      <a:gd name="connsiteX5" fmla="*/ 10788 w 129460"/>
                      <a:gd name="connsiteY5" fmla="*/ 0 h 129460"/>
                      <a:gd name="connsiteX6" fmla="*/ 0 w 129460"/>
                      <a:gd name="connsiteY6" fmla="*/ 16183 h 129460"/>
                      <a:gd name="connsiteX7" fmla="*/ 113278 w 129460"/>
                      <a:gd name="connsiteY7" fmla="*/ 129461 h 129460"/>
                      <a:gd name="connsiteX8" fmla="*/ 129461 w 129460"/>
                      <a:gd name="connsiteY8" fmla="*/ 118672 h 129460"/>
                      <a:gd name="connsiteX9" fmla="*/ 10788 w 129460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9460" h="129460">
                        <a:moveTo>
                          <a:pt x="10788" y="5394"/>
                        </a:moveTo>
                        <a:cubicBezTo>
                          <a:pt x="53942" y="36411"/>
                          <a:pt x="91701" y="74170"/>
                          <a:pt x="122718" y="117324"/>
                        </a:cubicBezTo>
                        <a:lnTo>
                          <a:pt x="113278" y="124066"/>
                        </a:lnTo>
                        <a:cubicBezTo>
                          <a:pt x="82261" y="82261"/>
                          <a:pt x="45851" y="45851"/>
                          <a:pt x="5394" y="16183"/>
                        </a:cubicBezTo>
                        <a:lnTo>
                          <a:pt x="10788" y="5394"/>
                        </a:lnTo>
                        <a:close/>
                        <a:moveTo>
                          <a:pt x="10788" y="0"/>
                        </a:moveTo>
                        <a:lnTo>
                          <a:pt x="0" y="16183"/>
                        </a:lnTo>
                        <a:cubicBezTo>
                          <a:pt x="43154" y="47199"/>
                          <a:pt x="80913" y="84958"/>
                          <a:pt x="113278" y="129461"/>
                        </a:cubicBezTo>
                        <a:lnTo>
                          <a:pt x="129461" y="118672"/>
                        </a:lnTo>
                        <a:cubicBezTo>
                          <a:pt x="95747" y="71473"/>
                          <a:pt x="55291" y="32365"/>
                          <a:pt x="10788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69" name="任意多边形: 形状 2768">
                    <a:extLst>
                      <a:ext uri="{FF2B5EF4-FFF2-40B4-BE49-F238E27FC236}">
                        <a16:creationId xmlns:a16="http://schemas.microsoft.com/office/drawing/2014/main" id="{AB74EDA7-36ED-3316-EF88-C05077BBA6C4}"/>
                      </a:ext>
                    </a:extLst>
                  </p:cNvPr>
                  <p:cNvSpPr/>
                  <p:nvPr/>
                </p:nvSpPr>
                <p:spPr>
                  <a:xfrm>
                    <a:off x="3283355" y="2005267"/>
                    <a:ext cx="128111" cy="129460"/>
                  </a:xfrm>
                  <a:custGeom>
                    <a:avLst/>
                    <a:gdLst>
                      <a:gd name="connsiteX0" fmla="*/ 114627 w 128111"/>
                      <a:gd name="connsiteY0" fmla="*/ 5394 h 129460"/>
                      <a:gd name="connsiteX1" fmla="*/ 124066 w 128111"/>
                      <a:gd name="connsiteY1" fmla="*/ 12137 h 129460"/>
                      <a:gd name="connsiteX2" fmla="*/ 12137 w 128111"/>
                      <a:gd name="connsiteY2" fmla="*/ 124066 h 129460"/>
                      <a:gd name="connsiteX3" fmla="*/ 5394 w 128111"/>
                      <a:gd name="connsiteY3" fmla="*/ 114627 h 129460"/>
                      <a:gd name="connsiteX4" fmla="*/ 114627 w 128111"/>
                      <a:gd name="connsiteY4" fmla="*/ 5394 h 129460"/>
                      <a:gd name="connsiteX5" fmla="*/ 113278 w 128111"/>
                      <a:gd name="connsiteY5" fmla="*/ 0 h 129460"/>
                      <a:gd name="connsiteX6" fmla="*/ 0 w 128111"/>
                      <a:gd name="connsiteY6" fmla="*/ 113278 h 129460"/>
                      <a:gd name="connsiteX7" fmla="*/ 10788 w 128111"/>
                      <a:gd name="connsiteY7" fmla="*/ 129461 h 129460"/>
                      <a:gd name="connsiteX8" fmla="*/ 128112 w 128111"/>
                      <a:gd name="connsiteY8" fmla="*/ 10788 h 129460"/>
                      <a:gd name="connsiteX9" fmla="*/ 113278 w 128111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111" h="129460">
                        <a:moveTo>
                          <a:pt x="114627" y="5394"/>
                        </a:moveTo>
                        <a:lnTo>
                          <a:pt x="124066" y="12137"/>
                        </a:lnTo>
                        <a:cubicBezTo>
                          <a:pt x="93050" y="55291"/>
                          <a:pt x="55290" y="93050"/>
                          <a:pt x="12137" y="124066"/>
                        </a:cubicBezTo>
                        <a:lnTo>
                          <a:pt x="5394" y="114627"/>
                        </a:lnTo>
                        <a:cubicBezTo>
                          <a:pt x="47199" y="83610"/>
                          <a:pt x="83610" y="47199"/>
                          <a:pt x="114627" y="5394"/>
                        </a:cubicBezTo>
                        <a:close/>
                        <a:moveTo>
                          <a:pt x="113278" y="0"/>
                        </a:moveTo>
                        <a:cubicBezTo>
                          <a:pt x="82261" y="43154"/>
                          <a:pt x="44502" y="80913"/>
                          <a:pt x="0" y="113278"/>
                        </a:cubicBezTo>
                        <a:lnTo>
                          <a:pt x="10788" y="129461"/>
                        </a:lnTo>
                        <a:cubicBezTo>
                          <a:pt x="56639" y="97095"/>
                          <a:pt x="95747" y="56639"/>
                          <a:pt x="128112" y="10788"/>
                        </a:cubicBezTo>
                        <a:lnTo>
                          <a:pt x="113278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0" name="任意多边形: 形状 2769">
                    <a:extLst>
                      <a:ext uri="{FF2B5EF4-FFF2-40B4-BE49-F238E27FC236}">
                        <a16:creationId xmlns:a16="http://schemas.microsoft.com/office/drawing/2014/main" id="{07C6E505-8C6C-6E1F-C171-AD554F4108C1}"/>
                      </a:ext>
                    </a:extLst>
                  </p:cNvPr>
                  <p:cNvSpPr/>
                  <p:nvPr/>
                </p:nvSpPr>
                <p:spPr>
                  <a:xfrm>
                    <a:off x="3415513" y="1831304"/>
                    <a:ext cx="79564" cy="157780"/>
                  </a:xfrm>
                  <a:custGeom>
                    <a:avLst/>
                    <a:gdLst>
                      <a:gd name="connsiteX0" fmla="*/ 63382 w 79564"/>
                      <a:gd name="connsiteY0" fmla="*/ 4046 h 157780"/>
                      <a:gd name="connsiteX1" fmla="*/ 75519 w 79564"/>
                      <a:gd name="connsiteY1" fmla="*/ 6743 h 157780"/>
                      <a:gd name="connsiteX2" fmla="*/ 14834 w 79564"/>
                      <a:gd name="connsiteY2" fmla="*/ 152386 h 157780"/>
                      <a:gd name="connsiteX3" fmla="*/ 5394 w 79564"/>
                      <a:gd name="connsiteY3" fmla="*/ 145643 h 157780"/>
                      <a:gd name="connsiteX4" fmla="*/ 63382 w 79564"/>
                      <a:gd name="connsiteY4" fmla="*/ 4046 h 157780"/>
                      <a:gd name="connsiteX5" fmla="*/ 60685 w 79564"/>
                      <a:gd name="connsiteY5" fmla="*/ 0 h 157780"/>
                      <a:gd name="connsiteX6" fmla="*/ 0 w 79564"/>
                      <a:gd name="connsiteY6" fmla="*/ 146992 h 157780"/>
                      <a:gd name="connsiteX7" fmla="*/ 16183 w 79564"/>
                      <a:gd name="connsiteY7" fmla="*/ 157780 h 157780"/>
                      <a:gd name="connsiteX8" fmla="*/ 79564 w 79564"/>
                      <a:gd name="connsiteY8" fmla="*/ 4046 h 157780"/>
                      <a:gd name="connsiteX9" fmla="*/ 60685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63382" y="4046"/>
                        </a:moveTo>
                        <a:lnTo>
                          <a:pt x="75519" y="6743"/>
                        </a:lnTo>
                        <a:cubicBezTo>
                          <a:pt x="63382" y="57988"/>
                          <a:pt x="43153" y="107884"/>
                          <a:pt x="14834" y="152386"/>
                        </a:cubicBezTo>
                        <a:lnTo>
                          <a:pt x="5394" y="145643"/>
                        </a:lnTo>
                        <a:cubicBezTo>
                          <a:pt x="31017" y="102490"/>
                          <a:pt x="51245" y="55290"/>
                          <a:pt x="63382" y="4046"/>
                        </a:cubicBezTo>
                        <a:close/>
                        <a:moveTo>
                          <a:pt x="60685" y="0"/>
                        </a:moveTo>
                        <a:cubicBezTo>
                          <a:pt x="48548" y="52593"/>
                          <a:pt x="26971" y="102490"/>
                          <a:pt x="0" y="146992"/>
                        </a:cubicBezTo>
                        <a:lnTo>
                          <a:pt x="16183" y="157780"/>
                        </a:lnTo>
                        <a:cubicBezTo>
                          <a:pt x="45851" y="110581"/>
                          <a:pt x="67427" y="57988"/>
                          <a:pt x="79564" y="4046"/>
                        </a:cubicBezTo>
                        <a:lnTo>
                          <a:pt x="60685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1" name="任意多边形: 形状 2770">
                    <a:extLst>
                      <a:ext uri="{FF2B5EF4-FFF2-40B4-BE49-F238E27FC236}">
                        <a16:creationId xmlns:a16="http://schemas.microsoft.com/office/drawing/2014/main" id="{A7819D64-A6B8-3715-AD66-E79F38D3F0A0}"/>
                      </a:ext>
                    </a:extLst>
                  </p:cNvPr>
                  <p:cNvSpPr/>
                  <p:nvPr/>
                </p:nvSpPr>
                <p:spPr>
                  <a:xfrm>
                    <a:off x="3110741" y="2134728"/>
                    <a:ext cx="157780" cy="79564"/>
                  </a:xfrm>
                  <a:custGeom>
                    <a:avLst/>
                    <a:gdLst>
                      <a:gd name="connsiteX0" fmla="*/ 145643 w 157780"/>
                      <a:gd name="connsiteY0" fmla="*/ 5394 h 79564"/>
                      <a:gd name="connsiteX1" fmla="*/ 152386 w 157780"/>
                      <a:gd name="connsiteY1" fmla="*/ 14834 h 79564"/>
                      <a:gd name="connsiteX2" fmla="*/ 6743 w 157780"/>
                      <a:gd name="connsiteY2" fmla="*/ 75519 h 79564"/>
                      <a:gd name="connsiteX3" fmla="*/ 4046 w 157780"/>
                      <a:gd name="connsiteY3" fmla="*/ 63382 h 79564"/>
                      <a:gd name="connsiteX4" fmla="*/ 145643 w 157780"/>
                      <a:gd name="connsiteY4" fmla="*/ 5394 h 79564"/>
                      <a:gd name="connsiteX5" fmla="*/ 146992 w 157780"/>
                      <a:gd name="connsiteY5" fmla="*/ 0 h 79564"/>
                      <a:gd name="connsiteX6" fmla="*/ 0 w 157780"/>
                      <a:gd name="connsiteY6" fmla="*/ 60685 h 79564"/>
                      <a:gd name="connsiteX7" fmla="*/ 4046 w 157780"/>
                      <a:gd name="connsiteY7" fmla="*/ 79564 h 79564"/>
                      <a:gd name="connsiteX8" fmla="*/ 157780 w 157780"/>
                      <a:gd name="connsiteY8" fmla="*/ 16183 h 79564"/>
                      <a:gd name="connsiteX9" fmla="*/ 146992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45643" y="5394"/>
                        </a:moveTo>
                        <a:lnTo>
                          <a:pt x="152386" y="14834"/>
                        </a:lnTo>
                        <a:cubicBezTo>
                          <a:pt x="107884" y="43153"/>
                          <a:pt x="57988" y="63382"/>
                          <a:pt x="6743" y="75519"/>
                        </a:cubicBezTo>
                        <a:lnTo>
                          <a:pt x="4046" y="63382"/>
                        </a:lnTo>
                        <a:cubicBezTo>
                          <a:pt x="53942" y="52593"/>
                          <a:pt x="102490" y="32365"/>
                          <a:pt x="145643" y="5394"/>
                        </a:cubicBezTo>
                        <a:close/>
                        <a:moveTo>
                          <a:pt x="146992" y="0"/>
                        </a:moveTo>
                        <a:cubicBezTo>
                          <a:pt x="102490" y="28319"/>
                          <a:pt x="52593" y="48548"/>
                          <a:pt x="0" y="60685"/>
                        </a:cubicBezTo>
                        <a:lnTo>
                          <a:pt x="4046" y="79564"/>
                        </a:lnTo>
                        <a:cubicBezTo>
                          <a:pt x="60685" y="66079"/>
                          <a:pt x="111929" y="44502"/>
                          <a:pt x="157780" y="16183"/>
                        </a:cubicBezTo>
                        <a:lnTo>
                          <a:pt x="146992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2" name="任意多边形: 形状 2771">
                    <a:extLst>
                      <a:ext uri="{FF2B5EF4-FFF2-40B4-BE49-F238E27FC236}">
                        <a16:creationId xmlns:a16="http://schemas.microsoft.com/office/drawing/2014/main" id="{BC119DDF-C3D5-E9B6-E9BB-24A691CE5F51}"/>
                      </a:ext>
                    </a:extLst>
                  </p:cNvPr>
                  <p:cNvSpPr/>
                  <p:nvPr/>
                </p:nvSpPr>
                <p:spPr>
                  <a:xfrm>
                    <a:off x="2505243" y="1831304"/>
                    <a:ext cx="79564" cy="157780"/>
                  </a:xfrm>
                  <a:custGeom>
                    <a:avLst/>
                    <a:gdLst>
                      <a:gd name="connsiteX0" fmla="*/ 16183 w 79564"/>
                      <a:gd name="connsiteY0" fmla="*/ 4046 h 157780"/>
                      <a:gd name="connsiteX1" fmla="*/ 75519 w 79564"/>
                      <a:gd name="connsiteY1" fmla="*/ 145643 h 157780"/>
                      <a:gd name="connsiteX2" fmla="*/ 66079 w 79564"/>
                      <a:gd name="connsiteY2" fmla="*/ 152386 h 157780"/>
                      <a:gd name="connsiteX3" fmla="*/ 5394 w 79564"/>
                      <a:gd name="connsiteY3" fmla="*/ 6743 h 157780"/>
                      <a:gd name="connsiteX4" fmla="*/ 16183 w 79564"/>
                      <a:gd name="connsiteY4" fmla="*/ 4046 h 157780"/>
                      <a:gd name="connsiteX5" fmla="*/ 18880 w 79564"/>
                      <a:gd name="connsiteY5" fmla="*/ 0 h 157780"/>
                      <a:gd name="connsiteX6" fmla="*/ 0 w 79564"/>
                      <a:gd name="connsiteY6" fmla="*/ 4046 h 157780"/>
                      <a:gd name="connsiteX7" fmla="*/ 63382 w 79564"/>
                      <a:gd name="connsiteY7" fmla="*/ 157780 h 157780"/>
                      <a:gd name="connsiteX8" fmla="*/ 79564 w 79564"/>
                      <a:gd name="connsiteY8" fmla="*/ 146992 h 157780"/>
                      <a:gd name="connsiteX9" fmla="*/ 18880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16183" y="4046"/>
                        </a:moveTo>
                        <a:cubicBezTo>
                          <a:pt x="28319" y="53942"/>
                          <a:pt x="48548" y="101141"/>
                          <a:pt x="75519" y="145643"/>
                        </a:cubicBezTo>
                        <a:lnTo>
                          <a:pt x="66079" y="152386"/>
                        </a:lnTo>
                        <a:cubicBezTo>
                          <a:pt x="37759" y="107884"/>
                          <a:pt x="17531" y="57988"/>
                          <a:pt x="5394" y="6743"/>
                        </a:cubicBezTo>
                        <a:lnTo>
                          <a:pt x="16183" y="4046"/>
                        </a:lnTo>
                        <a:close/>
                        <a:moveTo>
                          <a:pt x="18880" y="0"/>
                        </a:moveTo>
                        <a:lnTo>
                          <a:pt x="0" y="4046"/>
                        </a:lnTo>
                        <a:cubicBezTo>
                          <a:pt x="13485" y="60685"/>
                          <a:pt x="35062" y="111929"/>
                          <a:pt x="63382" y="157780"/>
                        </a:cubicBezTo>
                        <a:lnTo>
                          <a:pt x="79564" y="146992"/>
                        </a:lnTo>
                        <a:cubicBezTo>
                          <a:pt x="52593" y="102490"/>
                          <a:pt x="31017" y="52593"/>
                          <a:pt x="1888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3" name="任意多边形: 形状 2772">
                    <a:extLst>
                      <a:ext uri="{FF2B5EF4-FFF2-40B4-BE49-F238E27FC236}">
                        <a16:creationId xmlns:a16="http://schemas.microsoft.com/office/drawing/2014/main" id="{AADF042F-1B7A-CB13-6788-AB7FD0AE38F3}"/>
                      </a:ext>
                    </a:extLst>
                  </p:cNvPr>
                  <p:cNvSpPr/>
                  <p:nvPr/>
                </p:nvSpPr>
                <p:spPr>
                  <a:xfrm>
                    <a:off x="2916550" y="2202155"/>
                    <a:ext cx="167219" cy="25622"/>
                  </a:xfrm>
                  <a:custGeom>
                    <a:avLst/>
                    <a:gdLst>
                      <a:gd name="connsiteX0" fmla="*/ 160477 w 167219"/>
                      <a:gd name="connsiteY0" fmla="*/ 4046 h 25622"/>
                      <a:gd name="connsiteX1" fmla="*/ 163174 w 167219"/>
                      <a:gd name="connsiteY1" fmla="*/ 16183 h 25622"/>
                      <a:gd name="connsiteX2" fmla="*/ 83610 w 167219"/>
                      <a:gd name="connsiteY2" fmla="*/ 22925 h 25622"/>
                      <a:gd name="connsiteX3" fmla="*/ 5394 w 167219"/>
                      <a:gd name="connsiteY3" fmla="*/ 16183 h 25622"/>
                      <a:gd name="connsiteX4" fmla="*/ 8091 w 167219"/>
                      <a:gd name="connsiteY4" fmla="*/ 4046 h 25622"/>
                      <a:gd name="connsiteX5" fmla="*/ 84958 w 167219"/>
                      <a:gd name="connsiteY5" fmla="*/ 9440 h 25622"/>
                      <a:gd name="connsiteX6" fmla="*/ 160477 w 167219"/>
                      <a:gd name="connsiteY6" fmla="*/ 4046 h 25622"/>
                      <a:gd name="connsiteX7" fmla="*/ 163174 w 167219"/>
                      <a:gd name="connsiteY7" fmla="*/ 0 h 25622"/>
                      <a:gd name="connsiteX8" fmla="*/ 83610 w 167219"/>
                      <a:gd name="connsiteY8" fmla="*/ 6743 h 25622"/>
                      <a:gd name="connsiteX9" fmla="*/ 4046 w 167219"/>
                      <a:gd name="connsiteY9" fmla="*/ 0 h 25622"/>
                      <a:gd name="connsiteX10" fmla="*/ 0 w 167219"/>
                      <a:gd name="connsiteY10" fmla="*/ 18880 h 25622"/>
                      <a:gd name="connsiteX11" fmla="*/ 83610 w 167219"/>
                      <a:gd name="connsiteY11" fmla="*/ 25622 h 25622"/>
                      <a:gd name="connsiteX12" fmla="*/ 167220 w 167219"/>
                      <a:gd name="connsiteY12" fmla="*/ 18880 h 25622"/>
                      <a:gd name="connsiteX13" fmla="*/ 163174 w 167219"/>
                      <a:gd name="connsiteY13" fmla="*/ 0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7219" h="25622">
                        <a:moveTo>
                          <a:pt x="160477" y="4046"/>
                        </a:moveTo>
                        <a:lnTo>
                          <a:pt x="163174" y="16183"/>
                        </a:lnTo>
                        <a:cubicBezTo>
                          <a:pt x="136203" y="20228"/>
                          <a:pt x="109232" y="22925"/>
                          <a:pt x="83610" y="22925"/>
                        </a:cubicBezTo>
                        <a:cubicBezTo>
                          <a:pt x="57988" y="22925"/>
                          <a:pt x="31017" y="20228"/>
                          <a:pt x="5394" y="16183"/>
                        </a:cubicBezTo>
                        <a:lnTo>
                          <a:pt x="8091" y="4046"/>
                        </a:lnTo>
                        <a:cubicBezTo>
                          <a:pt x="33714" y="8091"/>
                          <a:pt x="59336" y="9440"/>
                          <a:pt x="84958" y="9440"/>
                        </a:cubicBezTo>
                        <a:cubicBezTo>
                          <a:pt x="109232" y="10788"/>
                          <a:pt x="134855" y="8091"/>
                          <a:pt x="160477" y="4046"/>
                        </a:cubicBezTo>
                        <a:close/>
                        <a:moveTo>
                          <a:pt x="163174" y="0"/>
                        </a:moveTo>
                        <a:cubicBezTo>
                          <a:pt x="137552" y="4046"/>
                          <a:pt x="110581" y="6743"/>
                          <a:pt x="83610" y="6743"/>
                        </a:cubicBezTo>
                        <a:cubicBezTo>
                          <a:pt x="56639" y="6743"/>
                          <a:pt x="29668" y="4046"/>
                          <a:pt x="4046" y="0"/>
                        </a:cubicBezTo>
                        <a:lnTo>
                          <a:pt x="0" y="18880"/>
                        </a:lnTo>
                        <a:cubicBezTo>
                          <a:pt x="26971" y="22925"/>
                          <a:pt x="55290" y="25622"/>
                          <a:pt x="83610" y="25622"/>
                        </a:cubicBezTo>
                        <a:cubicBezTo>
                          <a:pt x="111929" y="25622"/>
                          <a:pt x="138900" y="22925"/>
                          <a:pt x="167220" y="18880"/>
                        </a:cubicBezTo>
                        <a:lnTo>
                          <a:pt x="16317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4" name="任意多边形: 形状 2773">
                    <a:extLst>
                      <a:ext uri="{FF2B5EF4-FFF2-40B4-BE49-F238E27FC236}">
                        <a16:creationId xmlns:a16="http://schemas.microsoft.com/office/drawing/2014/main" id="{B538C8FF-97FF-B225-D497-7A069FEF5241}"/>
                      </a:ext>
                    </a:extLst>
                  </p:cNvPr>
                  <p:cNvSpPr/>
                  <p:nvPr/>
                </p:nvSpPr>
                <p:spPr>
                  <a:xfrm>
                    <a:off x="2587505" y="2005267"/>
                    <a:ext cx="128111" cy="128111"/>
                  </a:xfrm>
                  <a:custGeom>
                    <a:avLst/>
                    <a:gdLst>
                      <a:gd name="connsiteX0" fmla="*/ 14834 w 128111"/>
                      <a:gd name="connsiteY0" fmla="*/ 5394 h 128111"/>
                      <a:gd name="connsiteX1" fmla="*/ 122718 w 128111"/>
                      <a:gd name="connsiteY1" fmla="*/ 113278 h 128111"/>
                      <a:gd name="connsiteX2" fmla="*/ 115975 w 128111"/>
                      <a:gd name="connsiteY2" fmla="*/ 122718 h 128111"/>
                      <a:gd name="connsiteX3" fmla="*/ 4046 w 128111"/>
                      <a:gd name="connsiteY3" fmla="*/ 10788 h 128111"/>
                      <a:gd name="connsiteX4" fmla="*/ 14834 w 128111"/>
                      <a:gd name="connsiteY4" fmla="*/ 5394 h 128111"/>
                      <a:gd name="connsiteX5" fmla="*/ 16183 w 128111"/>
                      <a:gd name="connsiteY5" fmla="*/ 0 h 128111"/>
                      <a:gd name="connsiteX6" fmla="*/ 0 w 128111"/>
                      <a:gd name="connsiteY6" fmla="*/ 10788 h 128111"/>
                      <a:gd name="connsiteX7" fmla="*/ 118672 w 128111"/>
                      <a:gd name="connsiteY7" fmla="*/ 128112 h 128111"/>
                      <a:gd name="connsiteX8" fmla="*/ 128112 w 128111"/>
                      <a:gd name="connsiteY8" fmla="*/ 111929 h 128111"/>
                      <a:gd name="connsiteX9" fmla="*/ 16183 w 128111"/>
                      <a:gd name="connsiteY9" fmla="*/ 0 h 128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111" h="128111">
                        <a:moveTo>
                          <a:pt x="14834" y="5394"/>
                        </a:moveTo>
                        <a:cubicBezTo>
                          <a:pt x="45851" y="47199"/>
                          <a:pt x="82261" y="83610"/>
                          <a:pt x="122718" y="113278"/>
                        </a:cubicBezTo>
                        <a:lnTo>
                          <a:pt x="115975" y="122718"/>
                        </a:lnTo>
                        <a:cubicBezTo>
                          <a:pt x="72822" y="91701"/>
                          <a:pt x="35062" y="53942"/>
                          <a:pt x="4046" y="10788"/>
                        </a:cubicBezTo>
                        <a:lnTo>
                          <a:pt x="14834" y="5394"/>
                        </a:lnTo>
                        <a:close/>
                        <a:moveTo>
                          <a:pt x="16183" y="0"/>
                        </a:moveTo>
                        <a:lnTo>
                          <a:pt x="0" y="10788"/>
                        </a:lnTo>
                        <a:cubicBezTo>
                          <a:pt x="32365" y="56639"/>
                          <a:pt x="72822" y="95747"/>
                          <a:pt x="118672" y="128112"/>
                        </a:cubicBezTo>
                        <a:lnTo>
                          <a:pt x="128112" y="111929"/>
                        </a:lnTo>
                        <a:cubicBezTo>
                          <a:pt x="84958" y="80913"/>
                          <a:pt x="47199" y="43154"/>
                          <a:pt x="16183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775" name="任意多边形: 形状 2774">
                    <a:extLst>
                      <a:ext uri="{FF2B5EF4-FFF2-40B4-BE49-F238E27FC236}">
                        <a16:creationId xmlns:a16="http://schemas.microsoft.com/office/drawing/2014/main" id="{3BD9B573-7FE8-CD86-0DAB-CCE940851666}"/>
                      </a:ext>
                    </a:extLst>
                  </p:cNvPr>
                  <p:cNvSpPr/>
                  <p:nvPr/>
                </p:nvSpPr>
                <p:spPr>
                  <a:xfrm>
                    <a:off x="2731799" y="2134728"/>
                    <a:ext cx="157780" cy="79564"/>
                  </a:xfrm>
                  <a:custGeom>
                    <a:avLst/>
                    <a:gdLst>
                      <a:gd name="connsiteX0" fmla="*/ 10788 w 157780"/>
                      <a:gd name="connsiteY0" fmla="*/ 5394 h 79564"/>
                      <a:gd name="connsiteX1" fmla="*/ 152386 w 157780"/>
                      <a:gd name="connsiteY1" fmla="*/ 64730 h 79564"/>
                      <a:gd name="connsiteX2" fmla="*/ 149689 w 157780"/>
                      <a:gd name="connsiteY2" fmla="*/ 76867 h 79564"/>
                      <a:gd name="connsiteX3" fmla="*/ 4046 w 157780"/>
                      <a:gd name="connsiteY3" fmla="*/ 16183 h 79564"/>
                      <a:gd name="connsiteX4" fmla="*/ 10788 w 157780"/>
                      <a:gd name="connsiteY4" fmla="*/ 5394 h 79564"/>
                      <a:gd name="connsiteX5" fmla="*/ 10788 w 157780"/>
                      <a:gd name="connsiteY5" fmla="*/ 0 h 79564"/>
                      <a:gd name="connsiteX6" fmla="*/ 0 w 157780"/>
                      <a:gd name="connsiteY6" fmla="*/ 16183 h 79564"/>
                      <a:gd name="connsiteX7" fmla="*/ 153734 w 157780"/>
                      <a:gd name="connsiteY7" fmla="*/ 79564 h 79564"/>
                      <a:gd name="connsiteX8" fmla="*/ 157780 w 157780"/>
                      <a:gd name="connsiteY8" fmla="*/ 60685 h 79564"/>
                      <a:gd name="connsiteX9" fmla="*/ 10788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0788" y="5394"/>
                        </a:moveTo>
                        <a:cubicBezTo>
                          <a:pt x="55290" y="32365"/>
                          <a:pt x="102490" y="52593"/>
                          <a:pt x="152386" y="64730"/>
                        </a:cubicBezTo>
                        <a:lnTo>
                          <a:pt x="149689" y="76867"/>
                        </a:lnTo>
                        <a:cubicBezTo>
                          <a:pt x="98444" y="64730"/>
                          <a:pt x="48548" y="44502"/>
                          <a:pt x="4046" y="16183"/>
                        </a:cubicBezTo>
                        <a:lnTo>
                          <a:pt x="10788" y="5394"/>
                        </a:lnTo>
                        <a:close/>
                        <a:moveTo>
                          <a:pt x="10788" y="0"/>
                        </a:moveTo>
                        <a:lnTo>
                          <a:pt x="0" y="16183"/>
                        </a:lnTo>
                        <a:cubicBezTo>
                          <a:pt x="47199" y="45851"/>
                          <a:pt x="99792" y="67427"/>
                          <a:pt x="153734" y="79564"/>
                        </a:cubicBezTo>
                        <a:lnTo>
                          <a:pt x="157780" y="60685"/>
                        </a:lnTo>
                        <a:cubicBezTo>
                          <a:pt x="105187" y="49896"/>
                          <a:pt x="55290" y="28319"/>
                          <a:pt x="10788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</p:grpSp>
            <p:sp>
              <p:nvSpPr>
                <p:cNvPr id="2748" name="任意多边形: 形状 2747">
                  <a:extLst>
                    <a:ext uri="{FF2B5EF4-FFF2-40B4-BE49-F238E27FC236}">
                      <a16:creationId xmlns:a16="http://schemas.microsoft.com/office/drawing/2014/main" id="{E2E3A84E-68EE-7BB3-A9ED-DD51ABBD5AF5}"/>
                    </a:ext>
                  </a:extLst>
                </p:cNvPr>
                <p:cNvSpPr/>
                <p:nvPr/>
              </p:nvSpPr>
              <p:spPr>
                <a:xfrm>
                  <a:off x="2398708" y="1117923"/>
                  <a:ext cx="1202904" cy="1204252"/>
                </a:xfrm>
                <a:custGeom>
                  <a:avLst/>
                  <a:gdLst>
                    <a:gd name="connsiteX0" fmla="*/ 601452 w 1202904"/>
                    <a:gd name="connsiteY0" fmla="*/ 1204253 h 1204252"/>
                    <a:gd name="connsiteX1" fmla="*/ 0 w 1202904"/>
                    <a:gd name="connsiteY1" fmla="*/ 602801 h 1204252"/>
                    <a:gd name="connsiteX2" fmla="*/ 26971 w 1202904"/>
                    <a:gd name="connsiteY2" fmla="*/ 575830 h 1204252"/>
                    <a:gd name="connsiteX3" fmla="*/ 53942 w 1202904"/>
                    <a:gd name="connsiteY3" fmla="*/ 602801 h 1204252"/>
                    <a:gd name="connsiteX4" fmla="*/ 602801 w 1202904"/>
                    <a:gd name="connsiteY4" fmla="*/ 1151659 h 1204252"/>
                    <a:gd name="connsiteX5" fmla="*/ 1150311 w 1202904"/>
                    <a:gd name="connsiteY5" fmla="*/ 602801 h 1204252"/>
                    <a:gd name="connsiteX6" fmla="*/ 601452 w 1202904"/>
                    <a:gd name="connsiteY6" fmla="*/ 53942 h 1204252"/>
                    <a:gd name="connsiteX7" fmla="*/ 574481 w 1202904"/>
                    <a:gd name="connsiteY7" fmla="*/ 26971 h 1204252"/>
                    <a:gd name="connsiteX8" fmla="*/ 601452 w 1202904"/>
                    <a:gd name="connsiteY8" fmla="*/ 0 h 1204252"/>
                    <a:gd name="connsiteX9" fmla="*/ 1202904 w 1202904"/>
                    <a:gd name="connsiteY9" fmla="*/ 601452 h 1204252"/>
                    <a:gd name="connsiteX10" fmla="*/ 601452 w 1202904"/>
                    <a:gd name="connsiteY10" fmla="*/ 1204253 h 1204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02904" h="1204252">
                      <a:moveTo>
                        <a:pt x="601452" y="1204253"/>
                      </a:moveTo>
                      <a:cubicBezTo>
                        <a:pt x="269709" y="1204253"/>
                        <a:pt x="0" y="934543"/>
                        <a:pt x="0" y="602801"/>
                      </a:cubicBezTo>
                      <a:cubicBezTo>
                        <a:pt x="0" y="587967"/>
                        <a:pt x="12137" y="575830"/>
                        <a:pt x="26971" y="575830"/>
                      </a:cubicBezTo>
                      <a:cubicBezTo>
                        <a:pt x="41805" y="575830"/>
                        <a:pt x="53942" y="587967"/>
                        <a:pt x="53942" y="602801"/>
                      </a:cubicBezTo>
                      <a:cubicBezTo>
                        <a:pt x="53942" y="904875"/>
                        <a:pt x="299378" y="1151659"/>
                        <a:pt x="602801" y="1151659"/>
                      </a:cubicBezTo>
                      <a:cubicBezTo>
                        <a:pt x="906224" y="1151659"/>
                        <a:pt x="1150311" y="904875"/>
                        <a:pt x="1150311" y="602801"/>
                      </a:cubicBezTo>
                      <a:cubicBezTo>
                        <a:pt x="1150311" y="300726"/>
                        <a:pt x="904875" y="53942"/>
                        <a:pt x="601452" y="53942"/>
                      </a:cubicBezTo>
                      <a:cubicBezTo>
                        <a:pt x="586618" y="53942"/>
                        <a:pt x="574481" y="41805"/>
                        <a:pt x="574481" y="26971"/>
                      </a:cubicBezTo>
                      <a:cubicBezTo>
                        <a:pt x="574481" y="12137"/>
                        <a:pt x="586618" y="0"/>
                        <a:pt x="601452" y="0"/>
                      </a:cubicBezTo>
                      <a:cubicBezTo>
                        <a:pt x="933195" y="0"/>
                        <a:pt x="1202904" y="269709"/>
                        <a:pt x="1202904" y="601452"/>
                      </a:cubicBezTo>
                      <a:cubicBezTo>
                        <a:pt x="1202904" y="934543"/>
                        <a:pt x="933195" y="1204253"/>
                        <a:pt x="601452" y="1204253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9" name="任意多边形: 形状 2748">
                  <a:extLst>
                    <a:ext uri="{FF2B5EF4-FFF2-40B4-BE49-F238E27FC236}">
                      <a16:creationId xmlns:a16="http://schemas.microsoft.com/office/drawing/2014/main" id="{4DCA639F-7F6C-4977-C84D-368AE3BC0892}"/>
                    </a:ext>
                  </a:extLst>
                </p:cNvPr>
                <p:cNvSpPr/>
                <p:nvPr/>
              </p:nvSpPr>
              <p:spPr>
                <a:xfrm>
                  <a:off x="2649875" y="1472928"/>
                  <a:ext cx="109906" cy="495928"/>
                </a:xfrm>
                <a:custGeom>
                  <a:avLst/>
                  <a:gdLst>
                    <a:gd name="connsiteX0" fmla="*/ 106198 w 109906"/>
                    <a:gd name="connsiteY0" fmla="*/ 495928 h 495928"/>
                    <a:gd name="connsiteX1" fmla="*/ 102152 w 109906"/>
                    <a:gd name="connsiteY1" fmla="*/ 494580 h 495928"/>
                    <a:gd name="connsiteX2" fmla="*/ 102152 w 109906"/>
                    <a:gd name="connsiteY2" fmla="*/ 1011 h 495928"/>
                    <a:gd name="connsiteX3" fmla="*/ 108895 w 109906"/>
                    <a:gd name="connsiteY3" fmla="*/ 1011 h 495928"/>
                    <a:gd name="connsiteX4" fmla="*/ 108895 w 109906"/>
                    <a:gd name="connsiteY4" fmla="*/ 7754 h 495928"/>
                    <a:gd name="connsiteX5" fmla="*/ 108895 w 109906"/>
                    <a:gd name="connsiteY5" fmla="*/ 487837 h 495928"/>
                    <a:gd name="connsiteX6" fmla="*/ 108895 w 109906"/>
                    <a:gd name="connsiteY6" fmla="*/ 494580 h 495928"/>
                    <a:gd name="connsiteX7" fmla="*/ 106198 w 109906"/>
                    <a:gd name="connsiteY7" fmla="*/ 495928 h 495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9906" h="495928">
                      <a:moveTo>
                        <a:pt x="106198" y="495928"/>
                      </a:moveTo>
                      <a:cubicBezTo>
                        <a:pt x="104850" y="495928"/>
                        <a:pt x="103501" y="495928"/>
                        <a:pt x="102152" y="494580"/>
                      </a:cubicBezTo>
                      <a:cubicBezTo>
                        <a:pt x="-34051" y="358376"/>
                        <a:pt x="-34051" y="137215"/>
                        <a:pt x="102152" y="1011"/>
                      </a:cubicBezTo>
                      <a:cubicBezTo>
                        <a:pt x="103501" y="-337"/>
                        <a:pt x="107547" y="-337"/>
                        <a:pt x="108895" y="1011"/>
                      </a:cubicBezTo>
                      <a:cubicBezTo>
                        <a:pt x="110244" y="2360"/>
                        <a:pt x="110244" y="6406"/>
                        <a:pt x="108895" y="7754"/>
                      </a:cubicBezTo>
                      <a:cubicBezTo>
                        <a:pt x="-23262" y="139912"/>
                        <a:pt x="-23262" y="355679"/>
                        <a:pt x="108895" y="487837"/>
                      </a:cubicBezTo>
                      <a:cubicBezTo>
                        <a:pt x="110244" y="489186"/>
                        <a:pt x="110244" y="493231"/>
                        <a:pt x="108895" y="494580"/>
                      </a:cubicBezTo>
                      <a:cubicBezTo>
                        <a:pt x="108895" y="495928"/>
                        <a:pt x="107547" y="495928"/>
                        <a:pt x="106198" y="495928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0" name="任意多边形: 形状 2749">
                  <a:extLst>
                    <a:ext uri="{FF2B5EF4-FFF2-40B4-BE49-F238E27FC236}">
                      <a16:creationId xmlns:a16="http://schemas.microsoft.com/office/drawing/2014/main" id="{9DB56691-EE1B-524B-C4AE-39C643F19E9B}"/>
                    </a:ext>
                  </a:extLst>
                </p:cNvPr>
                <p:cNvSpPr/>
                <p:nvPr/>
              </p:nvSpPr>
              <p:spPr>
                <a:xfrm>
                  <a:off x="3237841" y="1472928"/>
                  <a:ext cx="110243" cy="495928"/>
                </a:xfrm>
                <a:custGeom>
                  <a:avLst/>
                  <a:gdLst>
                    <a:gd name="connsiteX0" fmla="*/ 5057 w 110243"/>
                    <a:gd name="connsiteY0" fmla="*/ 495928 h 495928"/>
                    <a:gd name="connsiteX1" fmla="*/ 1011 w 110243"/>
                    <a:gd name="connsiteY1" fmla="*/ 494580 h 495928"/>
                    <a:gd name="connsiteX2" fmla="*/ 1011 w 110243"/>
                    <a:gd name="connsiteY2" fmla="*/ 487837 h 495928"/>
                    <a:gd name="connsiteX3" fmla="*/ 100804 w 110243"/>
                    <a:gd name="connsiteY3" fmla="*/ 247796 h 495928"/>
                    <a:gd name="connsiteX4" fmla="*/ 1011 w 110243"/>
                    <a:gd name="connsiteY4" fmla="*/ 7754 h 495928"/>
                    <a:gd name="connsiteX5" fmla="*/ 1011 w 110243"/>
                    <a:gd name="connsiteY5" fmla="*/ 1011 h 495928"/>
                    <a:gd name="connsiteX6" fmla="*/ 7754 w 110243"/>
                    <a:gd name="connsiteY6" fmla="*/ 1011 h 495928"/>
                    <a:gd name="connsiteX7" fmla="*/ 110244 w 110243"/>
                    <a:gd name="connsiteY7" fmla="*/ 247796 h 495928"/>
                    <a:gd name="connsiteX8" fmla="*/ 7754 w 110243"/>
                    <a:gd name="connsiteY8" fmla="*/ 494580 h 495928"/>
                    <a:gd name="connsiteX9" fmla="*/ 5057 w 110243"/>
                    <a:gd name="connsiteY9" fmla="*/ 495928 h 495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0243" h="495928">
                      <a:moveTo>
                        <a:pt x="5057" y="495928"/>
                      </a:moveTo>
                      <a:cubicBezTo>
                        <a:pt x="3709" y="495928"/>
                        <a:pt x="2360" y="495928"/>
                        <a:pt x="1011" y="494580"/>
                      </a:cubicBezTo>
                      <a:cubicBezTo>
                        <a:pt x="-337" y="493231"/>
                        <a:pt x="-337" y="489186"/>
                        <a:pt x="1011" y="487837"/>
                      </a:cubicBezTo>
                      <a:cubicBezTo>
                        <a:pt x="65742" y="423107"/>
                        <a:pt x="100804" y="338148"/>
                        <a:pt x="100804" y="247796"/>
                      </a:cubicBezTo>
                      <a:cubicBezTo>
                        <a:pt x="100804" y="157443"/>
                        <a:pt x="65742" y="72484"/>
                        <a:pt x="1011" y="7754"/>
                      </a:cubicBezTo>
                      <a:cubicBezTo>
                        <a:pt x="-337" y="6406"/>
                        <a:pt x="-337" y="2360"/>
                        <a:pt x="1011" y="1011"/>
                      </a:cubicBezTo>
                      <a:cubicBezTo>
                        <a:pt x="2360" y="-337"/>
                        <a:pt x="6406" y="-337"/>
                        <a:pt x="7754" y="1011"/>
                      </a:cubicBezTo>
                      <a:cubicBezTo>
                        <a:pt x="73833" y="67090"/>
                        <a:pt x="110244" y="154746"/>
                        <a:pt x="110244" y="247796"/>
                      </a:cubicBezTo>
                      <a:cubicBezTo>
                        <a:pt x="110244" y="340845"/>
                        <a:pt x="73833" y="428501"/>
                        <a:pt x="7754" y="494580"/>
                      </a:cubicBezTo>
                      <a:cubicBezTo>
                        <a:pt x="7754" y="495928"/>
                        <a:pt x="6406" y="495928"/>
                        <a:pt x="5057" y="495928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1" name="任意多边形: 形状 2750">
                  <a:extLst>
                    <a:ext uri="{FF2B5EF4-FFF2-40B4-BE49-F238E27FC236}">
                      <a16:creationId xmlns:a16="http://schemas.microsoft.com/office/drawing/2014/main" id="{D2416E75-7680-0174-CAB4-FED24B28D169}"/>
                    </a:ext>
                  </a:extLst>
                </p:cNvPr>
                <p:cNvSpPr/>
                <p:nvPr/>
              </p:nvSpPr>
              <p:spPr>
                <a:xfrm>
                  <a:off x="2414891" y="1765226"/>
                  <a:ext cx="436425" cy="520539"/>
                </a:xfrm>
                <a:custGeom>
                  <a:avLst/>
                  <a:gdLst>
                    <a:gd name="connsiteX0" fmla="*/ 426141 w 436425"/>
                    <a:gd name="connsiteY0" fmla="*/ 520539 h 520539"/>
                    <a:gd name="connsiteX1" fmla="*/ 422095 w 436425"/>
                    <a:gd name="connsiteY1" fmla="*/ 520539 h 520539"/>
                    <a:gd name="connsiteX2" fmla="*/ 0 w 436425"/>
                    <a:gd name="connsiteY2" fmla="*/ 13485 h 520539"/>
                    <a:gd name="connsiteX3" fmla="*/ 10788 w 436425"/>
                    <a:gd name="connsiteY3" fmla="*/ 0 h 520539"/>
                    <a:gd name="connsiteX4" fmla="*/ 24274 w 436425"/>
                    <a:gd name="connsiteY4" fmla="*/ 10788 h 520539"/>
                    <a:gd name="connsiteX5" fmla="*/ 427490 w 436425"/>
                    <a:gd name="connsiteY5" fmla="*/ 496265 h 520539"/>
                    <a:gd name="connsiteX6" fmla="*/ 435581 w 436425"/>
                    <a:gd name="connsiteY6" fmla="*/ 511099 h 520539"/>
                    <a:gd name="connsiteX7" fmla="*/ 426141 w 436425"/>
                    <a:gd name="connsiteY7" fmla="*/ 520539 h 52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6425" h="520539">
                      <a:moveTo>
                        <a:pt x="426141" y="520539"/>
                      </a:moveTo>
                      <a:cubicBezTo>
                        <a:pt x="424792" y="520539"/>
                        <a:pt x="423444" y="520539"/>
                        <a:pt x="422095" y="520539"/>
                      </a:cubicBezTo>
                      <a:cubicBezTo>
                        <a:pt x="192842" y="454460"/>
                        <a:pt x="24274" y="250830"/>
                        <a:pt x="0" y="13485"/>
                      </a:cubicBezTo>
                      <a:cubicBezTo>
                        <a:pt x="0" y="6743"/>
                        <a:pt x="4046" y="0"/>
                        <a:pt x="10788" y="0"/>
                      </a:cubicBezTo>
                      <a:cubicBezTo>
                        <a:pt x="17531" y="0"/>
                        <a:pt x="24274" y="4046"/>
                        <a:pt x="24274" y="10788"/>
                      </a:cubicBezTo>
                      <a:cubicBezTo>
                        <a:pt x="45851" y="237344"/>
                        <a:pt x="209025" y="432884"/>
                        <a:pt x="427490" y="496265"/>
                      </a:cubicBezTo>
                      <a:cubicBezTo>
                        <a:pt x="434232" y="497614"/>
                        <a:pt x="438278" y="504357"/>
                        <a:pt x="435581" y="511099"/>
                      </a:cubicBezTo>
                      <a:cubicBezTo>
                        <a:pt x="435581" y="516494"/>
                        <a:pt x="431535" y="520539"/>
                        <a:pt x="426141" y="520539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2" name="任意多边形: 形状 2751">
                  <a:extLst>
                    <a:ext uri="{FF2B5EF4-FFF2-40B4-BE49-F238E27FC236}">
                      <a16:creationId xmlns:a16="http://schemas.microsoft.com/office/drawing/2014/main" id="{B5BFDEC9-5D1B-F7F0-21D1-76412B722390}"/>
                    </a:ext>
                  </a:extLst>
                </p:cNvPr>
                <p:cNvSpPr/>
                <p:nvPr/>
              </p:nvSpPr>
              <p:spPr>
                <a:xfrm>
                  <a:off x="2988023" y="2085993"/>
                  <a:ext cx="460041" cy="222696"/>
                </a:xfrm>
                <a:custGeom>
                  <a:avLst/>
                  <a:gdLst>
                    <a:gd name="connsiteX0" fmla="*/ 12137 w 460041"/>
                    <a:gd name="connsiteY0" fmla="*/ 222697 h 222696"/>
                    <a:gd name="connsiteX1" fmla="*/ 0 w 460041"/>
                    <a:gd name="connsiteY1" fmla="*/ 210560 h 222696"/>
                    <a:gd name="connsiteX2" fmla="*/ 12137 w 460041"/>
                    <a:gd name="connsiteY2" fmla="*/ 198423 h 222696"/>
                    <a:gd name="connsiteX3" fmla="*/ 438278 w 460041"/>
                    <a:gd name="connsiteY3" fmla="*/ 4232 h 222696"/>
                    <a:gd name="connsiteX4" fmla="*/ 455809 w 460041"/>
                    <a:gd name="connsiteY4" fmla="*/ 2884 h 222696"/>
                    <a:gd name="connsiteX5" fmla="*/ 457158 w 460041"/>
                    <a:gd name="connsiteY5" fmla="*/ 20415 h 222696"/>
                    <a:gd name="connsiteX6" fmla="*/ 12137 w 460041"/>
                    <a:gd name="connsiteY6" fmla="*/ 222697 h 22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0041" h="222696">
                      <a:moveTo>
                        <a:pt x="12137" y="222697"/>
                      </a:moveTo>
                      <a:cubicBezTo>
                        <a:pt x="5394" y="222697"/>
                        <a:pt x="0" y="217303"/>
                        <a:pt x="0" y="210560"/>
                      </a:cubicBezTo>
                      <a:cubicBezTo>
                        <a:pt x="0" y="203817"/>
                        <a:pt x="5394" y="198423"/>
                        <a:pt x="12137" y="198423"/>
                      </a:cubicBezTo>
                      <a:cubicBezTo>
                        <a:pt x="175311" y="198423"/>
                        <a:pt x="330394" y="126950"/>
                        <a:pt x="438278" y="4232"/>
                      </a:cubicBezTo>
                      <a:cubicBezTo>
                        <a:pt x="442324" y="-1162"/>
                        <a:pt x="450415" y="-1162"/>
                        <a:pt x="455809" y="2884"/>
                      </a:cubicBezTo>
                      <a:cubicBezTo>
                        <a:pt x="461203" y="6929"/>
                        <a:pt x="461203" y="15021"/>
                        <a:pt x="457158" y="20415"/>
                      </a:cubicBezTo>
                      <a:cubicBezTo>
                        <a:pt x="343880" y="148527"/>
                        <a:pt x="182054" y="222697"/>
                        <a:pt x="12137" y="222697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3" name="任意多边形: 形状 2752">
                  <a:extLst>
                    <a:ext uri="{FF2B5EF4-FFF2-40B4-BE49-F238E27FC236}">
                      <a16:creationId xmlns:a16="http://schemas.microsoft.com/office/drawing/2014/main" id="{CA94143C-60D4-BC58-DB7E-393A81869B31}"/>
                    </a:ext>
                  </a:extLst>
                </p:cNvPr>
                <p:cNvSpPr/>
                <p:nvPr/>
              </p:nvSpPr>
              <p:spPr>
                <a:xfrm>
                  <a:off x="3508853" y="1466139"/>
                  <a:ext cx="76576" cy="498672"/>
                </a:xfrm>
                <a:custGeom>
                  <a:avLst/>
                  <a:gdLst>
                    <a:gd name="connsiteX0" fmla="*/ 17241 w 76576"/>
                    <a:gd name="connsiteY0" fmla="*/ 498672 h 498672"/>
                    <a:gd name="connsiteX1" fmla="*/ 11846 w 76576"/>
                    <a:gd name="connsiteY1" fmla="*/ 497323 h 498672"/>
                    <a:gd name="connsiteX2" fmla="*/ 5104 w 76576"/>
                    <a:gd name="connsiteY2" fmla="*/ 481141 h 498672"/>
                    <a:gd name="connsiteX3" fmla="*/ 52303 w 76576"/>
                    <a:gd name="connsiteY3" fmla="*/ 253236 h 498672"/>
                    <a:gd name="connsiteX4" fmla="*/ 1058 w 76576"/>
                    <a:gd name="connsiteY4" fmla="*/ 17241 h 498672"/>
                    <a:gd name="connsiteX5" fmla="*/ 6452 w 76576"/>
                    <a:gd name="connsiteY5" fmla="*/ 1058 h 498672"/>
                    <a:gd name="connsiteX6" fmla="*/ 22635 w 76576"/>
                    <a:gd name="connsiteY6" fmla="*/ 6452 h 498672"/>
                    <a:gd name="connsiteX7" fmla="*/ 76577 w 76576"/>
                    <a:gd name="connsiteY7" fmla="*/ 251888 h 498672"/>
                    <a:gd name="connsiteX8" fmla="*/ 26681 w 76576"/>
                    <a:gd name="connsiteY8" fmla="*/ 489232 h 498672"/>
                    <a:gd name="connsiteX9" fmla="*/ 17241 w 76576"/>
                    <a:gd name="connsiteY9" fmla="*/ 498672 h 498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76" h="498672">
                      <a:moveTo>
                        <a:pt x="17241" y="498672"/>
                      </a:moveTo>
                      <a:cubicBezTo>
                        <a:pt x="15892" y="498672"/>
                        <a:pt x="13195" y="498672"/>
                        <a:pt x="11846" y="497323"/>
                      </a:cubicBezTo>
                      <a:cubicBezTo>
                        <a:pt x="5104" y="494626"/>
                        <a:pt x="2407" y="487884"/>
                        <a:pt x="5104" y="481141"/>
                      </a:cubicBezTo>
                      <a:cubicBezTo>
                        <a:pt x="37469" y="409668"/>
                        <a:pt x="52303" y="332801"/>
                        <a:pt x="52303" y="253236"/>
                      </a:cubicBezTo>
                      <a:cubicBezTo>
                        <a:pt x="52303" y="170975"/>
                        <a:pt x="34772" y="91411"/>
                        <a:pt x="1058" y="17241"/>
                      </a:cubicBezTo>
                      <a:cubicBezTo>
                        <a:pt x="-1639" y="10498"/>
                        <a:pt x="1058" y="3755"/>
                        <a:pt x="6452" y="1058"/>
                      </a:cubicBezTo>
                      <a:cubicBezTo>
                        <a:pt x="13195" y="-1639"/>
                        <a:pt x="19938" y="1058"/>
                        <a:pt x="22635" y="6452"/>
                      </a:cubicBezTo>
                      <a:cubicBezTo>
                        <a:pt x="59046" y="83319"/>
                        <a:pt x="76577" y="166929"/>
                        <a:pt x="76577" y="251888"/>
                      </a:cubicBezTo>
                      <a:cubicBezTo>
                        <a:pt x="76577" y="334149"/>
                        <a:pt x="60394" y="413714"/>
                        <a:pt x="26681" y="489232"/>
                      </a:cubicBezTo>
                      <a:cubicBezTo>
                        <a:pt x="26681" y="495975"/>
                        <a:pt x="22635" y="498672"/>
                        <a:pt x="17241" y="498672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4" name="任意多边形: 形状 2753">
                  <a:extLst>
                    <a:ext uri="{FF2B5EF4-FFF2-40B4-BE49-F238E27FC236}">
                      <a16:creationId xmlns:a16="http://schemas.microsoft.com/office/drawing/2014/main" id="{AE6AEDC5-3F9A-5C81-C875-C90098C8E087}"/>
                    </a:ext>
                  </a:extLst>
                </p:cNvPr>
                <p:cNvSpPr/>
                <p:nvPr/>
              </p:nvSpPr>
              <p:spPr>
                <a:xfrm>
                  <a:off x="3056591" y="1137943"/>
                  <a:ext cx="416564" cy="252386"/>
                </a:xfrm>
                <a:custGeom>
                  <a:avLst/>
                  <a:gdLst>
                    <a:gd name="connsiteX0" fmla="*/ 404772 w 416564"/>
                    <a:gd name="connsiteY0" fmla="*/ 252386 h 252386"/>
                    <a:gd name="connsiteX1" fmla="*/ 395332 w 416564"/>
                    <a:gd name="connsiteY1" fmla="*/ 246992 h 252386"/>
                    <a:gd name="connsiteX2" fmla="*/ 10996 w 416564"/>
                    <a:gd name="connsiteY2" fmla="*/ 24482 h 252386"/>
                    <a:gd name="connsiteX3" fmla="*/ 208 w 416564"/>
                    <a:gd name="connsiteY3" fmla="*/ 10996 h 252386"/>
                    <a:gd name="connsiteX4" fmla="*/ 13693 w 416564"/>
                    <a:gd name="connsiteY4" fmla="*/ 208 h 252386"/>
                    <a:gd name="connsiteX5" fmla="*/ 414212 w 416564"/>
                    <a:gd name="connsiteY5" fmla="*/ 232158 h 252386"/>
                    <a:gd name="connsiteX6" fmla="*/ 411515 w 416564"/>
                    <a:gd name="connsiteY6" fmla="*/ 249689 h 252386"/>
                    <a:gd name="connsiteX7" fmla="*/ 404772 w 416564"/>
                    <a:gd name="connsiteY7" fmla="*/ 252386 h 25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6564" h="252386">
                      <a:moveTo>
                        <a:pt x="404772" y="252386"/>
                      </a:moveTo>
                      <a:cubicBezTo>
                        <a:pt x="400727" y="252386"/>
                        <a:pt x="396681" y="251038"/>
                        <a:pt x="395332" y="246992"/>
                      </a:cubicBezTo>
                      <a:cubicBezTo>
                        <a:pt x="302283" y="124274"/>
                        <a:pt x="163382" y="42013"/>
                        <a:pt x="10996" y="24482"/>
                      </a:cubicBezTo>
                      <a:cubicBezTo>
                        <a:pt x="4254" y="23133"/>
                        <a:pt x="-1141" y="17739"/>
                        <a:pt x="208" y="10996"/>
                      </a:cubicBezTo>
                      <a:cubicBezTo>
                        <a:pt x="1557" y="4254"/>
                        <a:pt x="6951" y="-1141"/>
                        <a:pt x="13693" y="208"/>
                      </a:cubicBezTo>
                      <a:cubicBezTo>
                        <a:pt x="172822" y="19088"/>
                        <a:pt x="318465" y="104046"/>
                        <a:pt x="414212" y="232158"/>
                      </a:cubicBezTo>
                      <a:cubicBezTo>
                        <a:pt x="418258" y="237552"/>
                        <a:pt x="416909" y="245644"/>
                        <a:pt x="411515" y="249689"/>
                      </a:cubicBezTo>
                      <a:cubicBezTo>
                        <a:pt x="410166" y="251038"/>
                        <a:pt x="407469" y="252386"/>
                        <a:pt x="404772" y="252386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5" name="任意多边形: 形状 2754">
                  <a:extLst>
                    <a:ext uri="{FF2B5EF4-FFF2-40B4-BE49-F238E27FC236}">
                      <a16:creationId xmlns:a16="http://schemas.microsoft.com/office/drawing/2014/main" id="{42E62D6B-FCBE-9255-F42C-F133CDD968BA}"/>
                    </a:ext>
                  </a:extLst>
                </p:cNvPr>
                <p:cNvSpPr/>
                <p:nvPr/>
              </p:nvSpPr>
              <p:spPr>
                <a:xfrm>
                  <a:off x="2679206" y="1399769"/>
                  <a:ext cx="641908" cy="641908"/>
                </a:xfrm>
                <a:custGeom>
                  <a:avLst/>
                  <a:gdLst>
                    <a:gd name="connsiteX0" fmla="*/ 320954 w 641908"/>
                    <a:gd name="connsiteY0" fmla="*/ 0 h 641908"/>
                    <a:gd name="connsiteX1" fmla="*/ 0 w 641908"/>
                    <a:gd name="connsiteY1" fmla="*/ 320954 h 641908"/>
                    <a:gd name="connsiteX2" fmla="*/ 320954 w 641908"/>
                    <a:gd name="connsiteY2" fmla="*/ 641909 h 641908"/>
                    <a:gd name="connsiteX3" fmla="*/ 641909 w 641908"/>
                    <a:gd name="connsiteY3" fmla="*/ 320954 h 641908"/>
                    <a:gd name="connsiteX4" fmla="*/ 320954 w 641908"/>
                    <a:gd name="connsiteY4" fmla="*/ 0 h 641908"/>
                    <a:gd name="connsiteX5" fmla="*/ 320954 w 641908"/>
                    <a:gd name="connsiteY5" fmla="*/ 589315 h 641908"/>
                    <a:gd name="connsiteX6" fmla="*/ 52593 w 641908"/>
                    <a:gd name="connsiteY6" fmla="*/ 320954 h 641908"/>
                    <a:gd name="connsiteX7" fmla="*/ 320954 w 641908"/>
                    <a:gd name="connsiteY7" fmla="*/ 52593 h 641908"/>
                    <a:gd name="connsiteX8" fmla="*/ 589315 w 641908"/>
                    <a:gd name="connsiteY8" fmla="*/ 320954 h 641908"/>
                    <a:gd name="connsiteX9" fmla="*/ 320954 w 641908"/>
                    <a:gd name="connsiteY9" fmla="*/ 589315 h 64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908" h="641908">
                      <a:moveTo>
                        <a:pt x="320954" y="0"/>
                      </a:moveTo>
                      <a:cubicBezTo>
                        <a:pt x="142946" y="0"/>
                        <a:pt x="0" y="144295"/>
                        <a:pt x="0" y="320954"/>
                      </a:cubicBezTo>
                      <a:cubicBezTo>
                        <a:pt x="0" y="497614"/>
                        <a:pt x="144295" y="641909"/>
                        <a:pt x="320954" y="641909"/>
                      </a:cubicBezTo>
                      <a:cubicBezTo>
                        <a:pt x="497614" y="641909"/>
                        <a:pt x="641909" y="497614"/>
                        <a:pt x="641909" y="320954"/>
                      </a:cubicBezTo>
                      <a:cubicBezTo>
                        <a:pt x="641909" y="144295"/>
                        <a:pt x="497614" y="0"/>
                        <a:pt x="320954" y="0"/>
                      </a:cubicBezTo>
                      <a:close/>
                      <a:moveTo>
                        <a:pt x="320954" y="589315"/>
                      </a:moveTo>
                      <a:cubicBezTo>
                        <a:pt x="172614" y="589315"/>
                        <a:pt x="52593" y="469294"/>
                        <a:pt x="52593" y="320954"/>
                      </a:cubicBezTo>
                      <a:cubicBezTo>
                        <a:pt x="52593" y="172614"/>
                        <a:pt x="172614" y="52593"/>
                        <a:pt x="320954" y="52593"/>
                      </a:cubicBezTo>
                      <a:cubicBezTo>
                        <a:pt x="469294" y="52593"/>
                        <a:pt x="589315" y="172614"/>
                        <a:pt x="589315" y="320954"/>
                      </a:cubicBezTo>
                      <a:cubicBezTo>
                        <a:pt x="589315" y="469294"/>
                        <a:pt x="469294" y="589315"/>
                        <a:pt x="320954" y="589315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6" name="任意多边形: 形状 2755">
                  <a:extLst>
                    <a:ext uri="{FF2B5EF4-FFF2-40B4-BE49-F238E27FC236}">
                      <a16:creationId xmlns:a16="http://schemas.microsoft.com/office/drawing/2014/main" id="{A7ACCFE9-AFF3-0843-2B8A-A1682D44178E}"/>
                    </a:ext>
                  </a:extLst>
                </p:cNvPr>
                <p:cNvSpPr/>
                <p:nvPr/>
              </p:nvSpPr>
              <p:spPr>
                <a:xfrm>
                  <a:off x="2715617" y="1436180"/>
                  <a:ext cx="569086" cy="569086"/>
                </a:xfrm>
                <a:custGeom>
                  <a:avLst/>
                  <a:gdLst>
                    <a:gd name="connsiteX0" fmla="*/ 284543 w 569086"/>
                    <a:gd name="connsiteY0" fmla="*/ 0 h 569086"/>
                    <a:gd name="connsiteX1" fmla="*/ 0 w 569086"/>
                    <a:gd name="connsiteY1" fmla="*/ 284543 h 569086"/>
                    <a:gd name="connsiteX2" fmla="*/ 284543 w 569086"/>
                    <a:gd name="connsiteY2" fmla="*/ 569087 h 569086"/>
                    <a:gd name="connsiteX3" fmla="*/ 569087 w 569086"/>
                    <a:gd name="connsiteY3" fmla="*/ 284543 h 569086"/>
                    <a:gd name="connsiteX4" fmla="*/ 284543 w 569086"/>
                    <a:gd name="connsiteY4" fmla="*/ 0 h 569086"/>
                    <a:gd name="connsiteX5" fmla="*/ 284543 w 569086"/>
                    <a:gd name="connsiteY5" fmla="*/ 552904 h 569086"/>
                    <a:gd name="connsiteX6" fmla="*/ 16183 w 569086"/>
                    <a:gd name="connsiteY6" fmla="*/ 284543 h 569086"/>
                    <a:gd name="connsiteX7" fmla="*/ 284543 w 569086"/>
                    <a:gd name="connsiteY7" fmla="*/ 16183 h 569086"/>
                    <a:gd name="connsiteX8" fmla="*/ 552904 w 569086"/>
                    <a:gd name="connsiteY8" fmla="*/ 284543 h 569086"/>
                    <a:gd name="connsiteX9" fmla="*/ 284543 w 569086"/>
                    <a:gd name="connsiteY9" fmla="*/ 552904 h 56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086" h="569086">
                      <a:moveTo>
                        <a:pt x="284543" y="0"/>
                      </a:moveTo>
                      <a:cubicBezTo>
                        <a:pt x="128112" y="0"/>
                        <a:pt x="0" y="128112"/>
                        <a:pt x="0" y="284543"/>
                      </a:cubicBezTo>
                      <a:cubicBezTo>
                        <a:pt x="0" y="440975"/>
                        <a:pt x="126763" y="569087"/>
                        <a:pt x="284543" y="569087"/>
                      </a:cubicBezTo>
                      <a:cubicBezTo>
                        <a:pt x="440975" y="569087"/>
                        <a:pt x="569087" y="442323"/>
                        <a:pt x="569087" y="284543"/>
                      </a:cubicBezTo>
                      <a:cubicBezTo>
                        <a:pt x="569087" y="126763"/>
                        <a:pt x="440975" y="0"/>
                        <a:pt x="284543" y="0"/>
                      </a:cubicBezTo>
                      <a:close/>
                      <a:moveTo>
                        <a:pt x="284543" y="552904"/>
                      </a:moveTo>
                      <a:cubicBezTo>
                        <a:pt x="136203" y="552904"/>
                        <a:pt x="16183" y="432884"/>
                        <a:pt x="16183" y="284543"/>
                      </a:cubicBezTo>
                      <a:cubicBezTo>
                        <a:pt x="16183" y="136203"/>
                        <a:pt x="136203" y="16183"/>
                        <a:pt x="284543" y="16183"/>
                      </a:cubicBezTo>
                      <a:cubicBezTo>
                        <a:pt x="432884" y="16183"/>
                        <a:pt x="552904" y="136203"/>
                        <a:pt x="552904" y="284543"/>
                      </a:cubicBezTo>
                      <a:cubicBezTo>
                        <a:pt x="552904" y="432884"/>
                        <a:pt x="432884" y="552904"/>
                        <a:pt x="284543" y="552904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pic>
            <p:nvPicPr>
              <p:cNvPr id="2724" name="图片 2723" descr="图标&#10;&#10;中度可信度描述已自动生成">
                <a:extLst>
                  <a:ext uri="{FF2B5EF4-FFF2-40B4-BE49-F238E27FC236}">
                    <a16:creationId xmlns:a16="http://schemas.microsoft.com/office/drawing/2014/main" id="{445784ED-045D-A14C-1B48-563BF78912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1708" y="1282271"/>
                <a:ext cx="874208" cy="874208"/>
              </a:xfrm>
              <a:prstGeom prst="rect">
                <a:avLst/>
              </a:prstGeom>
              <a:noFill/>
            </p:spPr>
          </p:pic>
        </p:grpSp>
        <p:grpSp>
          <p:nvGrpSpPr>
            <p:cNvPr id="2870" name="组合 2869">
              <a:extLst>
                <a:ext uri="{FF2B5EF4-FFF2-40B4-BE49-F238E27FC236}">
                  <a16:creationId xmlns:a16="http://schemas.microsoft.com/office/drawing/2014/main" id="{AB1FD130-4229-59C2-54F6-F5102EC536E9}"/>
                </a:ext>
              </a:extLst>
            </p:cNvPr>
            <p:cNvGrpSpPr/>
            <p:nvPr/>
          </p:nvGrpSpPr>
          <p:grpSpPr>
            <a:xfrm>
              <a:off x="4855622" y="875335"/>
              <a:ext cx="1785328" cy="1698200"/>
              <a:chOff x="4855622" y="875335"/>
              <a:chExt cx="1785328" cy="1698200"/>
            </a:xfrm>
          </p:grpSpPr>
          <p:pic>
            <p:nvPicPr>
              <p:cNvPr id="2868" name="图片 2867">
                <a:extLst>
                  <a:ext uri="{FF2B5EF4-FFF2-40B4-BE49-F238E27FC236}">
                    <a16:creationId xmlns:a16="http://schemas.microsoft.com/office/drawing/2014/main" id="{B7C55DFB-EE6D-2C7B-C7F9-733F673212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869" b="12547"/>
              <a:stretch/>
            </p:blipFill>
            <p:spPr>
              <a:xfrm rot="8262643">
                <a:off x="4855622" y="875335"/>
                <a:ext cx="1109941" cy="947213"/>
              </a:xfrm>
              <a:prstGeom prst="rect">
                <a:avLst/>
              </a:prstGeom>
            </p:spPr>
          </p:pic>
          <p:pic>
            <p:nvPicPr>
              <p:cNvPr id="2869" name="图片 2868">
                <a:extLst>
                  <a:ext uri="{FF2B5EF4-FFF2-40B4-BE49-F238E27FC236}">
                    <a16:creationId xmlns:a16="http://schemas.microsoft.com/office/drawing/2014/main" id="{0B48B892-3E8A-6242-BE29-FFEA1A28BA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869" b="12547"/>
              <a:stretch/>
            </p:blipFill>
            <p:spPr>
              <a:xfrm rot="8384482" flipH="1" flipV="1">
                <a:off x="5545470" y="1626322"/>
                <a:ext cx="1095480" cy="947213"/>
              </a:xfrm>
              <a:prstGeom prst="rect">
                <a:avLst/>
              </a:prstGeom>
            </p:spPr>
          </p:pic>
        </p:grpSp>
      </p:grpSp>
      <p:grpSp>
        <p:nvGrpSpPr>
          <p:cNvPr id="2877" name="组合 2876">
            <a:extLst>
              <a:ext uri="{FF2B5EF4-FFF2-40B4-BE49-F238E27FC236}">
                <a16:creationId xmlns:a16="http://schemas.microsoft.com/office/drawing/2014/main" id="{0DCB5A9D-D468-A530-8F08-99CDC473D444}"/>
              </a:ext>
            </a:extLst>
          </p:cNvPr>
          <p:cNvGrpSpPr/>
          <p:nvPr/>
        </p:nvGrpSpPr>
        <p:grpSpPr>
          <a:xfrm>
            <a:off x="2140469" y="817485"/>
            <a:ext cx="1698200" cy="2013096"/>
            <a:chOff x="2140469" y="817485"/>
            <a:chExt cx="1698200" cy="2013096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742CA602-C130-DBB9-554E-FBFBE0C5B780}"/>
                </a:ext>
              </a:extLst>
            </p:cNvPr>
            <p:cNvGrpSpPr/>
            <p:nvPr/>
          </p:nvGrpSpPr>
          <p:grpSpPr>
            <a:xfrm>
              <a:off x="2829496" y="1549384"/>
              <a:ext cx="341327" cy="341327"/>
              <a:chOff x="2829496" y="1549384"/>
              <a:chExt cx="341327" cy="341328"/>
            </a:xfrm>
            <a:gradFill>
              <a:gsLst>
                <a:gs pos="14000">
                  <a:srgbClr val="A4FEFF"/>
                </a:gs>
                <a:gs pos="100000">
                  <a:srgbClr val="00B0F0"/>
                </a:gs>
                <a:gs pos="65000">
                  <a:srgbClr val="00F1FF"/>
                </a:gs>
              </a:gsLst>
              <a:lin ang="0" scaled="1"/>
            </a:gradFill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08E17A53-5846-7500-AAA1-0468C3D311A2}"/>
                  </a:ext>
                </a:extLst>
              </p:cNvPr>
              <p:cNvSpPr/>
              <p:nvPr/>
            </p:nvSpPr>
            <p:spPr>
              <a:xfrm>
                <a:off x="2880695" y="1653011"/>
                <a:ext cx="29985" cy="126769"/>
              </a:xfrm>
              <a:custGeom>
                <a:avLst/>
                <a:gdLst>
                  <a:gd name="connsiteX0" fmla="*/ 0 w 29985"/>
                  <a:gd name="connsiteY0" fmla="*/ 67038 h 126769"/>
                  <a:gd name="connsiteX1" fmla="*/ 15992 w 29985"/>
                  <a:gd name="connsiteY1" fmla="*/ 126770 h 126769"/>
                  <a:gd name="connsiteX2" fmla="*/ 25833 w 29985"/>
                  <a:gd name="connsiteY2" fmla="*/ 121081 h 126769"/>
                  <a:gd name="connsiteX3" fmla="*/ 29986 w 29985"/>
                  <a:gd name="connsiteY3" fmla="*/ 6389 h 126769"/>
                  <a:gd name="connsiteX4" fmla="*/ 20572 w 29985"/>
                  <a:gd name="connsiteY4" fmla="*/ 0 h 126769"/>
                  <a:gd name="connsiteX5" fmla="*/ 0 w 29985"/>
                  <a:gd name="connsiteY5" fmla="*/ 67038 h 12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985" h="126769">
                    <a:moveTo>
                      <a:pt x="0" y="67038"/>
                    </a:moveTo>
                    <a:cubicBezTo>
                      <a:pt x="-8" y="88006"/>
                      <a:pt x="5508" y="108609"/>
                      <a:pt x="15992" y="126770"/>
                    </a:cubicBezTo>
                    <a:lnTo>
                      <a:pt x="25833" y="121081"/>
                    </a:lnTo>
                    <a:cubicBezTo>
                      <a:pt x="5156" y="85207"/>
                      <a:pt x="6767" y="40674"/>
                      <a:pt x="29986" y="6389"/>
                    </a:cubicBezTo>
                    <a:lnTo>
                      <a:pt x="20572" y="0"/>
                    </a:lnTo>
                    <a:cubicBezTo>
                      <a:pt x="7128" y="19769"/>
                      <a:pt x="-41" y="43132"/>
                      <a:pt x="0" y="67038"/>
                    </a:cubicBezTo>
                    <a:close/>
                  </a:path>
                </a:pathLst>
              </a:custGeom>
              <a:grpFill/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2792B0B9-AE5F-546B-78C2-BF9D645FFBD0}"/>
                  </a:ext>
                </a:extLst>
              </p:cNvPr>
              <p:cNvSpPr/>
              <p:nvPr/>
            </p:nvSpPr>
            <p:spPr>
              <a:xfrm>
                <a:off x="2829496" y="1549384"/>
                <a:ext cx="326975" cy="341328"/>
              </a:xfrm>
              <a:custGeom>
                <a:avLst/>
                <a:gdLst>
                  <a:gd name="connsiteX0" fmla="*/ 5689 w 326975"/>
                  <a:gd name="connsiteY0" fmla="*/ 193419 h 341328"/>
                  <a:gd name="connsiteX1" fmla="*/ 30288 w 326975"/>
                  <a:gd name="connsiteY1" fmla="*/ 193419 h 341328"/>
                  <a:gd name="connsiteX2" fmla="*/ 37683 w 326975"/>
                  <a:gd name="connsiteY2" fmla="*/ 221163 h 341328"/>
                  <a:gd name="connsiteX3" fmla="*/ 16436 w 326975"/>
                  <a:gd name="connsiteY3" fmla="*/ 233441 h 341328"/>
                  <a:gd name="connsiteX4" fmla="*/ 14353 w 326975"/>
                  <a:gd name="connsiteY4" fmla="*/ 241204 h 341328"/>
                  <a:gd name="connsiteX5" fmla="*/ 31419 w 326975"/>
                  <a:gd name="connsiteY5" fmla="*/ 270788 h 341328"/>
                  <a:gd name="connsiteX6" fmla="*/ 34877 w 326975"/>
                  <a:gd name="connsiteY6" fmla="*/ 273432 h 341328"/>
                  <a:gd name="connsiteX7" fmla="*/ 39202 w 326975"/>
                  <a:gd name="connsiteY7" fmla="*/ 272863 h 341328"/>
                  <a:gd name="connsiteX8" fmla="*/ 60477 w 326975"/>
                  <a:gd name="connsiteY8" fmla="*/ 260546 h 341328"/>
                  <a:gd name="connsiteX9" fmla="*/ 80782 w 326975"/>
                  <a:gd name="connsiteY9" fmla="*/ 280851 h 341328"/>
                  <a:gd name="connsiteX10" fmla="*/ 68466 w 326975"/>
                  <a:gd name="connsiteY10" fmla="*/ 302126 h 341328"/>
                  <a:gd name="connsiteX11" fmla="*/ 67888 w 326975"/>
                  <a:gd name="connsiteY11" fmla="*/ 306448 h 341328"/>
                  <a:gd name="connsiteX12" fmla="*/ 70541 w 326975"/>
                  <a:gd name="connsiteY12" fmla="*/ 309909 h 341328"/>
                  <a:gd name="connsiteX13" fmla="*/ 100124 w 326975"/>
                  <a:gd name="connsiteY13" fmla="*/ 326975 h 341328"/>
                  <a:gd name="connsiteX14" fmla="*/ 107887 w 326975"/>
                  <a:gd name="connsiteY14" fmla="*/ 324892 h 341328"/>
                  <a:gd name="connsiteX15" fmla="*/ 120165 w 326975"/>
                  <a:gd name="connsiteY15" fmla="*/ 303662 h 341328"/>
                  <a:gd name="connsiteX16" fmla="*/ 147909 w 326975"/>
                  <a:gd name="connsiteY16" fmla="*/ 311039 h 341328"/>
                  <a:gd name="connsiteX17" fmla="*/ 147909 w 326975"/>
                  <a:gd name="connsiteY17" fmla="*/ 335639 h 341328"/>
                  <a:gd name="connsiteX18" fmla="*/ 153598 w 326975"/>
                  <a:gd name="connsiteY18" fmla="*/ 341328 h 341328"/>
                  <a:gd name="connsiteX19" fmla="*/ 187730 w 326975"/>
                  <a:gd name="connsiteY19" fmla="*/ 341328 h 341328"/>
                  <a:gd name="connsiteX20" fmla="*/ 193419 w 326975"/>
                  <a:gd name="connsiteY20" fmla="*/ 335639 h 341328"/>
                  <a:gd name="connsiteX21" fmla="*/ 193419 w 326975"/>
                  <a:gd name="connsiteY21" fmla="*/ 311039 h 341328"/>
                  <a:gd name="connsiteX22" fmla="*/ 221163 w 326975"/>
                  <a:gd name="connsiteY22" fmla="*/ 303645 h 341328"/>
                  <a:gd name="connsiteX23" fmla="*/ 233441 w 326975"/>
                  <a:gd name="connsiteY23" fmla="*/ 324875 h 341328"/>
                  <a:gd name="connsiteX24" fmla="*/ 241204 w 326975"/>
                  <a:gd name="connsiteY24" fmla="*/ 326959 h 341328"/>
                  <a:gd name="connsiteX25" fmla="*/ 270788 w 326975"/>
                  <a:gd name="connsiteY25" fmla="*/ 309892 h 341328"/>
                  <a:gd name="connsiteX26" fmla="*/ 273440 w 326975"/>
                  <a:gd name="connsiteY26" fmla="*/ 306431 h 341328"/>
                  <a:gd name="connsiteX27" fmla="*/ 272863 w 326975"/>
                  <a:gd name="connsiteY27" fmla="*/ 302109 h 341328"/>
                  <a:gd name="connsiteX28" fmla="*/ 260546 w 326975"/>
                  <a:gd name="connsiteY28" fmla="*/ 280851 h 341328"/>
                  <a:gd name="connsiteX29" fmla="*/ 280851 w 326975"/>
                  <a:gd name="connsiteY29" fmla="*/ 260546 h 341328"/>
                  <a:gd name="connsiteX30" fmla="*/ 302126 w 326975"/>
                  <a:gd name="connsiteY30" fmla="*/ 272863 h 341328"/>
                  <a:gd name="connsiteX31" fmla="*/ 306451 w 326975"/>
                  <a:gd name="connsiteY31" fmla="*/ 273432 h 341328"/>
                  <a:gd name="connsiteX32" fmla="*/ 309909 w 326975"/>
                  <a:gd name="connsiteY32" fmla="*/ 270788 h 341328"/>
                  <a:gd name="connsiteX33" fmla="*/ 326975 w 326975"/>
                  <a:gd name="connsiteY33" fmla="*/ 241204 h 341328"/>
                  <a:gd name="connsiteX34" fmla="*/ 317117 w 326975"/>
                  <a:gd name="connsiteY34" fmla="*/ 235516 h 341328"/>
                  <a:gd name="connsiteX35" fmla="*/ 302895 w 326975"/>
                  <a:gd name="connsiteY35" fmla="*/ 260160 h 341328"/>
                  <a:gd name="connsiteX36" fmla="*/ 282279 w 326975"/>
                  <a:gd name="connsiteY36" fmla="*/ 248213 h 341328"/>
                  <a:gd name="connsiteX37" fmla="*/ 274882 w 326975"/>
                  <a:gd name="connsiteY37" fmla="*/ 249699 h 341328"/>
                  <a:gd name="connsiteX38" fmla="*/ 249738 w 326975"/>
                  <a:gd name="connsiteY38" fmla="*/ 274901 h 341328"/>
                  <a:gd name="connsiteX39" fmla="*/ 248254 w 326975"/>
                  <a:gd name="connsiteY39" fmla="*/ 282295 h 341328"/>
                  <a:gd name="connsiteX40" fmla="*/ 260199 w 326975"/>
                  <a:gd name="connsiteY40" fmla="*/ 302912 h 341328"/>
                  <a:gd name="connsiteX41" fmla="*/ 240483 w 326975"/>
                  <a:gd name="connsiteY41" fmla="*/ 314290 h 341328"/>
                  <a:gd name="connsiteX42" fmla="*/ 228588 w 326975"/>
                  <a:gd name="connsiteY42" fmla="*/ 293718 h 341328"/>
                  <a:gd name="connsiteX43" fmla="*/ 221466 w 326975"/>
                  <a:gd name="connsiteY43" fmla="*/ 291323 h 341328"/>
                  <a:gd name="connsiteX44" fmla="*/ 187058 w 326975"/>
                  <a:gd name="connsiteY44" fmla="*/ 300476 h 341328"/>
                  <a:gd name="connsiteX45" fmla="*/ 182042 w 326975"/>
                  <a:gd name="connsiteY45" fmla="*/ 306114 h 341328"/>
                  <a:gd name="connsiteX46" fmla="*/ 182042 w 326975"/>
                  <a:gd name="connsiteY46" fmla="*/ 329950 h 341328"/>
                  <a:gd name="connsiteX47" fmla="*/ 159286 w 326975"/>
                  <a:gd name="connsiteY47" fmla="*/ 329950 h 341328"/>
                  <a:gd name="connsiteX48" fmla="*/ 159286 w 326975"/>
                  <a:gd name="connsiteY48" fmla="*/ 306114 h 341328"/>
                  <a:gd name="connsiteX49" fmla="*/ 154309 w 326975"/>
                  <a:gd name="connsiteY49" fmla="*/ 300465 h 341328"/>
                  <a:gd name="connsiteX50" fmla="*/ 119904 w 326975"/>
                  <a:gd name="connsiteY50" fmla="*/ 291312 h 341328"/>
                  <a:gd name="connsiteX51" fmla="*/ 112782 w 326975"/>
                  <a:gd name="connsiteY51" fmla="*/ 293706 h 341328"/>
                  <a:gd name="connsiteX52" fmla="*/ 100884 w 326975"/>
                  <a:gd name="connsiteY52" fmla="*/ 314278 h 341328"/>
                  <a:gd name="connsiteX53" fmla="*/ 81169 w 326975"/>
                  <a:gd name="connsiteY53" fmla="*/ 302901 h 341328"/>
                  <a:gd name="connsiteX54" fmla="*/ 93115 w 326975"/>
                  <a:gd name="connsiteY54" fmla="*/ 282285 h 341328"/>
                  <a:gd name="connsiteX55" fmla="*/ 91629 w 326975"/>
                  <a:gd name="connsiteY55" fmla="*/ 274887 h 341328"/>
                  <a:gd name="connsiteX56" fmla="*/ 66427 w 326975"/>
                  <a:gd name="connsiteY56" fmla="*/ 249738 h 341328"/>
                  <a:gd name="connsiteX57" fmla="*/ 59032 w 326975"/>
                  <a:gd name="connsiteY57" fmla="*/ 248254 h 341328"/>
                  <a:gd name="connsiteX58" fmla="*/ 38416 w 326975"/>
                  <a:gd name="connsiteY58" fmla="*/ 260199 h 341328"/>
                  <a:gd name="connsiteX59" fmla="*/ 27038 w 326975"/>
                  <a:gd name="connsiteY59" fmla="*/ 240483 h 341328"/>
                  <a:gd name="connsiteX60" fmla="*/ 47610 w 326975"/>
                  <a:gd name="connsiteY60" fmla="*/ 228588 h 341328"/>
                  <a:gd name="connsiteX61" fmla="*/ 50005 w 326975"/>
                  <a:gd name="connsiteY61" fmla="*/ 221466 h 341328"/>
                  <a:gd name="connsiteX62" fmla="*/ 40852 w 326975"/>
                  <a:gd name="connsiteY62" fmla="*/ 187058 h 341328"/>
                  <a:gd name="connsiteX63" fmla="*/ 35213 w 326975"/>
                  <a:gd name="connsiteY63" fmla="*/ 182042 h 341328"/>
                  <a:gd name="connsiteX64" fmla="*/ 11378 w 326975"/>
                  <a:gd name="connsiteY64" fmla="*/ 182042 h 341328"/>
                  <a:gd name="connsiteX65" fmla="*/ 11378 w 326975"/>
                  <a:gd name="connsiteY65" fmla="*/ 159286 h 341328"/>
                  <a:gd name="connsiteX66" fmla="*/ 35213 w 326975"/>
                  <a:gd name="connsiteY66" fmla="*/ 159286 h 341328"/>
                  <a:gd name="connsiteX67" fmla="*/ 40863 w 326975"/>
                  <a:gd name="connsiteY67" fmla="*/ 154309 h 341328"/>
                  <a:gd name="connsiteX68" fmla="*/ 50016 w 326975"/>
                  <a:gd name="connsiteY68" fmla="*/ 119904 h 341328"/>
                  <a:gd name="connsiteX69" fmla="*/ 47622 w 326975"/>
                  <a:gd name="connsiteY69" fmla="*/ 112782 h 341328"/>
                  <a:gd name="connsiteX70" fmla="*/ 27050 w 326975"/>
                  <a:gd name="connsiteY70" fmla="*/ 100884 h 341328"/>
                  <a:gd name="connsiteX71" fmla="*/ 38427 w 326975"/>
                  <a:gd name="connsiteY71" fmla="*/ 81169 h 341328"/>
                  <a:gd name="connsiteX72" fmla="*/ 59043 w 326975"/>
                  <a:gd name="connsiteY72" fmla="*/ 93115 h 341328"/>
                  <a:gd name="connsiteX73" fmla="*/ 66441 w 326975"/>
                  <a:gd name="connsiteY73" fmla="*/ 91629 h 341328"/>
                  <a:gd name="connsiteX74" fmla="*/ 91590 w 326975"/>
                  <a:gd name="connsiteY74" fmla="*/ 66427 h 341328"/>
                  <a:gd name="connsiteX75" fmla="*/ 93074 w 326975"/>
                  <a:gd name="connsiteY75" fmla="*/ 59032 h 341328"/>
                  <a:gd name="connsiteX76" fmla="*/ 81129 w 326975"/>
                  <a:gd name="connsiteY76" fmla="*/ 38416 h 341328"/>
                  <a:gd name="connsiteX77" fmla="*/ 100845 w 326975"/>
                  <a:gd name="connsiteY77" fmla="*/ 27038 h 341328"/>
                  <a:gd name="connsiteX78" fmla="*/ 112740 w 326975"/>
                  <a:gd name="connsiteY78" fmla="*/ 47610 h 341328"/>
                  <a:gd name="connsiteX79" fmla="*/ 119862 w 326975"/>
                  <a:gd name="connsiteY79" fmla="*/ 50005 h 341328"/>
                  <a:gd name="connsiteX80" fmla="*/ 154270 w 326975"/>
                  <a:gd name="connsiteY80" fmla="*/ 40852 h 341328"/>
                  <a:gd name="connsiteX81" fmla="*/ 159286 w 326975"/>
                  <a:gd name="connsiteY81" fmla="*/ 35213 h 341328"/>
                  <a:gd name="connsiteX82" fmla="*/ 159286 w 326975"/>
                  <a:gd name="connsiteY82" fmla="*/ 11378 h 341328"/>
                  <a:gd name="connsiteX83" fmla="*/ 182042 w 326975"/>
                  <a:gd name="connsiteY83" fmla="*/ 11378 h 341328"/>
                  <a:gd name="connsiteX84" fmla="*/ 182042 w 326975"/>
                  <a:gd name="connsiteY84" fmla="*/ 35213 h 341328"/>
                  <a:gd name="connsiteX85" fmla="*/ 187019 w 326975"/>
                  <a:gd name="connsiteY85" fmla="*/ 40863 h 341328"/>
                  <a:gd name="connsiteX86" fmla="*/ 221424 w 326975"/>
                  <a:gd name="connsiteY86" fmla="*/ 50016 h 341328"/>
                  <a:gd name="connsiteX87" fmla="*/ 228546 w 326975"/>
                  <a:gd name="connsiteY87" fmla="*/ 47622 h 341328"/>
                  <a:gd name="connsiteX88" fmla="*/ 240444 w 326975"/>
                  <a:gd name="connsiteY88" fmla="*/ 27050 h 341328"/>
                  <a:gd name="connsiteX89" fmla="*/ 260160 w 326975"/>
                  <a:gd name="connsiteY89" fmla="*/ 38427 h 341328"/>
                  <a:gd name="connsiteX90" fmla="*/ 248213 w 326975"/>
                  <a:gd name="connsiteY90" fmla="*/ 59043 h 341328"/>
                  <a:gd name="connsiteX91" fmla="*/ 249699 w 326975"/>
                  <a:gd name="connsiteY91" fmla="*/ 66441 h 341328"/>
                  <a:gd name="connsiteX92" fmla="*/ 257868 w 326975"/>
                  <a:gd name="connsiteY92" fmla="*/ 73157 h 341328"/>
                  <a:gd name="connsiteX93" fmla="*/ 265468 w 326975"/>
                  <a:gd name="connsiteY93" fmla="*/ 64693 h 341328"/>
                  <a:gd name="connsiteX94" fmla="*/ 260535 w 326975"/>
                  <a:gd name="connsiteY94" fmla="*/ 60477 h 341328"/>
                  <a:gd name="connsiteX95" fmla="*/ 272846 w 326975"/>
                  <a:gd name="connsiteY95" fmla="*/ 39208 h 341328"/>
                  <a:gd name="connsiteX96" fmla="*/ 273432 w 326975"/>
                  <a:gd name="connsiteY96" fmla="*/ 34886 h 341328"/>
                  <a:gd name="connsiteX97" fmla="*/ 270788 w 326975"/>
                  <a:gd name="connsiteY97" fmla="*/ 31419 h 341328"/>
                  <a:gd name="connsiteX98" fmla="*/ 241204 w 326975"/>
                  <a:gd name="connsiteY98" fmla="*/ 14353 h 341328"/>
                  <a:gd name="connsiteX99" fmla="*/ 233441 w 326975"/>
                  <a:gd name="connsiteY99" fmla="*/ 16436 h 341328"/>
                  <a:gd name="connsiteX100" fmla="*/ 221163 w 326975"/>
                  <a:gd name="connsiteY100" fmla="*/ 37666 h 341328"/>
                  <a:gd name="connsiteX101" fmla="*/ 193419 w 326975"/>
                  <a:gd name="connsiteY101" fmla="*/ 30288 h 341328"/>
                  <a:gd name="connsiteX102" fmla="*/ 193419 w 326975"/>
                  <a:gd name="connsiteY102" fmla="*/ 5689 h 341328"/>
                  <a:gd name="connsiteX103" fmla="*/ 187730 w 326975"/>
                  <a:gd name="connsiteY103" fmla="*/ 0 h 341328"/>
                  <a:gd name="connsiteX104" fmla="*/ 153598 w 326975"/>
                  <a:gd name="connsiteY104" fmla="*/ 0 h 341328"/>
                  <a:gd name="connsiteX105" fmla="*/ 147909 w 326975"/>
                  <a:gd name="connsiteY105" fmla="*/ 5689 h 341328"/>
                  <a:gd name="connsiteX106" fmla="*/ 147909 w 326975"/>
                  <a:gd name="connsiteY106" fmla="*/ 30288 h 341328"/>
                  <a:gd name="connsiteX107" fmla="*/ 120165 w 326975"/>
                  <a:gd name="connsiteY107" fmla="*/ 37683 h 341328"/>
                  <a:gd name="connsiteX108" fmla="*/ 107887 w 326975"/>
                  <a:gd name="connsiteY108" fmla="*/ 16436 h 341328"/>
                  <a:gd name="connsiteX109" fmla="*/ 100124 w 326975"/>
                  <a:gd name="connsiteY109" fmla="*/ 14353 h 341328"/>
                  <a:gd name="connsiteX110" fmla="*/ 70541 w 326975"/>
                  <a:gd name="connsiteY110" fmla="*/ 31419 h 341328"/>
                  <a:gd name="connsiteX111" fmla="*/ 67888 w 326975"/>
                  <a:gd name="connsiteY111" fmla="*/ 34880 h 341328"/>
                  <a:gd name="connsiteX112" fmla="*/ 68466 w 326975"/>
                  <a:gd name="connsiteY112" fmla="*/ 39202 h 341328"/>
                  <a:gd name="connsiteX113" fmla="*/ 80782 w 326975"/>
                  <a:gd name="connsiteY113" fmla="*/ 60477 h 341328"/>
                  <a:gd name="connsiteX114" fmla="*/ 60477 w 326975"/>
                  <a:gd name="connsiteY114" fmla="*/ 80782 h 341328"/>
                  <a:gd name="connsiteX115" fmla="*/ 39202 w 326975"/>
                  <a:gd name="connsiteY115" fmla="*/ 68466 h 341328"/>
                  <a:gd name="connsiteX116" fmla="*/ 34877 w 326975"/>
                  <a:gd name="connsiteY116" fmla="*/ 67896 h 341328"/>
                  <a:gd name="connsiteX117" fmla="*/ 31419 w 326975"/>
                  <a:gd name="connsiteY117" fmla="*/ 70541 h 341328"/>
                  <a:gd name="connsiteX118" fmla="*/ 14353 w 326975"/>
                  <a:gd name="connsiteY118" fmla="*/ 100124 h 341328"/>
                  <a:gd name="connsiteX119" fmla="*/ 16436 w 326975"/>
                  <a:gd name="connsiteY119" fmla="*/ 107887 h 341328"/>
                  <a:gd name="connsiteX120" fmla="*/ 37666 w 326975"/>
                  <a:gd name="connsiteY120" fmla="*/ 120165 h 341328"/>
                  <a:gd name="connsiteX121" fmla="*/ 30288 w 326975"/>
                  <a:gd name="connsiteY121" fmla="*/ 147909 h 341328"/>
                  <a:gd name="connsiteX122" fmla="*/ 5689 w 326975"/>
                  <a:gd name="connsiteY122" fmla="*/ 147909 h 341328"/>
                  <a:gd name="connsiteX123" fmla="*/ 0 w 326975"/>
                  <a:gd name="connsiteY123" fmla="*/ 153598 h 341328"/>
                  <a:gd name="connsiteX124" fmla="*/ 0 w 326975"/>
                  <a:gd name="connsiteY124" fmla="*/ 187730 h 341328"/>
                  <a:gd name="connsiteX125" fmla="*/ 5689 w 326975"/>
                  <a:gd name="connsiteY125" fmla="*/ 193419 h 34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326975" h="341328">
                    <a:moveTo>
                      <a:pt x="5689" y="193419"/>
                    </a:moveTo>
                    <a:lnTo>
                      <a:pt x="30288" y="193419"/>
                    </a:lnTo>
                    <a:cubicBezTo>
                      <a:pt x="31816" y="202891"/>
                      <a:pt x="34294" y="212186"/>
                      <a:pt x="37683" y="221163"/>
                    </a:cubicBezTo>
                    <a:lnTo>
                      <a:pt x="16436" y="233441"/>
                    </a:lnTo>
                    <a:cubicBezTo>
                      <a:pt x="13716" y="235010"/>
                      <a:pt x="12786" y="238485"/>
                      <a:pt x="14353" y="241204"/>
                    </a:cubicBezTo>
                    <a:lnTo>
                      <a:pt x="31419" y="270788"/>
                    </a:lnTo>
                    <a:cubicBezTo>
                      <a:pt x="32175" y="272093"/>
                      <a:pt x="33419" y="273043"/>
                      <a:pt x="34877" y="273432"/>
                    </a:cubicBezTo>
                    <a:cubicBezTo>
                      <a:pt x="36338" y="273829"/>
                      <a:pt x="37894" y="273623"/>
                      <a:pt x="39202" y="272863"/>
                    </a:cubicBezTo>
                    <a:lnTo>
                      <a:pt x="60477" y="260546"/>
                    </a:lnTo>
                    <a:cubicBezTo>
                      <a:pt x="66543" y="267982"/>
                      <a:pt x="73346" y="274785"/>
                      <a:pt x="80782" y="280851"/>
                    </a:cubicBezTo>
                    <a:lnTo>
                      <a:pt x="68466" y="302126"/>
                    </a:lnTo>
                    <a:cubicBezTo>
                      <a:pt x="67707" y="303434"/>
                      <a:pt x="67499" y="304989"/>
                      <a:pt x="67888" y="306448"/>
                    </a:cubicBezTo>
                    <a:cubicBezTo>
                      <a:pt x="68277" y="307909"/>
                      <a:pt x="69232" y="309154"/>
                      <a:pt x="70541" y="309909"/>
                    </a:cubicBezTo>
                    <a:lnTo>
                      <a:pt x="100124" y="326975"/>
                    </a:lnTo>
                    <a:cubicBezTo>
                      <a:pt x="102843" y="328542"/>
                      <a:pt x="106318" y="327612"/>
                      <a:pt x="107887" y="324892"/>
                    </a:cubicBezTo>
                    <a:lnTo>
                      <a:pt x="120165" y="303662"/>
                    </a:lnTo>
                    <a:cubicBezTo>
                      <a:pt x="129142" y="307045"/>
                      <a:pt x="138437" y="309518"/>
                      <a:pt x="147909" y="311039"/>
                    </a:cubicBezTo>
                    <a:lnTo>
                      <a:pt x="147909" y="335639"/>
                    </a:lnTo>
                    <a:cubicBezTo>
                      <a:pt x="147909" y="338781"/>
                      <a:pt x="150456" y="341328"/>
                      <a:pt x="153598" y="341328"/>
                    </a:cubicBezTo>
                    <a:lnTo>
                      <a:pt x="187730" y="341328"/>
                    </a:lnTo>
                    <a:cubicBezTo>
                      <a:pt x="190872" y="341328"/>
                      <a:pt x="193419" y="338781"/>
                      <a:pt x="193419" y="335639"/>
                    </a:cubicBezTo>
                    <a:lnTo>
                      <a:pt x="193419" y="311039"/>
                    </a:lnTo>
                    <a:cubicBezTo>
                      <a:pt x="202891" y="309512"/>
                      <a:pt x="212186" y="307034"/>
                      <a:pt x="221163" y="303645"/>
                    </a:cubicBezTo>
                    <a:lnTo>
                      <a:pt x="233441" y="324875"/>
                    </a:lnTo>
                    <a:cubicBezTo>
                      <a:pt x="235010" y="327592"/>
                      <a:pt x="238485" y="328525"/>
                      <a:pt x="241204" y="326959"/>
                    </a:cubicBezTo>
                    <a:lnTo>
                      <a:pt x="270788" y="309892"/>
                    </a:lnTo>
                    <a:cubicBezTo>
                      <a:pt x="272096" y="309137"/>
                      <a:pt x="273051" y="307892"/>
                      <a:pt x="273440" y="306431"/>
                    </a:cubicBezTo>
                    <a:cubicBezTo>
                      <a:pt x="273829" y="304970"/>
                      <a:pt x="273621" y="303418"/>
                      <a:pt x="272863" y="302109"/>
                    </a:cubicBezTo>
                    <a:lnTo>
                      <a:pt x="260546" y="280851"/>
                    </a:lnTo>
                    <a:cubicBezTo>
                      <a:pt x="267982" y="274785"/>
                      <a:pt x="274785" y="267982"/>
                      <a:pt x="280851" y="260546"/>
                    </a:cubicBezTo>
                    <a:lnTo>
                      <a:pt x="302126" y="272863"/>
                    </a:lnTo>
                    <a:cubicBezTo>
                      <a:pt x="303434" y="273626"/>
                      <a:pt x="304989" y="273832"/>
                      <a:pt x="306451" y="273432"/>
                    </a:cubicBezTo>
                    <a:cubicBezTo>
                      <a:pt x="307909" y="273043"/>
                      <a:pt x="309154" y="272093"/>
                      <a:pt x="309909" y="270788"/>
                    </a:cubicBezTo>
                    <a:lnTo>
                      <a:pt x="326975" y="241204"/>
                    </a:lnTo>
                    <a:lnTo>
                      <a:pt x="317117" y="235516"/>
                    </a:lnTo>
                    <a:lnTo>
                      <a:pt x="302895" y="260160"/>
                    </a:lnTo>
                    <a:lnTo>
                      <a:pt x="282279" y="248213"/>
                    </a:lnTo>
                    <a:cubicBezTo>
                      <a:pt x="279793" y="246768"/>
                      <a:pt x="276618" y="247404"/>
                      <a:pt x="274882" y="249699"/>
                    </a:cubicBezTo>
                    <a:cubicBezTo>
                      <a:pt x="267687" y="259204"/>
                      <a:pt x="259227" y="267682"/>
                      <a:pt x="249738" y="274901"/>
                    </a:cubicBezTo>
                    <a:cubicBezTo>
                      <a:pt x="247446" y="276634"/>
                      <a:pt x="246807" y="279809"/>
                      <a:pt x="248254" y="282295"/>
                    </a:cubicBezTo>
                    <a:lnTo>
                      <a:pt x="260199" y="302912"/>
                    </a:lnTo>
                    <a:lnTo>
                      <a:pt x="240483" y="314290"/>
                    </a:lnTo>
                    <a:lnTo>
                      <a:pt x="228588" y="293718"/>
                    </a:lnTo>
                    <a:cubicBezTo>
                      <a:pt x="227152" y="291242"/>
                      <a:pt x="224105" y="290218"/>
                      <a:pt x="221466" y="291323"/>
                    </a:cubicBezTo>
                    <a:cubicBezTo>
                      <a:pt x="210466" y="295921"/>
                      <a:pt x="198888" y="299001"/>
                      <a:pt x="187058" y="300476"/>
                    </a:cubicBezTo>
                    <a:cubicBezTo>
                      <a:pt x="184203" y="300817"/>
                      <a:pt x="182047" y="303237"/>
                      <a:pt x="182042" y="306114"/>
                    </a:cubicBezTo>
                    <a:lnTo>
                      <a:pt x="182042" y="329950"/>
                    </a:lnTo>
                    <a:lnTo>
                      <a:pt x="159286" y="329950"/>
                    </a:lnTo>
                    <a:lnTo>
                      <a:pt x="159286" y="306114"/>
                    </a:lnTo>
                    <a:cubicBezTo>
                      <a:pt x="159289" y="303245"/>
                      <a:pt x="157156" y="300823"/>
                      <a:pt x="154309" y="300465"/>
                    </a:cubicBezTo>
                    <a:cubicBezTo>
                      <a:pt x="142478" y="298990"/>
                      <a:pt x="130904" y="295909"/>
                      <a:pt x="119904" y="291312"/>
                    </a:cubicBezTo>
                    <a:cubicBezTo>
                      <a:pt x="117265" y="290206"/>
                      <a:pt x="114215" y="291232"/>
                      <a:pt x="112782" y="293706"/>
                    </a:cubicBezTo>
                    <a:lnTo>
                      <a:pt x="100884" y="314278"/>
                    </a:lnTo>
                    <a:lnTo>
                      <a:pt x="81169" y="302901"/>
                    </a:lnTo>
                    <a:lnTo>
                      <a:pt x="93115" y="282285"/>
                    </a:lnTo>
                    <a:cubicBezTo>
                      <a:pt x="94560" y="279799"/>
                      <a:pt x="93924" y="276624"/>
                      <a:pt x="91629" y="274887"/>
                    </a:cubicBezTo>
                    <a:cubicBezTo>
                      <a:pt x="82124" y="267690"/>
                      <a:pt x="73646" y="259229"/>
                      <a:pt x="66427" y="249738"/>
                    </a:cubicBezTo>
                    <a:cubicBezTo>
                      <a:pt x="64693" y="247446"/>
                      <a:pt x="61518" y="246807"/>
                      <a:pt x="59032" y="248254"/>
                    </a:cubicBezTo>
                    <a:lnTo>
                      <a:pt x="38416" y="260199"/>
                    </a:lnTo>
                    <a:lnTo>
                      <a:pt x="27038" y="240483"/>
                    </a:lnTo>
                    <a:lnTo>
                      <a:pt x="47610" y="228588"/>
                    </a:lnTo>
                    <a:cubicBezTo>
                      <a:pt x="50085" y="227152"/>
                      <a:pt x="51110" y="224105"/>
                      <a:pt x="50005" y="221466"/>
                    </a:cubicBezTo>
                    <a:cubicBezTo>
                      <a:pt x="45408" y="210466"/>
                      <a:pt x="42327" y="198888"/>
                      <a:pt x="40852" y="187058"/>
                    </a:cubicBezTo>
                    <a:cubicBezTo>
                      <a:pt x="40511" y="184203"/>
                      <a:pt x="38091" y="182047"/>
                      <a:pt x="35213" y="182042"/>
                    </a:cubicBezTo>
                    <a:lnTo>
                      <a:pt x="11378" y="182042"/>
                    </a:lnTo>
                    <a:lnTo>
                      <a:pt x="11378" y="159286"/>
                    </a:lnTo>
                    <a:lnTo>
                      <a:pt x="35213" y="159286"/>
                    </a:lnTo>
                    <a:cubicBezTo>
                      <a:pt x="38083" y="159289"/>
                      <a:pt x="40505" y="157156"/>
                      <a:pt x="40863" y="154309"/>
                    </a:cubicBezTo>
                    <a:cubicBezTo>
                      <a:pt x="42338" y="142478"/>
                      <a:pt x="45419" y="130904"/>
                      <a:pt x="50016" y="119904"/>
                    </a:cubicBezTo>
                    <a:cubicBezTo>
                      <a:pt x="51121" y="117265"/>
                      <a:pt x="50096" y="114215"/>
                      <a:pt x="47622" y="112782"/>
                    </a:cubicBezTo>
                    <a:lnTo>
                      <a:pt x="27050" y="100884"/>
                    </a:lnTo>
                    <a:lnTo>
                      <a:pt x="38427" y="81169"/>
                    </a:lnTo>
                    <a:lnTo>
                      <a:pt x="59043" y="93115"/>
                    </a:lnTo>
                    <a:cubicBezTo>
                      <a:pt x="61530" y="94560"/>
                      <a:pt x="64705" y="93924"/>
                      <a:pt x="66441" y="91629"/>
                    </a:cubicBezTo>
                    <a:cubicBezTo>
                      <a:pt x="73638" y="82124"/>
                      <a:pt x="82099" y="73646"/>
                      <a:pt x="91590" y="66427"/>
                    </a:cubicBezTo>
                    <a:cubicBezTo>
                      <a:pt x="93882" y="64693"/>
                      <a:pt x="94521" y="61518"/>
                      <a:pt x="93074" y="59032"/>
                    </a:cubicBezTo>
                    <a:lnTo>
                      <a:pt x="81129" y="38416"/>
                    </a:lnTo>
                    <a:lnTo>
                      <a:pt x="100845" y="27038"/>
                    </a:lnTo>
                    <a:lnTo>
                      <a:pt x="112740" y="47610"/>
                    </a:lnTo>
                    <a:cubicBezTo>
                      <a:pt x="114176" y="50085"/>
                      <a:pt x="117223" y="51110"/>
                      <a:pt x="119862" y="50005"/>
                    </a:cubicBezTo>
                    <a:cubicBezTo>
                      <a:pt x="130862" y="45408"/>
                      <a:pt x="142440" y="42327"/>
                      <a:pt x="154270" y="40852"/>
                    </a:cubicBezTo>
                    <a:cubicBezTo>
                      <a:pt x="157125" y="40511"/>
                      <a:pt x="159281" y="38091"/>
                      <a:pt x="159286" y="35213"/>
                    </a:cubicBezTo>
                    <a:lnTo>
                      <a:pt x="159286" y="11378"/>
                    </a:lnTo>
                    <a:lnTo>
                      <a:pt x="182042" y="11378"/>
                    </a:lnTo>
                    <a:lnTo>
                      <a:pt x="182042" y="35213"/>
                    </a:lnTo>
                    <a:cubicBezTo>
                      <a:pt x="182039" y="38083"/>
                      <a:pt x="184172" y="40505"/>
                      <a:pt x="187019" y="40863"/>
                    </a:cubicBezTo>
                    <a:cubicBezTo>
                      <a:pt x="198850" y="42338"/>
                      <a:pt x="210424" y="45419"/>
                      <a:pt x="221424" y="50016"/>
                    </a:cubicBezTo>
                    <a:cubicBezTo>
                      <a:pt x="224063" y="51121"/>
                      <a:pt x="227113" y="50096"/>
                      <a:pt x="228546" y="47622"/>
                    </a:cubicBezTo>
                    <a:lnTo>
                      <a:pt x="240444" y="27050"/>
                    </a:lnTo>
                    <a:lnTo>
                      <a:pt x="260160" y="38427"/>
                    </a:lnTo>
                    <a:lnTo>
                      <a:pt x="248213" y="59043"/>
                    </a:lnTo>
                    <a:cubicBezTo>
                      <a:pt x="246768" y="61530"/>
                      <a:pt x="247404" y="64705"/>
                      <a:pt x="249699" y="66441"/>
                    </a:cubicBezTo>
                    <a:cubicBezTo>
                      <a:pt x="252544" y="68574"/>
                      <a:pt x="255274" y="70832"/>
                      <a:pt x="257868" y="73157"/>
                    </a:cubicBezTo>
                    <a:lnTo>
                      <a:pt x="265468" y="64693"/>
                    </a:lnTo>
                    <a:cubicBezTo>
                      <a:pt x="263868" y="63260"/>
                      <a:pt x="262221" y="61849"/>
                      <a:pt x="260535" y="60477"/>
                    </a:cubicBezTo>
                    <a:lnTo>
                      <a:pt x="272846" y="39208"/>
                    </a:lnTo>
                    <a:cubicBezTo>
                      <a:pt x="273607" y="37902"/>
                      <a:pt x="273818" y="36347"/>
                      <a:pt x="273432" y="34886"/>
                    </a:cubicBezTo>
                    <a:cubicBezTo>
                      <a:pt x="273046" y="33424"/>
                      <a:pt x="272093" y="32177"/>
                      <a:pt x="270788" y="31419"/>
                    </a:cubicBezTo>
                    <a:lnTo>
                      <a:pt x="241204" y="14353"/>
                    </a:lnTo>
                    <a:cubicBezTo>
                      <a:pt x="238485" y="12786"/>
                      <a:pt x="235010" y="13716"/>
                      <a:pt x="233441" y="16436"/>
                    </a:cubicBezTo>
                    <a:lnTo>
                      <a:pt x="221163" y="37666"/>
                    </a:lnTo>
                    <a:cubicBezTo>
                      <a:pt x="212186" y="34283"/>
                      <a:pt x="202891" y="31811"/>
                      <a:pt x="193419" y="30288"/>
                    </a:cubicBezTo>
                    <a:lnTo>
                      <a:pt x="193419" y="5689"/>
                    </a:lnTo>
                    <a:cubicBezTo>
                      <a:pt x="193419" y="2547"/>
                      <a:pt x="190872" y="0"/>
                      <a:pt x="187730" y="0"/>
                    </a:cubicBezTo>
                    <a:lnTo>
                      <a:pt x="153598" y="0"/>
                    </a:lnTo>
                    <a:cubicBezTo>
                      <a:pt x="150456" y="0"/>
                      <a:pt x="147909" y="2547"/>
                      <a:pt x="147909" y="5689"/>
                    </a:cubicBezTo>
                    <a:lnTo>
                      <a:pt x="147909" y="30288"/>
                    </a:lnTo>
                    <a:cubicBezTo>
                      <a:pt x="138437" y="31816"/>
                      <a:pt x="129142" y="34294"/>
                      <a:pt x="120165" y="37683"/>
                    </a:cubicBezTo>
                    <a:lnTo>
                      <a:pt x="107887" y="16436"/>
                    </a:lnTo>
                    <a:cubicBezTo>
                      <a:pt x="106318" y="13716"/>
                      <a:pt x="102843" y="12786"/>
                      <a:pt x="100124" y="14353"/>
                    </a:cubicBezTo>
                    <a:lnTo>
                      <a:pt x="70541" y="31419"/>
                    </a:lnTo>
                    <a:cubicBezTo>
                      <a:pt x="69232" y="32175"/>
                      <a:pt x="68277" y="33419"/>
                      <a:pt x="67888" y="34880"/>
                    </a:cubicBezTo>
                    <a:cubicBezTo>
                      <a:pt x="67499" y="36338"/>
                      <a:pt x="67707" y="37894"/>
                      <a:pt x="68466" y="39202"/>
                    </a:cubicBezTo>
                    <a:lnTo>
                      <a:pt x="80782" y="60477"/>
                    </a:lnTo>
                    <a:cubicBezTo>
                      <a:pt x="73346" y="66543"/>
                      <a:pt x="66543" y="73346"/>
                      <a:pt x="60477" y="80782"/>
                    </a:cubicBezTo>
                    <a:lnTo>
                      <a:pt x="39202" y="68466"/>
                    </a:lnTo>
                    <a:cubicBezTo>
                      <a:pt x="37897" y="67702"/>
                      <a:pt x="36338" y="67496"/>
                      <a:pt x="34877" y="67896"/>
                    </a:cubicBezTo>
                    <a:cubicBezTo>
                      <a:pt x="33419" y="68285"/>
                      <a:pt x="32175" y="69235"/>
                      <a:pt x="31419" y="70541"/>
                    </a:cubicBezTo>
                    <a:lnTo>
                      <a:pt x="14353" y="100124"/>
                    </a:lnTo>
                    <a:cubicBezTo>
                      <a:pt x="12786" y="102843"/>
                      <a:pt x="13716" y="106318"/>
                      <a:pt x="16436" y="107887"/>
                    </a:cubicBezTo>
                    <a:lnTo>
                      <a:pt x="37666" y="120165"/>
                    </a:lnTo>
                    <a:cubicBezTo>
                      <a:pt x="34283" y="129142"/>
                      <a:pt x="31811" y="138437"/>
                      <a:pt x="30288" y="147909"/>
                    </a:cubicBezTo>
                    <a:lnTo>
                      <a:pt x="5689" y="147909"/>
                    </a:lnTo>
                    <a:cubicBezTo>
                      <a:pt x="2547" y="147909"/>
                      <a:pt x="0" y="150456"/>
                      <a:pt x="0" y="153598"/>
                    </a:cubicBezTo>
                    <a:lnTo>
                      <a:pt x="0" y="187730"/>
                    </a:lnTo>
                    <a:cubicBezTo>
                      <a:pt x="0" y="190872"/>
                      <a:pt x="2547" y="193419"/>
                      <a:pt x="5689" y="193419"/>
                    </a:cubicBezTo>
                    <a:close/>
                  </a:path>
                </a:pathLst>
              </a:custGeom>
              <a:grpFill/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92BC6CFE-B163-A5C5-A0E4-5BC7BE27CD61}"/>
                  </a:ext>
                </a:extLst>
              </p:cNvPr>
              <p:cNvSpPr/>
              <p:nvPr/>
            </p:nvSpPr>
            <p:spPr>
              <a:xfrm>
                <a:off x="2908639" y="1634717"/>
                <a:ext cx="15861" cy="15855"/>
              </a:xfrm>
              <a:custGeom>
                <a:avLst/>
                <a:gdLst>
                  <a:gd name="connsiteX0" fmla="*/ 15861 w 15861"/>
                  <a:gd name="connsiteY0" fmla="*/ 8153 h 15855"/>
                  <a:gd name="connsiteX1" fmla="*/ 7894 w 15861"/>
                  <a:gd name="connsiteY1" fmla="*/ 0 h 15855"/>
                  <a:gd name="connsiteX2" fmla="*/ 0 w 15861"/>
                  <a:gd name="connsiteY2" fmla="*/ 8533 h 15855"/>
                  <a:gd name="connsiteX3" fmla="*/ 8708 w 15861"/>
                  <a:gd name="connsiteY3" fmla="*/ 15855 h 15855"/>
                  <a:gd name="connsiteX4" fmla="*/ 15861 w 15861"/>
                  <a:gd name="connsiteY4" fmla="*/ 8153 h 1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1" h="15855">
                    <a:moveTo>
                      <a:pt x="15861" y="8153"/>
                    </a:moveTo>
                    <a:lnTo>
                      <a:pt x="7894" y="0"/>
                    </a:lnTo>
                    <a:cubicBezTo>
                      <a:pt x="5141" y="2697"/>
                      <a:pt x="2492" y="5553"/>
                      <a:pt x="0" y="8533"/>
                    </a:cubicBezTo>
                    <a:lnTo>
                      <a:pt x="8708" y="15855"/>
                    </a:lnTo>
                    <a:cubicBezTo>
                      <a:pt x="10967" y="13175"/>
                      <a:pt x="13374" y="10580"/>
                      <a:pt x="15861" y="8153"/>
                    </a:cubicBezTo>
                    <a:close/>
                  </a:path>
                </a:pathLst>
              </a:custGeom>
              <a:grpFill/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441822A1-33BF-57BD-6F76-8DAA542F5BD2}"/>
                  </a:ext>
                </a:extLst>
              </p:cNvPr>
              <p:cNvSpPr/>
              <p:nvPr/>
            </p:nvSpPr>
            <p:spPr>
              <a:xfrm>
                <a:off x="2988782" y="1691605"/>
                <a:ext cx="11377" cy="11377"/>
              </a:xfrm>
              <a:custGeom>
                <a:avLst/>
                <a:gdLst>
                  <a:gd name="connsiteX0" fmla="*/ 0 w 11377"/>
                  <a:gd name="connsiteY0" fmla="*/ 0 h 11377"/>
                  <a:gd name="connsiteX1" fmla="*/ 11378 w 11377"/>
                  <a:gd name="connsiteY1" fmla="*/ 0 h 11377"/>
                  <a:gd name="connsiteX2" fmla="*/ 11378 w 11377"/>
                  <a:gd name="connsiteY2" fmla="*/ 11378 h 11377"/>
                  <a:gd name="connsiteX3" fmla="*/ 0 w 11377"/>
                  <a:gd name="connsiteY3" fmla="*/ 11378 h 1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7" h="11377">
                    <a:moveTo>
                      <a:pt x="0" y="0"/>
                    </a:moveTo>
                    <a:lnTo>
                      <a:pt x="11378" y="0"/>
                    </a:lnTo>
                    <a:lnTo>
                      <a:pt x="11378" y="11378"/>
                    </a:lnTo>
                    <a:lnTo>
                      <a:pt x="0" y="11378"/>
                    </a:lnTo>
                    <a:close/>
                  </a:path>
                </a:pathLst>
              </a:custGeom>
              <a:grpFill/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3F7CBC75-4EEF-4C6B-92CC-CBB6542BD65C}"/>
                  </a:ext>
                </a:extLst>
              </p:cNvPr>
              <p:cNvSpPr/>
              <p:nvPr/>
            </p:nvSpPr>
            <p:spPr>
              <a:xfrm>
                <a:off x="2966027" y="1691605"/>
                <a:ext cx="11377" cy="11377"/>
              </a:xfrm>
              <a:custGeom>
                <a:avLst/>
                <a:gdLst>
                  <a:gd name="connsiteX0" fmla="*/ 0 w 11377"/>
                  <a:gd name="connsiteY0" fmla="*/ 0 h 11377"/>
                  <a:gd name="connsiteX1" fmla="*/ 11378 w 11377"/>
                  <a:gd name="connsiteY1" fmla="*/ 0 h 11377"/>
                  <a:gd name="connsiteX2" fmla="*/ 11378 w 11377"/>
                  <a:gd name="connsiteY2" fmla="*/ 11378 h 11377"/>
                  <a:gd name="connsiteX3" fmla="*/ 0 w 11377"/>
                  <a:gd name="connsiteY3" fmla="*/ 11378 h 11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77" h="11377">
                    <a:moveTo>
                      <a:pt x="0" y="0"/>
                    </a:moveTo>
                    <a:lnTo>
                      <a:pt x="11378" y="0"/>
                    </a:lnTo>
                    <a:lnTo>
                      <a:pt x="11378" y="11378"/>
                    </a:lnTo>
                    <a:lnTo>
                      <a:pt x="0" y="11378"/>
                    </a:lnTo>
                    <a:close/>
                  </a:path>
                </a:pathLst>
              </a:custGeom>
              <a:grpFill/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F2409650-A807-1C8A-17CC-2B80125041A0}"/>
                  </a:ext>
                </a:extLst>
              </p:cNvPr>
              <p:cNvSpPr/>
              <p:nvPr/>
            </p:nvSpPr>
            <p:spPr>
              <a:xfrm>
                <a:off x="2903449" y="1606273"/>
                <a:ext cx="267374" cy="210488"/>
              </a:xfrm>
              <a:custGeom>
                <a:avLst/>
                <a:gdLst>
                  <a:gd name="connsiteX0" fmla="*/ 263483 w 267374"/>
                  <a:gd name="connsiteY0" fmla="*/ 74249 h 210488"/>
                  <a:gd name="connsiteX1" fmla="*/ 233242 w 267374"/>
                  <a:gd name="connsiteY1" fmla="*/ 64168 h 210488"/>
                  <a:gd name="connsiteX2" fmla="*/ 233242 w 267374"/>
                  <a:gd name="connsiteY2" fmla="*/ 17066 h 210488"/>
                  <a:gd name="connsiteX3" fmla="*/ 216175 w 267374"/>
                  <a:gd name="connsiteY3" fmla="*/ 0 h 210488"/>
                  <a:gd name="connsiteX4" fmla="*/ 199109 w 267374"/>
                  <a:gd name="connsiteY4" fmla="*/ 17066 h 210488"/>
                  <a:gd name="connsiteX5" fmla="*/ 199109 w 267374"/>
                  <a:gd name="connsiteY5" fmla="*/ 19036 h 210488"/>
                  <a:gd name="connsiteX6" fmla="*/ 112594 w 267374"/>
                  <a:gd name="connsiteY6" fmla="*/ 56888 h 210488"/>
                  <a:gd name="connsiteX7" fmla="*/ 73955 w 267374"/>
                  <a:gd name="connsiteY7" fmla="*/ 56888 h 210488"/>
                  <a:gd name="connsiteX8" fmla="*/ 40162 w 267374"/>
                  <a:gd name="connsiteY8" fmla="*/ 88371 h 210488"/>
                  <a:gd name="connsiteX9" fmla="*/ 68675 w 267374"/>
                  <a:gd name="connsiteY9" fmla="*/ 124703 h 210488"/>
                  <a:gd name="connsiteX10" fmla="*/ 69655 w 267374"/>
                  <a:gd name="connsiteY10" fmla="*/ 136531 h 210488"/>
                  <a:gd name="connsiteX11" fmla="*/ 14564 w 267374"/>
                  <a:gd name="connsiteY11" fmla="*/ 136531 h 210488"/>
                  <a:gd name="connsiteX12" fmla="*/ 43964 w 267374"/>
                  <a:gd name="connsiteY12" fmla="*/ 46805 h 210488"/>
                  <a:gd name="connsiteX13" fmla="*/ 138068 w 267374"/>
                  <a:gd name="connsiteY13" fmla="*/ 39105 h 210488"/>
                  <a:gd name="connsiteX14" fmla="*/ 143588 w 267374"/>
                  <a:gd name="connsiteY14" fmla="*/ 29161 h 210488"/>
                  <a:gd name="connsiteX15" fmla="*/ 47628 w 267374"/>
                  <a:gd name="connsiteY15" fmla="*/ 30461 h 210488"/>
                  <a:gd name="connsiteX16" fmla="*/ 1 w 267374"/>
                  <a:gd name="connsiteY16" fmla="*/ 113776 h 210488"/>
                  <a:gd name="connsiteX17" fmla="*/ 8823 w 267374"/>
                  <a:gd name="connsiteY17" fmla="*/ 154087 h 210488"/>
                  <a:gd name="connsiteX18" fmla="*/ 11259 w 267374"/>
                  <a:gd name="connsiteY18" fmla="*/ 159020 h 210488"/>
                  <a:gd name="connsiteX19" fmla="*/ 16948 w 267374"/>
                  <a:gd name="connsiteY19" fmla="*/ 168417 h 210488"/>
                  <a:gd name="connsiteX20" fmla="*/ 96891 w 267374"/>
                  <a:gd name="connsiteY20" fmla="*/ 210488 h 210488"/>
                  <a:gd name="connsiteX21" fmla="*/ 176707 w 267374"/>
                  <a:gd name="connsiteY21" fmla="*/ 168172 h 210488"/>
                  <a:gd name="connsiteX22" fmla="*/ 167251 w 267374"/>
                  <a:gd name="connsiteY22" fmla="*/ 161778 h 210488"/>
                  <a:gd name="connsiteX23" fmla="*/ 123591 w 267374"/>
                  <a:gd name="connsiteY23" fmla="*/ 194738 h 210488"/>
                  <a:gd name="connsiteX24" fmla="*/ 125155 w 267374"/>
                  <a:gd name="connsiteY24" fmla="*/ 187730 h 210488"/>
                  <a:gd name="connsiteX25" fmla="*/ 125155 w 267374"/>
                  <a:gd name="connsiteY25" fmla="*/ 169692 h 210488"/>
                  <a:gd name="connsiteX26" fmla="*/ 136296 w 267374"/>
                  <a:gd name="connsiteY26" fmla="*/ 150711 h 210488"/>
                  <a:gd name="connsiteX27" fmla="*/ 119466 w 267374"/>
                  <a:gd name="connsiteY27" fmla="*/ 136531 h 210488"/>
                  <a:gd name="connsiteX28" fmla="*/ 115205 w 267374"/>
                  <a:gd name="connsiteY28" fmla="*/ 136531 h 210488"/>
                  <a:gd name="connsiteX29" fmla="*/ 114347 w 267374"/>
                  <a:gd name="connsiteY29" fmla="*/ 125914 h 210488"/>
                  <a:gd name="connsiteX30" fmla="*/ 199109 w 267374"/>
                  <a:gd name="connsiteY30" fmla="*/ 163005 h 210488"/>
                  <a:gd name="connsiteX31" fmla="*/ 199109 w 267374"/>
                  <a:gd name="connsiteY31" fmla="*/ 164975 h 210488"/>
                  <a:gd name="connsiteX32" fmla="*/ 216175 w 267374"/>
                  <a:gd name="connsiteY32" fmla="*/ 182042 h 210488"/>
                  <a:gd name="connsiteX33" fmla="*/ 233242 w 267374"/>
                  <a:gd name="connsiteY33" fmla="*/ 164975 h 210488"/>
                  <a:gd name="connsiteX34" fmla="*/ 233242 w 267374"/>
                  <a:gd name="connsiteY34" fmla="*/ 117873 h 210488"/>
                  <a:gd name="connsiteX35" fmla="*/ 263483 w 267374"/>
                  <a:gd name="connsiteY35" fmla="*/ 107793 h 210488"/>
                  <a:gd name="connsiteX36" fmla="*/ 267375 w 267374"/>
                  <a:gd name="connsiteY36" fmla="*/ 102398 h 210488"/>
                  <a:gd name="connsiteX37" fmla="*/ 267375 w 267374"/>
                  <a:gd name="connsiteY37" fmla="*/ 79643 h 210488"/>
                  <a:gd name="connsiteX38" fmla="*/ 263483 w 267374"/>
                  <a:gd name="connsiteY38" fmla="*/ 74249 h 210488"/>
                  <a:gd name="connsiteX39" fmla="*/ 51200 w 267374"/>
                  <a:gd name="connsiteY39" fmla="*/ 91021 h 210488"/>
                  <a:gd name="connsiteX40" fmla="*/ 73955 w 267374"/>
                  <a:gd name="connsiteY40" fmla="*/ 68266 h 210488"/>
                  <a:gd name="connsiteX41" fmla="*/ 108088 w 267374"/>
                  <a:gd name="connsiteY41" fmla="*/ 68266 h 210488"/>
                  <a:gd name="connsiteX42" fmla="*/ 108088 w 267374"/>
                  <a:gd name="connsiteY42" fmla="*/ 113776 h 210488"/>
                  <a:gd name="connsiteX43" fmla="*/ 73955 w 267374"/>
                  <a:gd name="connsiteY43" fmla="*/ 113776 h 210488"/>
                  <a:gd name="connsiteX44" fmla="*/ 51200 w 267374"/>
                  <a:gd name="connsiteY44" fmla="*/ 91021 h 210488"/>
                  <a:gd name="connsiteX45" fmla="*/ 68267 w 267374"/>
                  <a:gd name="connsiteY45" fmla="*/ 147909 h 210488"/>
                  <a:gd name="connsiteX46" fmla="*/ 68267 w 267374"/>
                  <a:gd name="connsiteY46" fmla="*/ 193419 h 210488"/>
                  <a:gd name="connsiteX47" fmla="*/ 66317 w 267374"/>
                  <a:gd name="connsiteY47" fmla="*/ 193419 h 210488"/>
                  <a:gd name="connsiteX48" fmla="*/ 45836 w 267374"/>
                  <a:gd name="connsiteY48" fmla="*/ 182042 h 210488"/>
                  <a:gd name="connsiteX49" fmla="*/ 56889 w 267374"/>
                  <a:gd name="connsiteY49" fmla="*/ 182042 h 210488"/>
                  <a:gd name="connsiteX50" fmla="*/ 56889 w 267374"/>
                  <a:gd name="connsiteY50" fmla="*/ 170664 h 210488"/>
                  <a:gd name="connsiteX51" fmla="*/ 45511 w 267374"/>
                  <a:gd name="connsiteY51" fmla="*/ 170664 h 210488"/>
                  <a:gd name="connsiteX52" fmla="*/ 45511 w 267374"/>
                  <a:gd name="connsiteY52" fmla="*/ 181803 h 210488"/>
                  <a:gd name="connsiteX53" fmla="*/ 18773 w 267374"/>
                  <a:gd name="connsiteY53" fmla="*/ 148311 h 210488"/>
                  <a:gd name="connsiteX54" fmla="*/ 18609 w 267374"/>
                  <a:gd name="connsiteY54" fmla="*/ 147909 h 210488"/>
                  <a:gd name="connsiteX55" fmla="*/ 125155 w 267374"/>
                  <a:gd name="connsiteY55" fmla="*/ 153598 h 210488"/>
                  <a:gd name="connsiteX56" fmla="*/ 119466 w 267374"/>
                  <a:gd name="connsiteY56" fmla="*/ 159286 h 210488"/>
                  <a:gd name="connsiteX57" fmla="*/ 113777 w 267374"/>
                  <a:gd name="connsiteY57" fmla="*/ 164975 h 210488"/>
                  <a:gd name="connsiteX58" fmla="*/ 113777 w 267374"/>
                  <a:gd name="connsiteY58" fmla="*/ 187730 h 210488"/>
                  <a:gd name="connsiteX59" fmla="*/ 108088 w 267374"/>
                  <a:gd name="connsiteY59" fmla="*/ 193419 h 210488"/>
                  <a:gd name="connsiteX60" fmla="*/ 79644 w 267374"/>
                  <a:gd name="connsiteY60" fmla="*/ 193419 h 210488"/>
                  <a:gd name="connsiteX61" fmla="*/ 79644 w 267374"/>
                  <a:gd name="connsiteY61" fmla="*/ 147909 h 210488"/>
                  <a:gd name="connsiteX62" fmla="*/ 119466 w 267374"/>
                  <a:gd name="connsiteY62" fmla="*/ 147909 h 210488"/>
                  <a:gd name="connsiteX63" fmla="*/ 125155 w 267374"/>
                  <a:gd name="connsiteY63" fmla="*/ 153598 h 210488"/>
                  <a:gd name="connsiteX64" fmla="*/ 81072 w 267374"/>
                  <a:gd name="connsiteY64" fmla="*/ 136531 h 210488"/>
                  <a:gd name="connsiteX65" fmla="*/ 80133 w 267374"/>
                  <a:gd name="connsiteY65" fmla="*/ 125154 h 210488"/>
                  <a:gd name="connsiteX66" fmla="*/ 102850 w 267374"/>
                  <a:gd name="connsiteY66" fmla="*/ 125154 h 210488"/>
                  <a:gd name="connsiteX67" fmla="*/ 103788 w 267374"/>
                  <a:gd name="connsiteY67" fmla="*/ 136531 h 210488"/>
                  <a:gd name="connsiteX68" fmla="*/ 119466 w 267374"/>
                  <a:gd name="connsiteY68" fmla="*/ 115746 h 210488"/>
                  <a:gd name="connsiteX69" fmla="*/ 119466 w 267374"/>
                  <a:gd name="connsiteY69" fmla="*/ 66296 h 210488"/>
                  <a:gd name="connsiteX70" fmla="*/ 199109 w 267374"/>
                  <a:gd name="connsiteY70" fmla="*/ 31452 h 210488"/>
                  <a:gd name="connsiteX71" fmla="*/ 199109 w 267374"/>
                  <a:gd name="connsiteY71" fmla="*/ 150590 h 210488"/>
                  <a:gd name="connsiteX72" fmla="*/ 221864 w 267374"/>
                  <a:gd name="connsiteY72" fmla="*/ 164975 h 210488"/>
                  <a:gd name="connsiteX73" fmla="*/ 216175 w 267374"/>
                  <a:gd name="connsiteY73" fmla="*/ 170664 h 210488"/>
                  <a:gd name="connsiteX74" fmla="*/ 210487 w 267374"/>
                  <a:gd name="connsiteY74" fmla="*/ 164975 h 210488"/>
                  <a:gd name="connsiteX75" fmla="*/ 210487 w 267374"/>
                  <a:gd name="connsiteY75" fmla="*/ 17066 h 210488"/>
                  <a:gd name="connsiteX76" fmla="*/ 216175 w 267374"/>
                  <a:gd name="connsiteY76" fmla="*/ 11378 h 210488"/>
                  <a:gd name="connsiteX77" fmla="*/ 221864 w 267374"/>
                  <a:gd name="connsiteY77" fmla="*/ 17066 h 210488"/>
                  <a:gd name="connsiteX78" fmla="*/ 255997 w 267374"/>
                  <a:gd name="connsiteY78" fmla="*/ 98295 h 210488"/>
                  <a:gd name="connsiteX79" fmla="*/ 233242 w 267374"/>
                  <a:gd name="connsiteY79" fmla="*/ 105879 h 210488"/>
                  <a:gd name="connsiteX80" fmla="*/ 233242 w 267374"/>
                  <a:gd name="connsiteY80" fmla="*/ 76162 h 210488"/>
                  <a:gd name="connsiteX81" fmla="*/ 255997 w 267374"/>
                  <a:gd name="connsiteY81" fmla="*/ 83746 h 210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267374" h="210488">
                    <a:moveTo>
                      <a:pt x="263483" y="74249"/>
                    </a:moveTo>
                    <a:lnTo>
                      <a:pt x="233242" y="64168"/>
                    </a:lnTo>
                    <a:lnTo>
                      <a:pt x="233242" y="17066"/>
                    </a:lnTo>
                    <a:cubicBezTo>
                      <a:pt x="233242" y="7642"/>
                      <a:pt x="225600" y="0"/>
                      <a:pt x="216175" y="0"/>
                    </a:cubicBezTo>
                    <a:cubicBezTo>
                      <a:pt x="206750" y="0"/>
                      <a:pt x="199109" y="7642"/>
                      <a:pt x="199109" y="17066"/>
                    </a:cubicBezTo>
                    <a:lnTo>
                      <a:pt x="199109" y="19036"/>
                    </a:lnTo>
                    <a:lnTo>
                      <a:pt x="112594" y="56888"/>
                    </a:lnTo>
                    <a:lnTo>
                      <a:pt x="73955" y="56888"/>
                    </a:lnTo>
                    <a:cubicBezTo>
                      <a:pt x="56222" y="57010"/>
                      <a:pt x="41539" y="70690"/>
                      <a:pt x="40162" y="88371"/>
                    </a:cubicBezTo>
                    <a:cubicBezTo>
                      <a:pt x="38787" y="106051"/>
                      <a:pt x="51175" y="121840"/>
                      <a:pt x="68675" y="124703"/>
                    </a:cubicBezTo>
                    <a:lnTo>
                      <a:pt x="69655" y="136531"/>
                    </a:lnTo>
                    <a:lnTo>
                      <a:pt x="14564" y="136531"/>
                    </a:lnTo>
                    <a:cubicBezTo>
                      <a:pt x="5417" y="103432"/>
                      <a:pt x="17003" y="68074"/>
                      <a:pt x="43964" y="46805"/>
                    </a:cubicBezTo>
                    <a:cubicBezTo>
                      <a:pt x="70925" y="25538"/>
                      <a:pt x="108008" y="22503"/>
                      <a:pt x="138068" y="39105"/>
                    </a:cubicBezTo>
                    <a:lnTo>
                      <a:pt x="143588" y="29161"/>
                    </a:lnTo>
                    <a:cubicBezTo>
                      <a:pt x="113624" y="12580"/>
                      <a:pt x="77130" y="13075"/>
                      <a:pt x="47628" y="30461"/>
                    </a:cubicBezTo>
                    <a:cubicBezTo>
                      <a:pt x="18126" y="47846"/>
                      <a:pt x="12" y="79532"/>
                      <a:pt x="1" y="113776"/>
                    </a:cubicBezTo>
                    <a:cubicBezTo>
                      <a:pt x="-63" y="127698"/>
                      <a:pt x="2951" y="141465"/>
                      <a:pt x="8823" y="154087"/>
                    </a:cubicBezTo>
                    <a:cubicBezTo>
                      <a:pt x="9540" y="155778"/>
                      <a:pt x="10351" y="157425"/>
                      <a:pt x="11259" y="159020"/>
                    </a:cubicBezTo>
                    <a:cubicBezTo>
                      <a:pt x="12917" y="162289"/>
                      <a:pt x="14820" y="165431"/>
                      <a:pt x="16948" y="168417"/>
                    </a:cubicBezTo>
                    <a:cubicBezTo>
                      <a:pt x="35006" y="194789"/>
                      <a:pt x="64928" y="210535"/>
                      <a:pt x="96891" y="210488"/>
                    </a:cubicBezTo>
                    <a:cubicBezTo>
                      <a:pt x="128854" y="210439"/>
                      <a:pt x="158729" y="194600"/>
                      <a:pt x="176707" y="168172"/>
                    </a:cubicBezTo>
                    <a:lnTo>
                      <a:pt x="167251" y="161778"/>
                    </a:lnTo>
                    <a:cubicBezTo>
                      <a:pt x="156721" y="177269"/>
                      <a:pt x="141374" y="188855"/>
                      <a:pt x="123591" y="194738"/>
                    </a:cubicBezTo>
                    <a:cubicBezTo>
                      <a:pt x="124607" y="192542"/>
                      <a:pt x="125140" y="190152"/>
                      <a:pt x="125155" y="187730"/>
                    </a:cubicBezTo>
                    <a:lnTo>
                      <a:pt x="125155" y="169692"/>
                    </a:lnTo>
                    <a:cubicBezTo>
                      <a:pt x="132996" y="166925"/>
                      <a:pt x="137702" y="158909"/>
                      <a:pt x="136296" y="150711"/>
                    </a:cubicBezTo>
                    <a:cubicBezTo>
                      <a:pt x="134890" y="142517"/>
                      <a:pt x="127782" y="136526"/>
                      <a:pt x="119466" y="136531"/>
                    </a:cubicBezTo>
                    <a:lnTo>
                      <a:pt x="115205" y="136531"/>
                    </a:lnTo>
                    <a:lnTo>
                      <a:pt x="114347" y="125914"/>
                    </a:lnTo>
                    <a:lnTo>
                      <a:pt x="199109" y="163005"/>
                    </a:lnTo>
                    <a:lnTo>
                      <a:pt x="199109" y="164975"/>
                    </a:lnTo>
                    <a:cubicBezTo>
                      <a:pt x="199109" y="174400"/>
                      <a:pt x="206750" y="182042"/>
                      <a:pt x="216175" y="182042"/>
                    </a:cubicBezTo>
                    <a:cubicBezTo>
                      <a:pt x="225600" y="182042"/>
                      <a:pt x="233242" y="174400"/>
                      <a:pt x="233242" y="164975"/>
                    </a:cubicBezTo>
                    <a:lnTo>
                      <a:pt x="233242" y="117873"/>
                    </a:lnTo>
                    <a:lnTo>
                      <a:pt x="263483" y="107793"/>
                    </a:lnTo>
                    <a:cubicBezTo>
                      <a:pt x="265805" y="107018"/>
                      <a:pt x="267372" y="104845"/>
                      <a:pt x="267375" y="102398"/>
                    </a:cubicBezTo>
                    <a:lnTo>
                      <a:pt x="267375" y="79643"/>
                    </a:lnTo>
                    <a:cubicBezTo>
                      <a:pt x="267372" y="77196"/>
                      <a:pt x="265805" y="75024"/>
                      <a:pt x="263483" y="74249"/>
                    </a:cubicBezTo>
                    <a:close/>
                    <a:moveTo>
                      <a:pt x="51200" y="91021"/>
                    </a:moveTo>
                    <a:cubicBezTo>
                      <a:pt x="51200" y="78454"/>
                      <a:pt x="61389" y="68266"/>
                      <a:pt x="73955" y="68266"/>
                    </a:cubicBezTo>
                    <a:lnTo>
                      <a:pt x="108088" y="68266"/>
                    </a:lnTo>
                    <a:lnTo>
                      <a:pt x="108088" y="113776"/>
                    </a:lnTo>
                    <a:lnTo>
                      <a:pt x="73955" y="113776"/>
                    </a:lnTo>
                    <a:cubicBezTo>
                      <a:pt x="61389" y="113776"/>
                      <a:pt x="51200" y="103587"/>
                      <a:pt x="51200" y="91021"/>
                    </a:cubicBezTo>
                    <a:close/>
                    <a:moveTo>
                      <a:pt x="68267" y="147909"/>
                    </a:moveTo>
                    <a:lnTo>
                      <a:pt x="68267" y="193419"/>
                    </a:lnTo>
                    <a:lnTo>
                      <a:pt x="66317" y="193419"/>
                    </a:lnTo>
                    <a:cubicBezTo>
                      <a:pt x="58995" y="190594"/>
                      <a:pt x="52103" y="186764"/>
                      <a:pt x="45836" y="182042"/>
                    </a:cubicBezTo>
                    <a:lnTo>
                      <a:pt x="56889" y="182042"/>
                    </a:lnTo>
                    <a:lnTo>
                      <a:pt x="56889" y="170664"/>
                    </a:lnTo>
                    <a:lnTo>
                      <a:pt x="45511" y="170664"/>
                    </a:lnTo>
                    <a:lnTo>
                      <a:pt x="45511" y="181803"/>
                    </a:lnTo>
                    <a:cubicBezTo>
                      <a:pt x="33917" y="173072"/>
                      <a:pt x="24720" y="161553"/>
                      <a:pt x="18773" y="148311"/>
                    </a:cubicBezTo>
                    <a:cubicBezTo>
                      <a:pt x="18711" y="148181"/>
                      <a:pt x="18665" y="148040"/>
                      <a:pt x="18609" y="147909"/>
                    </a:cubicBezTo>
                    <a:close/>
                    <a:moveTo>
                      <a:pt x="125155" y="153598"/>
                    </a:moveTo>
                    <a:cubicBezTo>
                      <a:pt x="125155" y="156739"/>
                      <a:pt x="122607" y="159286"/>
                      <a:pt x="119466" y="159286"/>
                    </a:cubicBezTo>
                    <a:cubicBezTo>
                      <a:pt x="116324" y="159286"/>
                      <a:pt x="113777" y="161834"/>
                      <a:pt x="113777" y="164975"/>
                    </a:cubicBezTo>
                    <a:lnTo>
                      <a:pt x="113777" y="187730"/>
                    </a:lnTo>
                    <a:cubicBezTo>
                      <a:pt x="113777" y="190872"/>
                      <a:pt x="111230" y="193419"/>
                      <a:pt x="108088" y="193419"/>
                    </a:cubicBezTo>
                    <a:lnTo>
                      <a:pt x="79644" y="193419"/>
                    </a:lnTo>
                    <a:lnTo>
                      <a:pt x="79644" y="147909"/>
                    </a:lnTo>
                    <a:lnTo>
                      <a:pt x="119466" y="147909"/>
                    </a:lnTo>
                    <a:cubicBezTo>
                      <a:pt x="122607" y="147909"/>
                      <a:pt x="125155" y="150456"/>
                      <a:pt x="125155" y="153598"/>
                    </a:cubicBezTo>
                    <a:close/>
                    <a:moveTo>
                      <a:pt x="81072" y="136531"/>
                    </a:moveTo>
                    <a:lnTo>
                      <a:pt x="80133" y="125154"/>
                    </a:lnTo>
                    <a:lnTo>
                      <a:pt x="102850" y="125154"/>
                    </a:lnTo>
                    <a:lnTo>
                      <a:pt x="103788" y="136531"/>
                    </a:lnTo>
                    <a:close/>
                    <a:moveTo>
                      <a:pt x="119466" y="115746"/>
                    </a:moveTo>
                    <a:lnTo>
                      <a:pt x="119466" y="66296"/>
                    </a:lnTo>
                    <a:lnTo>
                      <a:pt x="199109" y="31452"/>
                    </a:lnTo>
                    <a:lnTo>
                      <a:pt x="199109" y="150590"/>
                    </a:lnTo>
                    <a:close/>
                    <a:moveTo>
                      <a:pt x="221864" y="164975"/>
                    </a:moveTo>
                    <a:cubicBezTo>
                      <a:pt x="221864" y="168117"/>
                      <a:pt x="219317" y="170664"/>
                      <a:pt x="216175" y="170664"/>
                    </a:cubicBezTo>
                    <a:cubicBezTo>
                      <a:pt x="213034" y="170664"/>
                      <a:pt x="210487" y="168117"/>
                      <a:pt x="210487" y="164975"/>
                    </a:cubicBezTo>
                    <a:lnTo>
                      <a:pt x="210487" y="17066"/>
                    </a:lnTo>
                    <a:cubicBezTo>
                      <a:pt x="210487" y="13925"/>
                      <a:pt x="213034" y="11378"/>
                      <a:pt x="216175" y="11378"/>
                    </a:cubicBezTo>
                    <a:cubicBezTo>
                      <a:pt x="219317" y="11378"/>
                      <a:pt x="221864" y="13925"/>
                      <a:pt x="221864" y="17066"/>
                    </a:cubicBezTo>
                    <a:close/>
                    <a:moveTo>
                      <a:pt x="255997" y="98295"/>
                    </a:moveTo>
                    <a:lnTo>
                      <a:pt x="233242" y="105879"/>
                    </a:lnTo>
                    <a:lnTo>
                      <a:pt x="233242" y="76162"/>
                    </a:lnTo>
                    <a:lnTo>
                      <a:pt x="255997" y="83746"/>
                    </a:lnTo>
                    <a:close/>
                  </a:path>
                </a:pathLst>
              </a:custGeom>
              <a:grpFill/>
              <a:ln w="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05216246-B208-9680-2B36-E9D97039B8D9}"/>
                </a:ext>
              </a:extLst>
            </p:cNvPr>
            <p:cNvGrpSpPr/>
            <p:nvPr/>
          </p:nvGrpSpPr>
          <p:grpSpPr>
            <a:xfrm>
              <a:off x="2264862" y="1356488"/>
              <a:ext cx="1485365" cy="1474093"/>
              <a:chOff x="3720820" y="1038907"/>
              <a:chExt cx="4750360" cy="4714311"/>
            </a:xfrm>
          </p:grpSpPr>
          <p:sp>
            <p:nvSpPr>
              <p:cNvPr id="30" name="任意多边形: 形状 96">
                <a:extLst>
                  <a:ext uri="{FF2B5EF4-FFF2-40B4-BE49-F238E27FC236}">
                    <a16:creationId xmlns:a16="http://schemas.microsoft.com/office/drawing/2014/main" id="{710812A1-45C7-F226-5B91-05260462307F}"/>
                  </a:ext>
                </a:extLst>
              </p:cNvPr>
              <p:cNvSpPr/>
              <p:nvPr/>
            </p:nvSpPr>
            <p:spPr>
              <a:xfrm>
                <a:off x="4142427" y="1038907"/>
                <a:ext cx="3907144" cy="4493635"/>
              </a:xfrm>
              <a:custGeom>
                <a:avLst/>
                <a:gdLst>
                  <a:gd name="connsiteX0" fmla="*/ 0 w 3415862"/>
                  <a:gd name="connsiteY0" fmla="*/ 0 h 2678886"/>
                  <a:gd name="connsiteX1" fmla="*/ 3415862 w 3415862"/>
                  <a:gd name="connsiteY1" fmla="*/ 0 h 2678886"/>
                  <a:gd name="connsiteX2" fmla="*/ 3415862 w 3415862"/>
                  <a:gd name="connsiteY2" fmla="*/ 2158624 h 2678886"/>
                  <a:gd name="connsiteX3" fmla="*/ 1707931 w 3415862"/>
                  <a:gd name="connsiteY3" fmla="*/ 2678886 h 2678886"/>
                  <a:gd name="connsiteX4" fmla="*/ 0 w 3415862"/>
                  <a:gd name="connsiteY4" fmla="*/ 2158624 h 2678886"/>
                  <a:gd name="connsiteX0" fmla="*/ 0 w 3415862"/>
                  <a:gd name="connsiteY0" fmla="*/ 0 h 2681066"/>
                  <a:gd name="connsiteX1" fmla="*/ 3415862 w 3415862"/>
                  <a:gd name="connsiteY1" fmla="*/ 0 h 2681066"/>
                  <a:gd name="connsiteX2" fmla="*/ 3415862 w 3415862"/>
                  <a:gd name="connsiteY2" fmla="*/ 2158624 h 2681066"/>
                  <a:gd name="connsiteX3" fmla="*/ 1707931 w 3415862"/>
                  <a:gd name="connsiteY3" fmla="*/ 2678886 h 2681066"/>
                  <a:gd name="connsiteX4" fmla="*/ 0 w 3415862"/>
                  <a:gd name="connsiteY4" fmla="*/ 2283801 h 2681066"/>
                  <a:gd name="connsiteX5" fmla="*/ 0 w 3415862"/>
                  <a:gd name="connsiteY5" fmla="*/ 0 h 2681066"/>
                  <a:gd name="connsiteX0" fmla="*/ 0 w 3415862"/>
                  <a:gd name="connsiteY0" fmla="*/ 0 h 2678903"/>
                  <a:gd name="connsiteX1" fmla="*/ 3415862 w 3415862"/>
                  <a:gd name="connsiteY1" fmla="*/ 0 h 2678903"/>
                  <a:gd name="connsiteX2" fmla="*/ 3415862 w 3415862"/>
                  <a:gd name="connsiteY2" fmla="*/ 2293074 h 2678903"/>
                  <a:gd name="connsiteX3" fmla="*/ 1707931 w 3415862"/>
                  <a:gd name="connsiteY3" fmla="*/ 2678886 h 2678903"/>
                  <a:gd name="connsiteX4" fmla="*/ 0 w 3415862"/>
                  <a:gd name="connsiteY4" fmla="*/ 2283801 h 2678903"/>
                  <a:gd name="connsiteX5" fmla="*/ 0 w 3415862"/>
                  <a:gd name="connsiteY5" fmla="*/ 0 h 2678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5862" h="2678903">
                    <a:moveTo>
                      <a:pt x="0" y="0"/>
                    </a:moveTo>
                    <a:lnTo>
                      <a:pt x="3415862" y="0"/>
                    </a:lnTo>
                    <a:lnTo>
                      <a:pt x="3415862" y="2293074"/>
                    </a:lnTo>
                    <a:cubicBezTo>
                      <a:pt x="3415862" y="2580407"/>
                      <a:pt x="2277241" y="2680432"/>
                      <a:pt x="1707931" y="2678886"/>
                    </a:cubicBezTo>
                    <a:cubicBezTo>
                      <a:pt x="1138621" y="2677341"/>
                      <a:pt x="0" y="2571134"/>
                      <a:pt x="0" y="228380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790DB92-384E-AD74-AB28-A0E7103B739F}"/>
                  </a:ext>
                </a:extLst>
              </p:cNvPr>
              <p:cNvSpPr/>
              <p:nvPr/>
            </p:nvSpPr>
            <p:spPr>
              <a:xfrm>
                <a:off x="4388069" y="4378799"/>
                <a:ext cx="3415862" cy="973482"/>
              </a:xfrm>
              <a:prstGeom prst="ellipse">
                <a:avLst/>
              </a:prstGeom>
              <a:noFill/>
              <a:ln w="19050"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50800" algn="ct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9468000A-F6FD-0F3E-13B2-A3FD3E92F176}"/>
                  </a:ext>
                </a:extLst>
              </p:cNvPr>
              <p:cNvSpPr/>
              <p:nvPr/>
            </p:nvSpPr>
            <p:spPr>
              <a:xfrm>
                <a:off x="3720820" y="4084796"/>
                <a:ext cx="4750360" cy="1668422"/>
              </a:xfrm>
              <a:prstGeom prst="ellipse">
                <a:avLst/>
              </a:prstGeom>
              <a:gradFill>
                <a:gsLst>
                  <a:gs pos="71000">
                    <a:schemeClr val="accent1">
                      <a:alpha val="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</a:gradFill>
              </a:ln>
              <a:effectLst>
                <a:outerShdw blurRad="50800" algn="ct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任意多边形: 形状 82">
                <a:extLst>
                  <a:ext uri="{FF2B5EF4-FFF2-40B4-BE49-F238E27FC236}">
                    <a16:creationId xmlns:a16="http://schemas.microsoft.com/office/drawing/2014/main" id="{0D0EF09D-BA58-4634-51CE-A717D375485B}"/>
                  </a:ext>
                </a:extLst>
              </p:cNvPr>
              <p:cNvSpPr/>
              <p:nvPr/>
            </p:nvSpPr>
            <p:spPr>
              <a:xfrm>
                <a:off x="4388070" y="1576407"/>
                <a:ext cx="3415862" cy="3775883"/>
              </a:xfrm>
              <a:custGeom>
                <a:avLst/>
                <a:gdLst>
                  <a:gd name="connsiteX0" fmla="*/ 0 w 3415862"/>
                  <a:gd name="connsiteY0" fmla="*/ 0 h 2678886"/>
                  <a:gd name="connsiteX1" fmla="*/ 3415862 w 3415862"/>
                  <a:gd name="connsiteY1" fmla="*/ 0 h 2678886"/>
                  <a:gd name="connsiteX2" fmla="*/ 3415862 w 3415862"/>
                  <a:gd name="connsiteY2" fmla="*/ 2158624 h 2678886"/>
                  <a:gd name="connsiteX3" fmla="*/ 1707931 w 3415862"/>
                  <a:gd name="connsiteY3" fmla="*/ 2678886 h 2678886"/>
                  <a:gd name="connsiteX4" fmla="*/ 0 w 3415862"/>
                  <a:gd name="connsiteY4" fmla="*/ 2158624 h 2678886"/>
                  <a:gd name="connsiteX0" fmla="*/ 0 w 3415862"/>
                  <a:gd name="connsiteY0" fmla="*/ 0 h 2681682"/>
                  <a:gd name="connsiteX1" fmla="*/ 3415862 w 3415862"/>
                  <a:gd name="connsiteY1" fmla="*/ 0 h 2681682"/>
                  <a:gd name="connsiteX2" fmla="*/ 3415862 w 3415862"/>
                  <a:gd name="connsiteY2" fmla="*/ 2158624 h 2681682"/>
                  <a:gd name="connsiteX3" fmla="*/ 1707931 w 3415862"/>
                  <a:gd name="connsiteY3" fmla="*/ 2678886 h 2681682"/>
                  <a:gd name="connsiteX4" fmla="*/ 0 w 3415862"/>
                  <a:gd name="connsiteY4" fmla="*/ 2296560 h 2681682"/>
                  <a:gd name="connsiteX5" fmla="*/ 0 w 3415862"/>
                  <a:gd name="connsiteY5" fmla="*/ 0 h 2681682"/>
                  <a:gd name="connsiteX0" fmla="*/ 0 w 3415862"/>
                  <a:gd name="connsiteY0" fmla="*/ 0 h 2678892"/>
                  <a:gd name="connsiteX1" fmla="*/ 3415862 w 3415862"/>
                  <a:gd name="connsiteY1" fmla="*/ 0 h 2678892"/>
                  <a:gd name="connsiteX2" fmla="*/ 3415862 w 3415862"/>
                  <a:gd name="connsiteY2" fmla="*/ 2302078 h 2678892"/>
                  <a:gd name="connsiteX3" fmla="*/ 1707931 w 3415862"/>
                  <a:gd name="connsiteY3" fmla="*/ 2678886 h 2678892"/>
                  <a:gd name="connsiteX4" fmla="*/ 0 w 3415862"/>
                  <a:gd name="connsiteY4" fmla="*/ 2296560 h 2678892"/>
                  <a:gd name="connsiteX5" fmla="*/ 0 w 3415862"/>
                  <a:gd name="connsiteY5" fmla="*/ 0 h 267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5862" h="2678892">
                    <a:moveTo>
                      <a:pt x="0" y="0"/>
                    </a:moveTo>
                    <a:lnTo>
                      <a:pt x="3415862" y="0"/>
                    </a:lnTo>
                    <a:lnTo>
                      <a:pt x="3415862" y="2302078"/>
                    </a:lnTo>
                    <a:cubicBezTo>
                      <a:pt x="3415862" y="2589411"/>
                      <a:pt x="2277241" y="2679806"/>
                      <a:pt x="1707931" y="2678886"/>
                    </a:cubicBezTo>
                    <a:cubicBezTo>
                      <a:pt x="1138621" y="2677966"/>
                      <a:pt x="0" y="2583893"/>
                      <a:pt x="0" y="229656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1257D68B-EF59-1883-98A6-09B27BD8155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95976" y="4827038"/>
                <a:ext cx="0" cy="34736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52136B4A-148D-C388-225E-E80CD9343D8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71211" y="5058137"/>
                <a:ext cx="0" cy="13230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AFE9E61A-F2CA-A330-C80A-DD30801149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18836" y="4924468"/>
                <a:ext cx="0" cy="253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5D180F1A-F09E-576A-8F64-EB243B54CB5C}"/>
                  </a:ext>
                </a:extLst>
              </p:cNvPr>
              <p:cNvSpPr/>
              <p:nvPr/>
            </p:nvSpPr>
            <p:spPr>
              <a:xfrm>
                <a:off x="4696180" y="4234734"/>
                <a:ext cx="2769160" cy="736495"/>
              </a:xfrm>
              <a:prstGeom prst="ellipse">
                <a:avLst/>
              </a:prstGeom>
              <a:noFill/>
              <a:ln w="6350">
                <a:gradFill>
                  <a:gsLst>
                    <a:gs pos="36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500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A03CE539-AB0C-91D0-8826-023F1136E3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60771" y="4817533"/>
                <a:ext cx="0" cy="253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A58205D9-69A8-8B94-3583-FD85F54979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81726" y="4771194"/>
                <a:ext cx="0" cy="28201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2F1A7855-3E49-6B6F-451D-97FF0DE9AFB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02681" y="4846049"/>
                <a:ext cx="0" cy="18042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4F03C337-B9D9-B7B0-222D-3FC99D0296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23636" y="4719508"/>
                <a:ext cx="0" cy="2891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0471C8ED-AA96-F5B1-078D-C8B46281F141}"/>
                  </a:ext>
                </a:extLst>
              </p:cNvPr>
              <p:cNvGrpSpPr/>
              <p:nvPr/>
            </p:nvGrpSpPr>
            <p:grpSpPr>
              <a:xfrm>
                <a:off x="6779198" y="5005910"/>
                <a:ext cx="47774" cy="299244"/>
                <a:chOff x="6774031" y="5572125"/>
                <a:chExt cx="47625" cy="388433"/>
              </a:xfrm>
            </p:grpSpPr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F25785F9-59D8-D679-F47C-BC279148AD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98796" y="5572125"/>
                  <a:ext cx="0" cy="3712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4F511289-DD39-4E7D-870C-4FD3A3CD31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74031" y="5819140"/>
                  <a:ext cx="0" cy="14141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412F8F60-6819-4B3D-E8DA-CC6AF5D8A4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21656" y="5676265"/>
                  <a:ext cx="0" cy="27095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3EAC8646-0C75-3C3F-4447-DD40DE866A88}"/>
                  </a:ext>
                </a:extLst>
              </p:cNvPr>
              <p:cNvGrpSpPr/>
              <p:nvPr/>
            </p:nvGrpSpPr>
            <p:grpSpPr>
              <a:xfrm flipH="1">
                <a:off x="4575908" y="4812366"/>
                <a:ext cx="47774" cy="293895"/>
                <a:chOff x="6774031" y="5572126"/>
                <a:chExt cx="47625" cy="381489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C951E40D-E4B2-E8B8-E7A2-9E170C22AF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8796" y="5572126"/>
                  <a:ext cx="0" cy="36760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CBC2328A-A061-DB87-5DAB-2462C4AD3F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74031" y="5819140"/>
                  <a:ext cx="0" cy="13447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5FA5D8A6-FE3C-F9D2-8C9D-4DA90DA278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21656" y="5676267"/>
                  <a:ext cx="0" cy="251897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3E3CB31D-2E2C-6646-21D9-60B677B9AE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8880" y="5064078"/>
                <a:ext cx="0" cy="15030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4AC565C5-57C1-C8D3-2686-10F504C7338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67522" y="5100093"/>
                <a:ext cx="0" cy="1035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4DAFF94B-2419-C6D3-7508-A3DA1B92D6C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95948" y="4840702"/>
                <a:ext cx="0" cy="36477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1" name="文本框 2650">
              <a:extLst>
                <a:ext uri="{FF2B5EF4-FFF2-40B4-BE49-F238E27FC236}">
                  <a16:creationId xmlns:a16="http://schemas.microsoft.com/office/drawing/2014/main" id="{6C1F7EEE-CDA8-D1A7-809D-9112AB91C2F5}"/>
                </a:ext>
              </a:extLst>
            </p:cNvPr>
            <p:cNvSpPr txBox="1"/>
            <p:nvPr/>
          </p:nvSpPr>
          <p:spPr>
            <a:xfrm>
              <a:off x="2575620" y="2435567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>
                  <a:gradFill flip="none" rotWithShape="1">
                    <a:gsLst>
                      <a:gs pos="29000">
                        <a:srgbClr val="A4FEFF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zh-CN" altLang="en-US" sz="1100" dirty="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sym typeface="OPPOSans L" panose="00020600040101010101" pitchFamily="18" charset="-122"/>
                </a:rPr>
                <a:t>此处输入信息</a:t>
              </a:r>
            </a:p>
          </p:txBody>
        </p:sp>
        <p:grpSp>
          <p:nvGrpSpPr>
            <p:cNvPr id="2721" name="组合 2720">
              <a:extLst>
                <a:ext uri="{FF2B5EF4-FFF2-40B4-BE49-F238E27FC236}">
                  <a16:creationId xmlns:a16="http://schemas.microsoft.com/office/drawing/2014/main" id="{F54E8BAE-E141-297E-92B0-9A136FDF0100}"/>
                </a:ext>
              </a:extLst>
            </p:cNvPr>
            <p:cNvGrpSpPr/>
            <p:nvPr/>
          </p:nvGrpSpPr>
          <p:grpSpPr>
            <a:xfrm>
              <a:off x="2398712" y="1117926"/>
              <a:ext cx="1202904" cy="1204252"/>
              <a:chOff x="2398708" y="1117923"/>
              <a:chExt cx="1202904" cy="1204252"/>
            </a:xfrm>
            <a:solidFill>
              <a:schemeClr val="accent1">
                <a:lumMod val="60000"/>
                <a:lumOff val="40000"/>
                <a:alpha val="70000"/>
              </a:schemeClr>
            </a:solidFill>
          </p:grpSpPr>
          <p:grpSp>
            <p:nvGrpSpPr>
              <p:cNvPr id="2654" name="图形 2639">
                <a:extLst>
                  <a:ext uri="{FF2B5EF4-FFF2-40B4-BE49-F238E27FC236}">
                    <a16:creationId xmlns:a16="http://schemas.microsoft.com/office/drawing/2014/main" id="{C95F4C48-79F0-197B-D9F2-8EB572CEBB0E}"/>
                  </a:ext>
                </a:extLst>
              </p:cNvPr>
              <p:cNvGrpSpPr/>
              <p:nvPr/>
            </p:nvGrpSpPr>
            <p:grpSpPr>
              <a:xfrm>
                <a:off x="2398708" y="1117923"/>
                <a:ext cx="1202904" cy="1204252"/>
                <a:chOff x="2398708" y="1117923"/>
                <a:chExt cx="1202904" cy="1204252"/>
              </a:xfrm>
              <a:grpFill/>
            </p:grpSpPr>
            <p:grpSp>
              <p:nvGrpSpPr>
                <p:cNvPr id="2655" name="图形 2639">
                  <a:extLst>
                    <a:ext uri="{FF2B5EF4-FFF2-40B4-BE49-F238E27FC236}">
                      <a16:creationId xmlns:a16="http://schemas.microsoft.com/office/drawing/2014/main" id="{D0E0E117-60EF-F8F9-1AEE-BA92E32581DF}"/>
                    </a:ext>
                  </a:extLst>
                </p:cNvPr>
                <p:cNvGrpSpPr/>
                <p:nvPr/>
              </p:nvGrpSpPr>
              <p:grpSpPr>
                <a:xfrm>
                  <a:off x="2420285" y="1142197"/>
                  <a:ext cx="579875" cy="578526"/>
                  <a:chOff x="2420285" y="1142197"/>
                  <a:chExt cx="579875" cy="578526"/>
                </a:xfrm>
                <a:grpFill/>
              </p:grpSpPr>
              <p:sp>
                <p:nvSpPr>
                  <p:cNvPr id="2656" name="任意多边形: 形状 2655">
                    <a:extLst>
                      <a:ext uri="{FF2B5EF4-FFF2-40B4-BE49-F238E27FC236}">
                        <a16:creationId xmlns:a16="http://schemas.microsoft.com/office/drawing/2014/main" id="{53C3BB31-FEC1-740F-EF5B-95B916823DC4}"/>
                      </a:ext>
                    </a:extLst>
                  </p:cNvPr>
                  <p:cNvSpPr/>
                  <p:nvPr/>
                </p:nvSpPr>
                <p:spPr>
                  <a:xfrm>
                    <a:off x="2421633" y="1719375"/>
                    <a:ext cx="8091" cy="1348"/>
                  </a:xfrm>
                  <a:custGeom>
                    <a:avLst/>
                    <a:gdLst>
                      <a:gd name="connsiteX0" fmla="*/ 0 w 8091"/>
                      <a:gd name="connsiteY0" fmla="*/ 0 h 1348"/>
                      <a:gd name="connsiteX1" fmla="*/ 8091 w 8091"/>
                      <a:gd name="connsiteY1" fmla="*/ 0 h 1348"/>
                      <a:gd name="connsiteX2" fmla="*/ 8091 w 8091"/>
                      <a:gd name="connsiteY2" fmla="*/ 1349 h 1348"/>
                      <a:gd name="connsiteX3" fmla="*/ 0 w 8091"/>
                      <a:gd name="connsiteY3" fmla="*/ 1349 h 1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91" h="1348">
                        <a:moveTo>
                          <a:pt x="0" y="0"/>
                        </a:moveTo>
                        <a:lnTo>
                          <a:pt x="8091" y="0"/>
                        </a:lnTo>
                        <a:lnTo>
                          <a:pt x="8091" y="1349"/>
                        </a:lnTo>
                        <a:lnTo>
                          <a:pt x="0" y="1349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57" name="任意多边形: 形状 2656">
                    <a:extLst>
                      <a:ext uri="{FF2B5EF4-FFF2-40B4-BE49-F238E27FC236}">
                        <a16:creationId xmlns:a16="http://schemas.microsoft.com/office/drawing/2014/main" id="{81C7307D-5E18-B58C-F0AF-A60577F6087B}"/>
                      </a:ext>
                    </a:extLst>
                  </p:cNvPr>
                  <p:cNvSpPr/>
                  <p:nvPr/>
                </p:nvSpPr>
                <p:spPr>
                  <a:xfrm>
                    <a:off x="2420285" y="1143545"/>
                    <a:ext cx="560995" cy="558298"/>
                  </a:xfrm>
                  <a:custGeom>
                    <a:avLst/>
                    <a:gdLst>
                      <a:gd name="connsiteX0" fmla="*/ 8091 w 560995"/>
                      <a:gd name="connsiteY0" fmla="*/ 558299 h 558298"/>
                      <a:gd name="connsiteX1" fmla="*/ 0 w 560995"/>
                      <a:gd name="connsiteY1" fmla="*/ 558299 h 558298"/>
                      <a:gd name="connsiteX2" fmla="*/ 0 w 560995"/>
                      <a:gd name="connsiteY2" fmla="*/ 554253 h 558298"/>
                      <a:gd name="connsiteX3" fmla="*/ 8091 w 560995"/>
                      <a:gd name="connsiteY3" fmla="*/ 554253 h 558298"/>
                      <a:gd name="connsiteX4" fmla="*/ 8091 w 560995"/>
                      <a:gd name="connsiteY4" fmla="*/ 558299 h 558298"/>
                      <a:gd name="connsiteX5" fmla="*/ 9440 w 560995"/>
                      <a:gd name="connsiteY5" fmla="*/ 536722 h 558298"/>
                      <a:gd name="connsiteX6" fmla="*/ 2697 w 560995"/>
                      <a:gd name="connsiteY6" fmla="*/ 536722 h 558298"/>
                      <a:gd name="connsiteX7" fmla="*/ 2697 w 560995"/>
                      <a:gd name="connsiteY7" fmla="*/ 532676 h 558298"/>
                      <a:gd name="connsiteX8" fmla="*/ 9440 w 560995"/>
                      <a:gd name="connsiteY8" fmla="*/ 532676 h 558298"/>
                      <a:gd name="connsiteX9" fmla="*/ 9440 w 560995"/>
                      <a:gd name="connsiteY9" fmla="*/ 536722 h 558298"/>
                      <a:gd name="connsiteX10" fmla="*/ 12137 w 560995"/>
                      <a:gd name="connsiteY10" fmla="*/ 516494 h 558298"/>
                      <a:gd name="connsiteX11" fmla="*/ 4046 w 560995"/>
                      <a:gd name="connsiteY11" fmla="*/ 515145 h 558298"/>
                      <a:gd name="connsiteX12" fmla="*/ 4046 w 560995"/>
                      <a:gd name="connsiteY12" fmla="*/ 512448 h 558298"/>
                      <a:gd name="connsiteX13" fmla="*/ 10788 w 560995"/>
                      <a:gd name="connsiteY13" fmla="*/ 512448 h 558298"/>
                      <a:gd name="connsiteX14" fmla="*/ 12137 w 560995"/>
                      <a:gd name="connsiteY14" fmla="*/ 516494 h 558298"/>
                      <a:gd name="connsiteX15" fmla="*/ 14834 w 560995"/>
                      <a:gd name="connsiteY15" fmla="*/ 496265 h 558298"/>
                      <a:gd name="connsiteX16" fmla="*/ 8091 w 560995"/>
                      <a:gd name="connsiteY16" fmla="*/ 494917 h 558298"/>
                      <a:gd name="connsiteX17" fmla="*/ 8091 w 560995"/>
                      <a:gd name="connsiteY17" fmla="*/ 492220 h 558298"/>
                      <a:gd name="connsiteX18" fmla="*/ 14834 w 560995"/>
                      <a:gd name="connsiteY18" fmla="*/ 493568 h 558298"/>
                      <a:gd name="connsiteX19" fmla="*/ 14834 w 560995"/>
                      <a:gd name="connsiteY19" fmla="*/ 496265 h 558298"/>
                      <a:gd name="connsiteX20" fmla="*/ 17531 w 560995"/>
                      <a:gd name="connsiteY20" fmla="*/ 474689 h 558298"/>
                      <a:gd name="connsiteX21" fmla="*/ 10788 w 560995"/>
                      <a:gd name="connsiteY21" fmla="*/ 473340 h 558298"/>
                      <a:gd name="connsiteX22" fmla="*/ 10788 w 560995"/>
                      <a:gd name="connsiteY22" fmla="*/ 470643 h 558298"/>
                      <a:gd name="connsiteX23" fmla="*/ 17531 w 560995"/>
                      <a:gd name="connsiteY23" fmla="*/ 471992 h 558298"/>
                      <a:gd name="connsiteX24" fmla="*/ 17531 w 560995"/>
                      <a:gd name="connsiteY24" fmla="*/ 474689 h 558298"/>
                      <a:gd name="connsiteX25" fmla="*/ 21577 w 560995"/>
                      <a:gd name="connsiteY25" fmla="*/ 454460 h 558298"/>
                      <a:gd name="connsiteX26" fmla="*/ 14834 w 560995"/>
                      <a:gd name="connsiteY26" fmla="*/ 453112 h 558298"/>
                      <a:gd name="connsiteX27" fmla="*/ 16183 w 560995"/>
                      <a:gd name="connsiteY27" fmla="*/ 449066 h 558298"/>
                      <a:gd name="connsiteX28" fmla="*/ 22925 w 560995"/>
                      <a:gd name="connsiteY28" fmla="*/ 450415 h 558298"/>
                      <a:gd name="connsiteX29" fmla="*/ 21577 w 560995"/>
                      <a:gd name="connsiteY29" fmla="*/ 454460 h 558298"/>
                      <a:gd name="connsiteX30" fmla="*/ 26971 w 560995"/>
                      <a:gd name="connsiteY30" fmla="*/ 434232 h 558298"/>
                      <a:gd name="connsiteX31" fmla="*/ 20228 w 560995"/>
                      <a:gd name="connsiteY31" fmla="*/ 432884 h 558298"/>
                      <a:gd name="connsiteX32" fmla="*/ 21577 w 560995"/>
                      <a:gd name="connsiteY32" fmla="*/ 428838 h 558298"/>
                      <a:gd name="connsiteX33" fmla="*/ 28319 w 560995"/>
                      <a:gd name="connsiteY33" fmla="*/ 430187 h 558298"/>
                      <a:gd name="connsiteX34" fmla="*/ 26971 w 560995"/>
                      <a:gd name="connsiteY34" fmla="*/ 434232 h 558298"/>
                      <a:gd name="connsiteX35" fmla="*/ 32365 w 560995"/>
                      <a:gd name="connsiteY35" fmla="*/ 414004 h 558298"/>
                      <a:gd name="connsiteX36" fmla="*/ 25622 w 560995"/>
                      <a:gd name="connsiteY36" fmla="*/ 411307 h 558298"/>
                      <a:gd name="connsiteX37" fmla="*/ 26971 w 560995"/>
                      <a:gd name="connsiteY37" fmla="*/ 407261 h 558298"/>
                      <a:gd name="connsiteX38" fmla="*/ 33714 w 560995"/>
                      <a:gd name="connsiteY38" fmla="*/ 409958 h 558298"/>
                      <a:gd name="connsiteX39" fmla="*/ 32365 w 560995"/>
                      <a:gd name="connsiteY39" fmla="*/ 414004 h 558298"/>
                      <a:gd name="connsiteX40" fmla="*/ 37759 w 560995"/>
                      <a:gd name="connsiteY40" fmla="*/ 393776 h 558298"/>
                      <a:gd name="connsiteX41" fmla="*/ 31017 w 560995"/>
                      <a:gd name="connsiteY41" fmla="*/ 391079 h 558298"/>
                      <a:gd name="connsiteX42" fmla="*/ 32365 w 560995"/>
                      <a:gd name="connsiteY42" fmla="*/ 388382 h 558298"/>
                      <a:gd name="connsiteX43" fmla="*/ 39108 w 560995"/>
                      <a:gd name="connsiteY43" fmla="*/ 391079 h 558298"/>
                      <a:gd name="connsiteX44" fmla="*/ 37759 w 560995"/>
                      <a:gd name="connsiteY44" fmla="*/ 393776 h 558298"/>
                      <a:gd name="connsiteX45" fmla="*/ 45851 w 560995"/>
                      <a:gd name="connsiteY45" fmla="*/ 374896 h 558298"/>
                      <a:gd name="connsiteX46" fmla="*/ 39108 w 560995"/>
                      <a:gd name="connsiteY46" fmla="*/ 372199 h 558298"/>
                      <a:gd name="connsiteX47" fmla="*/ 40456 w 560995"/>
                      <a:gd name="connsiteY47" fmla="*/ 369502 h 558298"/>
                      <a:gd name="connsiteX48" fmla="*/ 47199 w 560995"/>
                      <a:gd name="connsiteY48" fmla="*/ 372199 h 558298"/>
                      <a:gd name="connsiteX49" fmla="*/ 45851 w 560995"/>
                      <a:gd name="connsiteY49" fmla="*/ 374896 h 558298"/>
                      <a:gd name="connsiteX50" fmla="*/ 52593 w 560995"/>
                      <a:gd name="connsiteY50" fmla="*/ 354668 h 558298"/>
                      <a:gd name="connsiteX51" fmla="*/ 45851 w 560995"/>
                      <a:gd name="connsiteY51" fmla="*/ 351971 h 558298"/>
                      <a:gd name="connsiteX52" fmla="*/ 47199 w 560995"/>
                      <a:gd name="connsiteY52" fmla="*/ 349274 h 558298"/>
                      <a:gd name="connsiteX53" fmla="*/ 53942 w 560995"/>
                      <a:gd name="connsiteY53" fmla="*/ 351971 h 558298"/>
                      <a:gd name="connsiteX54" fmla="*/ 52593 w 560995"/>
                      <a:gd name="connsiteY54" fmla="*/ 354668 h 558298"/>
                      <a:gd name="connsiteX55" fmla="*/ 62033 w 560995"/>
                      <a:gd name="connsiteY55" fmla="*/ 335788 h 558298"/>
                      <a:gd name="connsiteX56" fmla="*/ 55290 w 560995"/>
                      <a:gd name="connsiteY56" fmla="*/ 333091 h 558298"/>
                      <a:gd name="connsiteX57" fmla="*/ 56639 w 560995"/>
                      <a:gd name="connsiteY57" fmla="*/ 330394 h 558298"/>
                      <a:gd name="connsiteX58" fmla="*/ 63382 w 560995"/>
                      <a:gd name="connsiteY58" fmla="*/ 333091 h 558298"/>
                      <a:gd name="connsiteX59" fmla="*/ 62033 w 560995"/>
                      <a:gd name="connsiteY59" fmla="*/ 335788 h 558298"/>
                      <a:gd name="connsiteX60" fmla="*/ 71473 w 560995"/>
                      <a:gd name="connsiteY60" fmla="*/ 316909 h 558298"/>
                      <a:gd name="connsiteX61" fmla="*/ 64730 w 560995"/>
                      <a:gd name="connsiteY61" fmla="*/ 312863 h 558298"/>
                      <a:gd name="connsiteX62" fmla="*/ 66079 w 560995"/>
                      <a:gd name="connsiteY62" fmla="*/ 310166 h 558298"/>
                      <a:gd name="connsiteX63" fmla="*/ 72822 w 560995"/>
                      <a:gd name="connsiteY63" fmla="*/ 314212 h 558298"/>
                      <a:gd name="connsiteX64" fmla="*/ 71473 w 560995"/>
                      <a:gd name="connsiteY64" fmla="*/ 316909 h 558298"/>
                      <a:gd name="connsiteX65" fmla="*/ 80913 w 560995"/>
                      <a:gd name="connsiteY65" fmla="*/ 299377 h 558298"/>
                      <a:gd name="connsiteX66" fmla="*/ 74170 w 560995"/>
                      <a:gd name="connsiteY66" fmla="*/ 295332 h 558298"/>
                      <a:gd name="connsiteX67" fmla="*/ 75519 w 560995"/>
                      <a:gd name="connsiteY67" fmla="*/ 292635 h 558298"/>
                      <a:gd name="connsiteX68" fmla="*/ 82261 w 560995"/>
                      <a:gd name="connsiteY68" fmla="*/ 296680 h 558298"/>
                      <a:gd name="connsiteX69" fmla="*/ 80913 w 560995"/>
                      <a:gd name="connsiteY69" fmla="*/ 299377 h 558298"/>
                      <a:gd name="connsiteX70" fmla="*/ 91701 w 560995"/>
                      <a:gd name="connsiteY70" fmla="*/ 280498 h 558298"/>
                      <a:gd name="connsiteX71" fmla="*/ 84958 w 560995"/>
                      <a:gd name="connsiteY71" fmla="*/ 276452 h 558298"/>
                      <a:gd name="connsiteX72" fmla="*/ 86307 w 560995"/>
                      <a:gd name="connsiteY72" fmla="*/ 273755 h 558298"/>
                      <a:gd name="connsiteX73" fmla="*/ 93050 w 560995"/>
                      <a:gd name="connsiteY73" fmla="*/ 277801 h 558298"/>
                      <a:gd name="connsiteX74" fmla="*/ 91701 w 560995"/>
                      <a:gd name="connsiteY74" fmla="*/ 280498 h 558298"/>
                      <a:gd name="connsiteX75" fmla="*/ 102490 w 560995"/>
                      <a:gd name="connsiteY75" fmla="*/ 262967 h 558298"/>
                      <a:gd name="connsiteX76" fmla="*/ 95747 w 560995"/>
                      <a:gd name="connsiteY76" fmla="*/ 258921 h 558298"/>
                      <a:gd name="connsiteX77" fmla="*/ 97095 w 560995"/>
                      <a:gd name="connsiteY77" fmla="*/ 256224 h 558298"/>
                      <a:gd name="connsiteX78" fmla="*/ 103838 w 560995"/>
                      <a:gd name="connsiteY78" fmla="*/ 260270 h 558298"/>
                      <a:gd name="connsiteX79" fmla="*/ 102490 w 560995"/>
                      <a:gd name="connsiteY79" fmla="*/ 262967 h 558298"/>
                      <a:gd name="connsiteX80" fmla="*/ 114627 w 560995"/>
                      <a:gd name="connsiteY80" fmla="*/ 245436 h 558298"/>
                      <a:gd name="connsiteX81" fmla="*/ 109232 w 560995"/>
                      <a:gd name="connsiteY81" fmla="*/ 241390 h 558298"/>
                      <a:gd name="connsiteX82" fmla="*/ 111929 w 560995"/>
                      <a:gd name="connsiteY82" fmla="*/ 238693 h 558298"/>
                      <a:gd name="connsiteX83" fmla="*/ 117324 w 560995"/>
                      <a:gd name="connsiteY83" fmla="*/ 242738 h 558298"/>
                      <a:gd name="connsiteX84" fmla="*/ 114627 w 560995"/>
                      <a:gd name="connsiteY84" fmla="*/ 245436 h 558298"/>
                      <a:gd name="connsiteX85" fmla="*/ 126763 w 560995"/>
                      <a:gd name="connsiteY85" fmla="*/ 229253 h 558298"/>
                      <a:gd name="connsiteX86" fmla="*/ 121369 w 560995"/>
                      <a:gd name="connsiteY86" fmla="*/ 225207 h 558298"/>
                      <a:gd name="connsiteX87" fmla="*/ 124066 w 560995"/>
                      <a:gd name="connsiteY87" fmla="*/ 222510 h 558298"/>
                      <a:gd name="connsiteX88" fmla="*/ 129461 w 560995"/>
                      <a:gd name="connsiteY88" fmla="*/ 226556 h 558298"/>
                      <a:gd name="connsiteX89" fmla="*/ 126763 w 560995"/>
                      <a:gd name="connsiteY89" fmla="*/ 229253 h 558298"/>
                      <a:gd name="connsiteX90" fmla="*/ 140249 w 560995"/>
                      <a:gd name="connsiteY90" fmla="*/ 213070 h 558298"/>
                      <a:gd name="connsiteX91" fmla="*/ 133506 w 560995"/>
                      <a:gd name="connsiteY91" fmla="*/ 207676 h 558298"/>
                      <a:gd name="connsiteX92" fmla="*/ 136203 w 560995"/>
                      <a:gd name="connsiteY92" fmla="*/ 204979 h 558298"/>
                      <a:gd name="connsiteX93" fmla="*/ 141597 w 560995"/>
                      <a:gd name="connsiteY93" fmla="*/ 210373 h 558298"/>
                      <a:gd name="connsiteX94" fmla="*/ 140249 w 560995"/>
                      <a:gd name="connsiteY94" fmla="*/ 213070 h 558298"/>
                      <a:gd name="connsiteX95" fmla="*/ 153734 w 560995"/>
                      <a:gd name="connsiteY95" fmla="*/ 196888 h 558298"/>
                      <a:gd name="connsiteX96" fmla="*/ 148340 w 560995"/>
                      <a:gd name="connsiteY96" fmla="*/ 191494 h 558298"/>
                      <a:gd name="connsiteX97" fmla="*/ 151037 w 560995"/>
                      <a:gd name="connsiteY97" fmla="*/ 188797 h 558298"/>
                      <a:gd name="connsiteX98" fmla="*/ 156431 w 560995"/>
                      <a:gd name="connsiteY98" fmla="*/ 194191 h 558298"/>
                      <a:gd name="connsiteX99" fmla="*/ 153734 w 560995"/>
                      <a:gd name="connsiteY99" fmla="*/ 196888 h 558298"/>
                      <a:gd name="connsiteX100" fmla="*/ 167220 w 560995"/>
                      <a:gd name="connsiteY100" fmla="*/ 182054 h 558298"/>
                      <a:gd name="connsiteX101" fmla="*/ 161826 w 560995"/>
                      <a:gd name="connsiteY101" fmla="*/ 176660 h 558298"/>
                      <a:gd name="connsiteX102" fmla="*/ 164523 w 560995"/>
                      <a:gd name="connsiteY102" fmla="*/ 173963 h 558298"/>
                      <a:gd name="connsiteX103" fmla="*/ 169917 w 560995"/>
                      <a:gd name="connsiteY103" fmla="*/ 179357 h 558298"/>
                      <a:gd name="connsiteX104" fmla="*/ 167220 w 560995"/>
                      <a:gd name="connsiteY104" fmla="*/ 182054 h 558298"/>
                      <a:gd name="connsiteX105" fmla="*/ 182054 w 560995"/>
                      <a:gd name="connsiteY105" fmla="*/ 167220 h 558298"/>
                      <a:gd name="connsiteX106" fmla="*/ 176660 w 560995"/>
                      <a:gd name="connsiteY106" fmla="*/ 161826 h 558298"/>
                      <a:gd name="connsiteX107" fmla="*/ 179357 w 560995"/>
                      <a:gd name="connsiteY107" fmla="*/ 159129 h 558298"/>
                      <a:gd name="connsiteX108" fmla="*/ 184751 w 560995"/>
                      <a:gd name="connsiteY108" fmla="*/ 164523 h 558298"/>
                      <a:gd name="connsiteX109" fmla="*/ 182054 w 560995"/>
                      <a:gd name="connsiteY109" fmla="*/ 167220 h 558298"/>
                      <a:gd name="connsiteX110" fmla="*/ 196888 w 560995"/>
                      <a:gd name="connsiteY110" fmla="*/ 152386 h 558298"/>
                      <a:gd name="connsiteX111" fmla="*/ 191494 w 560995"/>
                      <a:gd name="connsiteY111" fmla="*/ 146992 h 558298"/>
                      <a:gd name="connsiteX112" fmla="*/ 194191 w 560995"/>
                      <a:gd name="connsiteY112" fmla="*/ 144295 h 558298"/>
                      <a:gd name="connsiteX113" fmla="*/ 199585 w 560995"/>
                      <a:gd name="connsiteY113" fmla="*/ 149689 h 558298"/>
                      <a:gd name="connsiteX114" fmla="*/ 196888 w 560995"/>
                      <a:gd name="connsiteY114" fmla="*/ 152386 h 558298"/>
                      <a:gd name="connsiteX115" fmla="*/ 213070 w 560995"/>
                      <a:gd name="connsiteY115" fmla="*/ 138900 h 558298"/>
                      <a:gd name="connsiteX116" fmla="*/ 207676 w 560995"/>
                      <a:gd name="connsiteY116" fmla="*/ 133506 h 558298"/>
                      <a:gd name="connsiteX117" fmla="*/ 210373 w 560995"/>
                      <a:gd name="connsiteY117" fmla="*/ 130809 h 558298"/>
                      <a:gd name="connsiteX118" fmla="*/ 215768 w 560995"/>
                      <a:gd name="connsiteY118" fmla="*/ 136203 h 558298"/>
                      <a:gd name="connsiteX119" fmla="*/ 213070 w 560995"/>
                      <a:gd name="connsiteY119" fmla="*/ 138900 h 558298"/>
                      <a:gd name="connsiteX120" fmla="*/ 229253 w 560995"/>
                      <a:gd name="connsiteY120" fmla="*/ 125415 h 558298"/>
                      <a:gd name="connsiteX121" fmla="*/ 225207 w 560995"/>
                      <a:gd name="connsiteY121" fmla="*/ 120021 h 558298"/>
                      <a:gd name="connsiteX122" fmla="*/ 227904 w 560995"/>
                      <a:gd name="connsiteY122" fmla="*/ 117324 h 558298"/>
                      <a:gd name="connsiteX123" fmla="*/ 231950 w 560995"/>
                      <a:gd name="connsiteY123" fmla="*/ 122718 h 558298"/>
                      <a:gd name="connsiteX124" fmla="*/ 229253 w 560995"/>
                      <a:gd name="connsiteY124" fmla="*/ 125415 h 558298"/>
                      <a:gd name="connsiteX125" fmla="*/ 245436 w 560995"/>
                      <a:gd name="connsiteY125" fmla="*/ 113278 h 558298"/>
                      <a:gd name="connsiteX126" fmla="*/ 241390 w 560995"/>
                      <a:gd name="connsiteY126" fmla="*/ 107884 h 558298"/>
                      <a:gd name="connsiteX127" fmla="*/ 244087 w 560995"/>
                      <a:gd name="connsiteY127" fmla="*/ 105187 h 558298"/>
                      <a:gd name="connsiteX128" fmla="*/ 248133 w 560995"/>
                      <a:gd name="connsiteY128" fmla="*/ 111929 h 558298"/>
                      <a:gd name="connsiteX129" fmla="*/ 245436 w 560995"/>
                      <a:gd name="connsiteY129" fmla="*/ 113278 h 558298"/>
                      <a:gd name="connsiteX130" fmla="*/ 262967 w 560995"/>
                      <a:gd name="connsiteY130" fmla="*/ 101141 h 558298"/>
                      <a:gd name="connsiteX131" fmla="*/ 258921 w 560995"/>
                      <a:gd name="connsiteY131" fmla="*/ 94398 h 558298"/>
                      <a:gd name="connsiteX132" fmla="*/ 261618 w 560995"/>
                      <a:gd name="connsiteY132" fmla="*/ 93050 h 558298"/>
                      <a:gd name="connsiteX133" fmla="*/ 265664 w 560995"/>
                      <a:gd name="connsiteY133" fmla="*/ 99792 h 558298"/>
                      <a:gd name="connsiteX134" fmla="*/ 262967 w 560995"/>
                      <a:gd name="connsiteY134" fmla="*/ 101141 h 558298"/>
                      <a:gd name="connsiteX135" fmla="*/ 280498 w 560995"/>
                      <a:gd name="connsiteY135" fmla="*/ 90353 h 558298"/>
                      <a:gd name="connsiteX136" fmla="*/ 276452 w 560995"/>
                      <a:gd name="connsiteY136" fmla="*/ 83610 h 558298"/>
                      <a:gd name="connsiteX137" fmla="*/ 279149 w 560995"/>
                      <a:gd name="connsiteY137" fmla="*/ 82261 h 558298"/>
                      <a:gd name="connsiteX138" fmla="*/ 283195 w 560995"/>
                      <a:gd name="connsiteY138" fmla="*/ 89004 h 558298"/>
                      <a:gd name="connsiteX139" fmla="*/ 280498 w 560995"/>
                      <a:gd name="connsiteY139" fmla="*/ 90353 h 558298"/>
                      <a:gd name="connsiteX140" fmla="*/ 298029 w 560995"/>
                      <a:gd name="connsiteY140" fmla="*/ 79564 h 558298"/>
                      <a:gd name="connsiteX141" fmla="*/ 295332 w 560995"/>
                      <a:gd name="connsiteY141" fmla="*/ 72822 h 558298"/>
                      <a:gd name="connsiteX142" fmla="*/ 298029 w 560995"/>
                      <a:gd name="connsiteY142" fmla="*/ 71473 h 558298"/>
                      <a:gd name="connsiteX143" fmla="*/ 302075 w 560995"/>
                      <a:gd name="connsiteY143" fmla="*/ 78216 h 558298"/>
                      <a:gd name="connsiteX144" fmla="*/ 298029 w 560995"/>
                      <a:gd name="connsiteY144" fmla="*/ 79564 h 558298"/>
                      <a:gd name="connsiteX145" fmla="*/ 316909 w 560995"/>
                      <a:gd name="connsiteY145" fmla="*/ 70124 h 558298"/>
                      <a:gd name="connsiteX146" fmla="*/ 312863 w 560995"/>
                      <a:gd name="connsiteY146" fmla="*/ 63382 h 558298"/>
                      <a:gd name="connsiteX147" fmla="*/ 315560 w 560995"/>
                      <a:gd name="connsiteY147" fmla="*/ 62033 h 558298"/>
                      <a:gd name="connsiteX148" fmla="*/ 318257 w 560995"/>
                      <a:gd name="connsiteY148" fmla="*/ 68776 h 558298"/>
                      <a:gd name="connsiteX149" fmla="*/ 316909 w 560995"/>
                      <a:gd name="connsiteY149" fmla="*/ 70124 h 558298"/>
                      <a:gd name="connsiteX150" fmla="*/ 335788 w 560995"/>
                      <a:gd name="connsiteY150" fmla="*/ 60685 h 558298"/>
                      <a:gd name="connsiteX151" fmla="*/ 333091 w 560995"/>
                      <a:gd name="connsiteY151" fmla="*/ 53942 h 558298"/>
                      <a:gd name="connsiteX152" fmla="*/ 335788 w 560995"/>
                      <a:gd name="connsiteY152" fmla="*/ 52593 h 558298"/>
                      <a:gd name="connsiteX153" fmla="*/ 338485 w 560995"/>
                      <a:gd name="connsiteY153" fmla="*/ 59336 h 558298"/>
                      <a:gd name="connsiteX154" fmla="*/ 335788 w 560995"/>
                      <a:gd name="connsiteY154" fmla="*/ 60685 h 558298"/>
                      <a:gd name="connsiteX155" fmla="*/ 354668 w 560995"/>
                      <a:gd name="connsiteY155" fmla="*/ 52593 h 558298"/>
                      <a:gd name="connsiteX156" fmla="*/ 351971 w 560995"/>
                      <a:gd name="connsiteY156" fmla="*/ 45851 h 558298"/>
                      <a:gd name="connsiteX157" fmla="*/ 354668 w 560995"/>
                      <a:gd name="connsiteY157" fmla="*/ 44502 h 558298"/>
                      <a:gd name="connsiteX158" fmla="*/ 357365 w 560995"/>
                      <a:gd name="connsiteY158" fmla="*/ 51245 h 558298"/>
                      <a:gd name="connsiteX159" fmla="*/ 354668 w 560995"/>
                      <a:gd name="connsiteY159" fmla="*/ 52593 h 558298"/>
                      <a:gd name="connsiteX160" fmla="*/ 373548 w 560995"/>
                      <a:gd name="connsiteY160" fmla="*/ 44502 h 558298"/>
                      <a:gd name="connsiteX161" fmla="*/ 370850 w 560995"/>
                      <a:gd name="connsiteY161" fmla="*/ 37759 h 558298"/>
                      <a:gd name="connsiteX162" fmla="*/ 373548 w 560995"/>
                      <a:gd name="connsiteY162" fmla="*/ 36411 h 558298"/>
                      <a:gd name="connsiteX163" fmla="*/ 376245 w 560995"/>
                      <a:gd name="connsiteY163" fmla="*/ 43154 h 558298"/>
                      <a:gd name="connsiteX164" fmla="*/ 373548 w 560995"/>
                      <a:gd name="connsiteY164" fmla="*/ 44502 h 558298"/>
                      <a:gd name="connsiteX165" fmla="*/ 393776 w 560995"/>
                      <a:gd name="connsiteY165" fmla="*/ 36411 h 558298"/>
                      <a:gd name="connsiteX166" fmla="*/ 391079 w 560995"/>
                      <a:gd name="connsiteY166" fmla="*/ 29668 h 558298"/>
                      <a:gd name="connsiteX167" fmla="*/ 393776 w 560995"/>
                      <a:gd name="connsiteY167" fmla="*/ 28319 h 558298"/>
                      <a:gd name="connsiteX168" fmla="*/ 396473 w 560995"/>
                      <a:gd name="connsiteY168" fmla="*/ 35062 h 558298"/>
                      <a:gd name="connsiteX169" fmla="*/ 393776 w 560995"/>
                      <a:gd name="connsiteY169" fmla="*/ 36411 h 558298"/>
                      <a:gd name="connsiteX170" fmla="*/ 412655 w 560995"/>
                      <a:gd name="connsiteY170" fmla="*/ 31017 h 558298"/>
                      <a:gd name="connsiteX171" fmla="*/ 409958 w 560995"/>
                      <a:gd name="connsiteY171" fmla="*/ 24274 h 558298"/>
                      <a:gd name="connsiteX172" fmla="*/ 412655 w 560995"/>
                      <a:gd name="connsiteY172" fmla="*/ 22925 h 558298"/>
                      <a:gd name="connsiteX173" fmla="*/ 416701 w 560995"/>
                      <a:gd name="connsiteY173" fmla="*/ 29668 h 558298"/>
                      <a:gd name="connsiteX174" fmla="*/ 412655 w 560995"/>
                      <a:gd name="connsiteY174" fmla="*/ 31017 h 558298"/>
                      <a:gd name="connsiteX175" fmla="*/ 432884 w 560995"/>
                      <a:gd name="connsiteY175" fmla="*/ 24274 h 558298"/>
                      <a:gd name="connsiteX176" fmla="*/ 431535 w 560995"/>
                      <a:gd name="connsiteY176" fmla="*/ 17531 h 558298"/>
                      <a:gd name="connsiteX177" fmla="*/ 434232 w 560995"/>
                      <a:gd name="connsiteY177" fmla="*/ 16183 h 558298"/>
                      <a:gd name="connsiteX178" fmla="*/ 435581 w 560995"/>
                      <a:gd name="connsiteY178" fmla="*/ 22925 h 558298"/>
                      <a:gd name="connsiteX179" fmla="*/ 432884 w 560995"/>
                      <a:gd name="connsiteY179" fmla="*/ 24274 h 558298"/>
                      <a:gd name="connsiteX180" fmla="*/ 453112 w 560995"/>
                      <a:gd name="connsiteY180" fmla="*/ 20228 h 558298"/>
                      <a:gd name="connsiteX181" fmla="*/ 451763 w 560995"/>
                      <a:gd name="connsiteY181" fmla="*/ 13485 h 558298"/>
                      <a:gd name="connsiteX182" fmla="*/ 455809 w 560995"/>
                      <a:gd name="connsiteY182" fmla="*/ 12137 h 558298"/>
                      <a:gd name="connsiteX183" fmla="*/ 457158 w 560995"/>
                      <a:gd name="connsiteY183" fmla="*/ 18880 h 558298"/>
                      <a:gd name="connsiteX184" fmla="*/ 453112 w 560995"/>
                      <a:gd name="connsiteY184" fmla="*/ 20228 h 558298"/>
                      <a:gd name="connsiteX185" fmla="*/ 473340 w 560995"/>
                      <a:gd name="connsiteY185" fmla="*/ 16183 h 558298"/>
                      <a:gd name="connsiteX186" fmla="*/ 471992 w 560995"/>
                      <a:gd name="connsiteY186" fmla="*/ 9440 h 558298"/>
                      <a:gd name="connsiteX187" fmla="*/ 476037 w 560995"/>
                      <a:gd name="connsiteY187" fmla="*/ 9440 h 558298"/>
                      <a:gd name="connsiteX188" fmla="*/ 477386 w 560995"/>
                      <a:gd name="connsiteY188" fmla="*/ 16183 h 558298"/>
                      <a:gd name="connsiteX189" fmla="*/ 473340 w 560995"/>
                      <a:gd name="connsiteY189" fmla="*/ 16183 h 558298"/>
                      <a:gd name="connsiteX190" fmla="*/ 494917 w 560995"/>
                      <a:gd name="connsiteY190" fmla="*/ 12137 h 558298"/>
                      <a:gd name="connsiteX191" fmla="*/ 493568 w 560995"/>
                      <a:gd name="connsiteY191" fmla="*/ 5394 h 558298"/>
                      <a:gd name="connsiteX192" fmla="*/ 497614 w 560995"/>
                      <a:gd name="connsiteY192" fmla="*/ 5394 h 558298"/>
                      <a:gd name="connsiteX193" fmla="*/ 497614 w 560995"/>
                      <a:gd name="connsiteY193" fmla="*/ 12137 h 558298"/>
                      <a:gd name="connsiteX194" fmla="*/ 494917 w 560995"/>
                      <a:gd name="connsiteY194" fmla="*/ 12137 h 558298"/>
                      <a:gd name="connsiteX195" fmla="*/ 515145 w 560995"/>
                      <a:gd name="connsiteY195" fmla="*/ 9440 h 558298"/>
                      <a:gd name="connsiteX196" fmla="*/ 513797 w 560995"/>
                      <a:gd name="connsiteY196" fmla="*/ 2697 h 558298"/>
                      <a:gd name="connsiteX197" fmla="*/ 517842 w 560995"/>
                      <a:gd name="connsiteY197" fmla="*/ 2697 h 558298"/>
                      <a:gd name="connsiteX198" fmla="*/ 519191 w 560995"/>
                      <a:gd name="connsiteY198" fmla="*/ 9440 h 558298"/>
                      <a:gd name="connsiteX199" fmla="*/ 515145 w 560995"/>
                      <a:gd name="connsiteY199" fmla="*/ 9440 h 558298"/>
                      <a:gd name="connsiteX200" fmla="*/ 535373 w 560995"/>
                      <a:gd name="connsiteY200" fmla="*/ 8091 h 558298"/>
                      <a:gd name="connsiteX201" fmla="*/ 535373 w 560995"/>
                      <a:gd name="connsiteY201" fmla="*/ 1349 h 558298"/>
                      <a:gd name="connsiteX202" fmla="*/ 539419 w 560995"/>
                      <a:gd name="connsiteY202" fmla="*/ 1349 h 558298"/>
                      <a:gd name="connsiteX203" fmla="*/ 539419 w 560995"/>
                      <a:gd name="connsiteY203" fmla="*/ 8091 h 558298"/>
                      <a:gd name="connsiteX204" fmla="*/ 535373 w 560995"/>
                      <a:gd name="connsiteY204" fmla="*/ 8091 h 558298"/>
                      <a:gd name="connsiteX205" fmla="*/ 556950 w 560995"/>
                      <a:gd name="connsiteY205" fmla="*/ 6743 h 558298"/>
                      <a:gd name="connsiteX206" fmla="*/ 556950 w 560995"/>
                      <a:gd name="connsiteY206" fmla="*/ 0 h 558298"/>
                      <a:gd name="connsiteX207" fmla="*/ 560996 w 560995"/>
                      <a:gd name="connsiteY207" fmla="*/ 0 h 558298"/>
                      <a:gd name="connsiteX208" fmla="*/ 560996 w 560995"/>
                      <a:gd name="connsiteY208" fmla="*/ 8091 h 558298"/>
                      <a:gd name="connsiteX209" fmla="*/ 556950 w 560995"/>
                      <a:gd name="connsiteY209" fmla="*/ 6743 h 558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</a:cxnLst>
                    <a:rect l="l" t="t" r="r" b="b"/>
                    <a:pathLst>
                      <a:path w="560995" h="558298">
                        <a:moveTo>
                          <a:pt x="8091" y="558299"/>
                        </a:moveTo>
                        <a:lnTo>
                          <a:pt x="0" y="558299"/>
                        </a:lnTo>
                        <a:lnTo>
                          <a:pt x="0" y="554253"/>
                        </a:lnTo>
                        <a:lnTo>
                          <a:pt x="8091" y="554253"/>
                        </a:lnTo>
                        <a:lnTo>
                          <a:pt x="8091" y="558299"/>
                        </a:lnTo>
                        <a:close/>
                        <a:moveTo>
                          <a:pt x="9440" y="536722"/>
                        </a:moveTo>
                        <a:lnTo>
                          <a:pt x="2697" y="536722"/>
                        </a:lnTo>
                        <a:lnTo>
                          <a:pt x="2697" y="532676"/>
                        </a:lnTo>
                        <a:lnTo>
                          <a:pt x="9440" y="532676"/>
                        </a:lnTo>
                        <a:lnTo>
                          <a:pt x="9440" y="536722"/>
                        </a:lnTo>
                        <a:close/>
                        <a:moveTo>
                          <a:pt x="12137" y="516494"/>
                        </a:moveTo>
                        <a:lnTo>
                          <a:pt x="4046" y="515145"/>
                        </a:lnTo>
                        <a:lnTo>
                          <a:pt x="4046" y="512448"/>
                        </a:lnTo>
                        <a:lnTo>
                          <a:pt x="10788" y="512448"/>
                        </a:lnTo>
                        <a:lnTo>
                          <a:pt x="12137" y="516494"/>
                        </a:lnTo>
                        <a:close/>
                        <a:moveTo>
                          <a:pt x="14834" y="496265"/>
                        </a:moveTo>
                        <a:lnTo>
                          <a:pt x="8091" y="494917"/>
                        </a:lnTo>
                        <a:lnTo>
                          <a:pt x="8091" y="492220"/>
                        </a:lnTo>
                        <a:lnTo>
                          <a:pt x="14834" y="493568"/>
                        </a:lnTo>
                        <a:lnTo>
                          <a:pt x="14834" y="496265"/>
                        </a:lnTo>
                        <a:close/>
                        <a:moveTo>
                          <a:pt x="17531" y="474689"/>
                        </a:moveTo>
                        <a:lnTo>
                          <a:pt x="10788" y="473340"/>
                        </a:lnTo>
                        <a:lnTo>
                          <a:pt x="10788" y="470643"/>
                        </a:lnTo>
                        <a:lnTo>
                          <a:pt x="17531" y="471992"/>
                        </a:lnTo>
                        <a:lnTo>
                          <a:pt x="17531" y="474689"/>
                        </a:lnTo>
                        <a:close/>
                        <a:moveTo>
                          <a:pt x="21577" y="454460"/>
                        </a:moveTo>
                        <a:lnTo>
                          <a:pt x="14834" y="453112"/>
                        </a:lnTo>
                        <a:lnTo>
                          <a:pt x="16183" y="449066"/>
                        </a:lnTo>
                        <a:lnTo>
                          <a:pt x="22925" y="450415"/>
                        </a:lnTo>
                        <a:lnTo>
                          <a:pt x="21577" y="454460"/>
                        </a:lnTo>
                        <a:close/>
                        <a:moveTo>
                          <a:pt x="26971" y="434232"/>
                        </a:moveTo>
                        <a:lnTo>
                          <a:pt x="20228" y="432884"/>
                        </a:lnTo>
                        <a:lnTo>
                          <a:pt x="21577" y="428838"/>
                        </a:lnTo>
                        <a:lnTo>
                          <a:pt x="28319" y="430187"/>
                        </a:lnTo>
                        <a:lnTo>
                          <a:pt x="26971" y="434232"/>
                        </a:lnTo>
                        <a:close/>
                        <a:moveTo>
                          <a:pt x="32365" y="414004"/>
                        </a:moveTo>
                        <a:lnTo>
                          <a:pt x="25622" y="411307"/>
                        </a:lnTo>
                        <a:lnTo>
                          <a:pt x="26971" y="407261"/>
                        </a:lnTo>
                        <a:lnTo>
                          <a:pt x="33714" y="409958"/>
                        </a:lnTo>
                        <a:lnTo>
                          <a:pt x="32365" y="414004"/>
                        </a:lnTo>
                        <a:close/>
                        <a:moveTo>
                          <a:pt x="37759" y="393776"/>
                        </a:moveTo>
                        <a:lnTo>
                          <a:pt x="31017" y="391079"/>
                        </a:lnTo>
                        <a:lnTo>
                          <a:pt x="32365" y="388382"/>
                        </a:lnTo>
                        <a:lnTo>
                          <a:pt x="39108" y="391079"/>
                        </a:lnTo>
                        <a:lnTo>
                          <a:pt x="37759" y="393776"/>
                        </a:lnTo>
                        <a:close/>
                        <a:moveTo>
                          <a:pt x="45851" y="374896"/>
                        </a:moveTo>
                        <a:lnTo>
                          <a:pt x="39108" y="372199"/>
                        </a:lnTo>
                        <a:lnTo>
                          <a:pt x="40456" y="369502"/>
                        </a:lnTo>
                        <a:lnTo>
                          <a:pt x="47199" y="372199"/>
                        </a:lnTo>
                        <a:lnTo>
                          <a:pt x="45851" y="374896"/>
                        </a:lnTo>
                        <a:close/>
                        <a:moveTo>
                          <a:pt x="52593" y="354668"/>
                        </a:moveTo>
                        <a:lnTo>
                          <a:pt x="45851" y="351971"/>
                        </a:lnTo>
                        <a:lnTo>
                          <a:pt x="47199" y="349274"/>
                        </a:lnTo>
                        <a:lnTo>
                          <a:pt x="53942" y="351971"/>
                        </a:lnTo>
                        <a:lnTo>
                          <a:pt x="52593" y="354668"/>
                        </a:lnTo>
                        <a:close/>
                        <a:moveTo>
                          <a:pt x="62033" y="335788"/>
                        </a:moveTo>
                        <a:lnTo>
                          <a:pt x="55290" y="333091"/>
                        </a:lnTo>
                        <a:lnTo>
                          <a:pt x="56639" y="330394"/>
                        </a:lnTo>
                        <a:lnTo>
                          <a:pt x="63382" y="333091"/>
                        </a:lnTo>
                        <a:lnTo>
                          <a:pt x="62033" y="335788"/>
                        </a:lnTo>
                        <a:close/>
                        <a:moveTo>
                          <a:pt x="71473" y="316909"/>
                        </a:moveTo>
                        <a:lnTo>
                          <a:pt x="64730" y="312863"/>
                        </a:lnTo>
                        <a:lnTo>
                          <a:pt x="66079" y="310166"/>
                        </a:lnTo>
                        <a:lnTo>
                          <a:pt x="72822" y="314212"/>
                        </a:lnTo>
                        <a:lnTo>
                          <a:pt x="71473" y="316909"/>
                        </a:lnTo>
                        <a:close/>
                        <a:moveTo>
                          <a:pt x="80913" y="299377"/>
                        </a:moveTo>
                        <a:lnTo>
                          <a:pt x="74170" y="295332"/>
                        </a:lnTo>
                        <a:lnTo>
                          <a:pt x="75519" y="292635"/>
                        </a:lnTo>
                        <a:lnTo>
                          <a:pt x="82261" y="296680"/>
                        </a:lnTo>
                        <a:lnTo>
                          <a:pt x="80913" y="299377"/>
                        </a:lnTo>
                        <a:close/>
                        <a:moveTo>
                          <a:pt x="91701" y="280498"/>
                        </a:moveTo>
                        <a:lnTo>
                          <a:pt x="84958" y="276452"/>
                        </a:lnTo>
                        <a:lnTo>
                          <a:pt x="86307" y="273755"/>
                        </a:lnTo>
                        <a:lnTo>
                          <a:pt x="93050" y="277801"/>
                        </a:lnTo>
                        <a:lnTo>
                          <a:pt x="91701" y="280498"/>
                        </a:lnTo>
                        <a:close/>
                        <a:moveTo>
                          <a:pt x="102490" y="262967"/>
                        </a:moveTo>
                        <a:lnTo>
                          <a:pt x="95747" y="258921"/>
                        </a:lnTo>
                        <a:lnTo>
                          <a:pt x="97095" y="256224"/>
                        </a:lnTo>
                        <a:lnTo>
                          <a:pt x="103838" y="260270"/>
                        </a:lnTo>
                        <a:lnTo>
                          <a:pt x="102490" y="262967"/>
                        </a:lnTo>
                        <a:close/>
                        <a:moveTo>
                          <a:pt x="114627" y="245436"/>
                        </a:moveTo>
                        <a:lnTo>
                          <a:pt x="109232" y="241390"/>
                        </a:lnTo>
                        <a:lnTo>
                          <a:pt x="111929" y="238693"/>
                        </a:lnTo>
                        <a:lnTo>
                          <a:pt x="117324" y="242738"/>
                        </a:lnTo>
                        <a:lnTo>
                          <a:pt x="114627" y="245436"/>
                        </a:lnTo>
                        <a:close/>
                        <a:moveTo>
                          <a:pt x="126763" y="229253"/>
                        </a:moveTo>
                        <a:lnTo>
                          <a:pt x="121369" y="225207"/>
                        </a:lnTo>
                        <a:lnTo>
                          <a:pt x="124066" y="222510"/>
                        </a:lnTo>
                        <a:lnTo>
                          <a:pt x="129461" y="226556"/>
                        </a:lnTo>
                        <a:lnTo>
                          <a:pt x="126763" y="229253"/>
                        </a:lnTo>
                        <a:close/>
                        <a:moveTo>
                          <a:pt x="140249" y="213070"/>
                        </a:moveTo>
                        <a:lnTo>
                          <a:pt x="133506" y="207676"/>
                        </a:lnTo>
                        <a:lnTo>
                          <a:pt x="136203" y="204979"/>
                        </a:lnTo>
                        <a:lnTo>
                          <a:pt x="141597" y="210373"/>
                        </a:lnTo>
                        <a:lnTo>
                          <a:pt x="140249" y="213070"/>
                        </a:lnTo>
                        <a:close/>
                        <a:moveTo>
                          <a:pt x="153734" y="196888"/>
                        </a:moveTo>
                        <a:lnTo>
                          <a:pt x="148340" y="191494"/>
                        </a:lnTo>
                        <a:lnTo>
                          <a:pt x="151037" y="188797"/>
                        </a:lnTo>
                        <a:lnTo>
                          <a:pt x="156431" y="194191"/>
                        </a:lnTo>
                        <a:lnTo>
                          <a:pt x="153734" y="196888"/>
                        </a:lnTo>
                        <a:close/>
                        <a:moveTo>
                          <a:pt x="167220" y="182054"/>
                        </a:moveTo>
                        <a:lnTo>
                          <a:pt x="161826" y="176660"/>
                        </a:lnTo>
                        <a:lnTo>
                          <a:pt x="164523" y="173963"/>
                        </a:lnTo>
                        <a:lnTo>
                          <a:pt x="169917" y="179357"/>
                        </a:lnTo>
                        <a:lnTo>
                          <a:pt x="167220" y="182054"/>
                        </a:lnTo>
                        <a:close/>
                        <a:moveTo>
                          <a:pt x="182054" y="167220"/>
                        </a:moveTo>
                        <a:lnTo>
                          <a:pt x="176660" y="161826"/>
                        </a:lnTo>
                        <a:lnTo>
                          <a:pt x="179357" y="159129"/>
                        </a:lnTo>
                        <a:lnTo>
                          <a:pt x="184751" y="164523"/>
                        </a:lnTo>
                        <a:lnTo>
                          <a:pt x="182054" y="167220"/>
                        </a:lnTo>
                        <a:close/>
                        <a:moveTo>
                          <a:pt x="196888" y="152386"/>
                        </a:moveTo>
                        <a:lnTo>
                          <a:pt x="191494" y="146992"/>
                        </a:lnTo>
                        <a:lnTo>
                          <a:pt x="194191" y="144295"/>
                        </a:lnTo>
                        <a:lnTo>
                          <a:pt x="199585" y="149689"/>
                        </a:lnTo>
                        <a:lnTo>
                          <a:pt x="196888" y="152386"/>
                        </a:lnTo>
                        <a:close/>
                        <a:moveTo>
                          <a:pt x="213070" y="138900"/>
                        </a:moveTo>
                        <a:lnTo>
                          <a:pt x="207676" y="133506"/>
                        </a:lnTo>
                        <a:lnTo>
                          <a:pt x="210373" y="130809"/>
                        </a:lnTo>
                        <a:lnTo>
                          <a:pt x="215768" y="136203"/>
                        </a:lnTo>
                        <a:lnTo>
                          <a:pt x="213070" y="138900"/>
                        </a:lnTo>
                        <a:close/>
                        <a:moveTo>
                          <a:pt x="229253" y="125415"/>
                        </a:moveTo>
                        <a:lnTo>
                          <a:pt x="225207" y="120021"/>
                        </a:lnTo>
                        <a:lnTo>
                          <a:pt x="227904" y="117324"/>
                        </a:lnTo>
                        <a:lnTo>
                          <a:pt x="231950" y="122718"/>
                        </a:lnTo>
                        <a:lnTo>
                          <a:pt x="229253" y="125415"/>
                        </a:lnTo>
                        <a:close/>
                        <a:moveTo>
                          <a:pt x="245436" y="113278"/>
                        </a:moveTo>
                        <a:lnTo>
                          <a:pt x="241390" y="107884"/>
                        </a:lnTo>
                        <a:lnTo>
                          <a:pt x="244087" y="105187"/>
                        </a:lnTo>
                        <a:lnTo>
                          <a:pt x="248133" y="111929"/>
                        </a:lnTo>
                        <a:lnTo>
                          <a:pt x="245436" y="113278"/>
                        </a:lnTo>
                        <a:close/>
                        <a:moveTo>
                          <a:pt x="262967" y="101141"/>
                        </a:moveTo>
                        <a:lnTo>
                          <a:pt x="258921" y="94398"/>
                        </a:lnTo>
                        <a:lnTo>
                          <a:pt x="261618" y="93050"/>
                        </a:lnTo>
                        <a:lnTo>
                          <a:pt x="265664" y="99792"/>
                        </a:lnTo>
                        <a:lnTo>
                          <a:pt x="262967" y="101141"/>
                        </a:lnTo>
                        <a:close/>
                        <a:moveTo>
                          <a:pt x="280498" y="90353"/>
                        </a:moveTo>
                        <a:lnTo>
                          <a:pt x="276452" y="83610"/>
                        </a:lnTo>
                        <a:lnTo>
                          <a:pt x="279149" y="82261"/>
                        </a:lnTo>
                        <a:lnTo>
                          <a:pt x="283195" y="89004"/>
                        </a:lnTo>
                        <a:lnTo>
                          <a:pt x="280498" y="90353"/>
                        </a:lnTo>
                        <a:close/>
                        <a:moveTo>
                          <a:pt x="298029" y="79564"/>
                        </a:moveTo>
                        <a:lnTo>
                          <a:pt x="295332" y="72822"/>
                        </a:lnTo>
                        <a:lnTo>
                          <a:pt x="298029" y="71473"/>
                        </a:lnTo>
                        <a:lnTo>
                          <a:pt x="302075" y="78216"/>
                        </a:lnTo>
                        <a:lnTo>
                          <a:pt x="298029" y="79564"/>
                        </a:lnTo>
                        <a:close/>
                        <a:moveTo>
                          <a:pt x="316909" y="70124"/>
                        </a:moveTo>
                        <a:lnTo>
                          <a:pt x="312863" y="63382"/>
                        </a:lnTo>
                        <a:lnTo>
                          <a:pt x="315560" y="62033"/>
                        </a:lnTo>
                        <a:lnTo>
                          <a:pt x="318257" y="68776"/>
                        </a:lnTo>
                        <a:lnTo>
                          <a:pt x="316909" y="70124"/>
                        </a:lnTo>
                        <a:close/>
                        <a:moveTo>
                          <a:pt x="335788" y="60685"/>
                        </a:moveTo>
                        <a:lnTo>
                          <a:pt x="333091" y="53942"/>
                        </a:lnTo>
                        <a:lnTo>
                          <a:pt x="335788" y="52593"/>
                        </a:lnTo>
                        <a:lnTo>
                          <a:pt x="338485" y="59336"/>
                        </a:lnTo>
                        <a:lnTo>
                          <a:pt x="335788" y="60685"/>
                        </a:lnTo>
                        <a:close/>
                        <a:moveTo>
                          <a:pt x="354668" y="52593"/>
                        </a:moveTo>
                        <a:lnTo>
                          <a:pt x="351971" y="45851"/>
                        </a:lnTo>
                        <a:lnTo>
                          <a:pt x="354668" y="44502"/>
                        </a:lnTo>
                        <a:lnTo>
                          <a:pt x="357365" y="51245"/>
                        </a:lnTo>
                        <a:lnTo>
                          <a:pt x="354668" y="52593"/>
                        </a:lnTo>
                        <a:close/>
                        <a:moveTo>
                          <a:pt x="373548" y="44502"/>
                        </a:moveTo>
                        <a:lnTo>
                          <a:pt x="370850" y="37759"/>
                        </a:lnTo>
                        <a:lnTo>
                          <a:pt x="373548" y="36411"/>
                        </a:lnTo>
                        <a:lnTo>
                          <a:pt x="376245" y="43154"/>
                        </a:lnTo>
                        <a:lnTo>
                          <a:pt x="373548" y="44502"/>
                        </a:lnTo>
                        <a:close/>
                        <a:moveTo>
                          <a:pt x="393776" y="36411"/>
                        </a:moveTo>
                        <a:lnTo>
                          <a:pt x="391079" y="29668"/>
                        </a:lnTo>
                        <a:lnTo>
                          <a:pt x="393776" y="28319"/>
                        </a:lnTo>
                        <a:lnTo>
                          <a:pt x="396473" y="35062"/>
                        </a:lnTo>
                        <a:lnTo>
                          <a:pt x="393776" y="36411"/>
                        </a:lnTo>
                        <a:close/>
                        <a:moveTo>
                          <a:pt x="412655" y="31017"/>
                        </a:moveTo>
                        <a:lnTo>
                          <a:pt x="409958" y="24274"/>
                        </a:lnTo>
                        <a:lnTo>
                          <a:pt x="412655" y="22925"/>
                        </a:lnTo>
                        <a:lnTo>
                          <a:pt x="416701" y="29668"/>
                        </a:lnTo>
                        <a:lnTo>
                          <a:pt x="412655" y="31017"/>
                        </a:lnTo>
                        <a:close/>
                        <a:moveTo>
                          <a:pt x="432884" y="24274"/>
                        </a:moveTo>
                        <a:lnTo>
                          <a:pt x="431535" y="17531"/>
                        </a:lnTo>
                        <a:lnTo>
                          <a:pt x="434232" y="16183"/>
                        </a:lnTo>
                        <a:lnTo>
                          <a:pt x="435581" y="22925"/>
                        </a:lnTo>
                        <a:lnTo>
                          <a:pt x="432884" y="24274"/>
                        </a:lnTo>
                        <a:close/>
                        <a:moveTo>
                          <a:pt x="453112" y="20228"/>
                        </a:moveTo>
                        <a:lnTo>
                          <a:pt x="451763" y="13485"/>
                        </a:lnTo>
                        <a:lnTo>
                          <a:pt x="455809" y="12137"/>
                        </a:lnTo>
                        <a:lnTo>
                          <a:pt x="457158" y="18880"/>
                        </a:lnTo>
                        <a:lnTo>
                          <a:pt x="453112" y="20228"/>
                        </a:lnTo>
                        <a:close/>
                        <a:moveTo>
                          <a:pt x="473340" y="16183"/>
                        </a:moveTo>
                        <a:lnTo>
                          <a:pt x="471992" y="9440"/>
                        </a:lnTo>
                        <a:lnTo>
                          <a:pt x="476037" y="9440"/>
                        </a:lnTo>
                        <a:lnTo>
                          <a:pt x="477386" y="16183"/>
                        </a:lnTo>
                        <a:lnTo>
                          <a:pt x="473340" y="16183"/>
                        </a:lnTo>
                        <a:close/>
                        <a:moveTo>
                          <a:pt x="494917" y="12137"/>
                        </a:moveTo>
                        <a:lnTo>
                          <a:pt x="493568" y="5394"/>
                        </a:lnTo>
                        <a:lnTo>
                          <a:pt x="497614" y="5394"/>
                        </a:lnTo>
                        <a:lnTo>
                          <a:pt x="497614" y="12137"/>
                        </a:lnTo>
                        <a:lnTo>
                          <a:pt x="494917" y="12137"/>
                        </a:lnTo>
                        <a:close/>
                        <a:moveTo>
                          <a:pt x="515145" y="9440"/>
                        </a:moveTo>
                        <a:lnTo>
                          <a:pt x="513797" y="2697"/>
                        </a:lnTo>
                        <a:lnTo>
                          <a:pt x="517842" y="2697"/>
                        </a:lnTo>
                        <a:lnTo>
                          <a:pt x="519191" y="9440"/>
                        </a:lnTo>
                        <a:lnTo>
                          <a:pt x="515145" y="9440"/>
                        </a:lnTo>
                        <a:close/>
                        <a:moveTo>
                          <a:pt x="535373" y="8091"/>
                        </a:moveTo>
                        <a:lnTo>
                          <a:pt x="535373" y="1349"/>
                        </a:lnTo>
                        <a:lnTo>
                          <a:pt x="539419" y="1349"/>
                        </a:lnTo>
                        <a:lnTo>
                          <a:pt x="539419" y="8091"/>
                        </a:lnTo>
                        <a:lnTo>
                          <a:pt x="535373" y="8091"/>
                        </a:lnTo>
                        <a:close/>
                        <a:moveTo>
                          <a:pt x="556950" y="6743"/>
                        </a:moveTo>
                        <a:lnTo>
                          <a:pt x="556950" y="0"/>
                        </a:lnTo>
                        <a:lnTo>
                          <a:pt x="560996" y="0"/>
                        </a:lnTo>
                        <a:lnTo>
                          <a:pt x="560996" y="8091"/>
                        </a:lnTo>
                        <a:lnTo>
                          <a:pt x="556950" y="6743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58" name="任意多边形: 形状 2657">
                    <a:extLst>
                      <a:ext uri="{FF2B5EF4-FFF2-40B4-BE49-F238E27FC236}">
                        <a16:creationId xmlns:a16="http://schemas.microsoft.com/office/drawing/2014/main" id="{441F2D7D-89AF-C74D-1A1C-2F7796671CC8}"/>
                      </a:ext>
                    </a:extLst>
                  </p:cNvPr>
                  <p:cNvSpPr/>
                  <p:nvPr/>
                </p:nvSpPr>
                <p:spPr>
                  <a:xfrm>
                    <a:off x="2998812" y="1142197"/>
                    <a:ext cx="1348" cy="6742"/>
                  </a:xfrm>
                  <a:custGeom>
                    <a:avLst/>
                    <a:gdLst>
                      <a:gd name="connsiteX0" fmla="*/ 0 w 1348"/>
                      <a:gd name="connsiteY0" fmla="*/ 6743 h 6742"/>
                      <a:gd name="connsiteX1" fmla="*/ 0 w 1348"/>
                      <a:gd name="connsiteY1" fmla="*/ 0 h 6742"/>
                      <a:gd name="connsiteX2" fmla="*/ 1349 w 1348"/>
                      <a:gd name="connsiteY2" fmla="*/ 0 h 6742"/>
                      <a:gd name="connsiteX3" fmla="*/ 1349 w 1348"/>
                      <a:gd name="connsiteY3" fmla="*/ 6743 h 6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8" h="6742">
                        <a:moveTo>
                          <a:pt x="0" y="6743"/>
                        </a:moveTo>
                        <a:lnTo>
                          <a:pt x="0" y="0"/>
                        </a:lnTo>
                        <a:lnTo>
                          <a:pt x="1349" y="0"/>
                        </a:lnTo>
                        <a:lnTo>
                          <a:pt x="1349" y="6743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</p:grpSp>
            <p:sp>
              <p:nvSpPr>
                <p:cNvPr id="2659" name="任意多边形: 形状 2658">
                  <a:extLst>
                    <a:ext uri="{FF2B5EF4-FFF2-40B4-BE49-F238E27FC236}">
                      <a16:creationId xmlns:a16="http://schemas.microsoft.com/office/drawing/2014/main" id="{375B22B1-3010-6F06-F35B-4BF0CE188D22}"/>
                    </a:ext>
                  </a:extLst>
                </p:cNvPr>
                <p:cNvSpPr/>
                <p:nvPr/>
              </p:nvSpPr>
              <p:spPr>
                <a:xfrm>
                  <a:off x="2549745" y="1561595"/>
                  <a:ext cx="98443" cy="145643"/>
                </a:xfrm>
                <a:custGeom>
                  <a:avLst/>
                  <a:gdLst>
                    <a:gd name="connsiteX0" fmla="*/ 29668 w 98443"/>
                    <a:gd name="connsiteY0" fmla="*/ 4046 h 145643"/>
                    <a:gd name="connsiteX1" fmla="*/ 93050 w 98443"/>
                    <a:gd name="connsiteY1" fmla="*/ 31017 h 145643"/>
                    <a:gd name="connsiteX2" fmla="*/ 71473 w 98443"/>
                    <a:gd name="connsiteY2" fmla="*/ 141597 h 145643"/>
                    <a:gd name="connsiteX3" fmla="*/ 2697 w 98443"/>
                    <a:gd name="connsiteY3" fmla="*/ 141597 h 145643"/>
                    <a:gd name="connsiteX4" fmla="*/ 29668 w 98443"/>
                    <a:gd name="connsiteY4" fmla="*/ 4046 h 145643"/>
                    <a:gd name="connsiteX5" fmla="*/ 28319 w 98443"/>
                    <a:gd name="connsiteY5" fmla="*/ 0 h 145643"/>
                    <a:gd name="connsiteX6" fmla="*/ 0 w 98443"/>
                    <a:gd name="connsiteY6" fmla="*/ 145643 h 145643"/>
                    <a:gd name="connsiteX7" fmla="*/ 75519 w 98443"/>
                    <a:gd name="connsiteY7" fmla="*/ 145643 h 145643"/>
                    <a:gd name="connsiteX8" fmla="*/ 98444 w 98443"/>
                    <a:gd name="connsiteY8" fmla="*/ 29668 h 145643"/>
                    <a:gd name="connsiteX9" fmla="*/ 28319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29668" y="4046"/>
                      </a:moveTo>
                      <a:lnTo>
                        <a:pt x="93050" y="31017"/>
                      </a:lnTo>
                      <a:cubicBezTo>
                        <a:pt x="79564" y="66079"/>
                        <a:pt x="72822" y="103838"/>
                        <a:pt x="71473" y="141597"/>
                      </a:cubicBezTo>
                      <a:lnTo>
                        <a:pt x="2697" y="141597"/>
                      </a:lnTo>
                      <a:cubicBezTo>
                        <a:pt x="5394" y="94398"/>
                        <a:pt x="13485" y="48548"/>
                        <a:pt x="29668" y="4046"/>
                      </a:cubicBezTo>
                      <a:close/>
                      <a:moveTo>
                        <a:pt x="28319" y="0"/>
                      </a:moveTo>
                      <a:cubicBezTo>
                        <a:pt x="10788" y="45851"/>
                        <a:pt x="1349" y="94398"/>
                        <a:pt x="0" y="145643"/>
                      </a:cubicBezTo>
                      <a:lnTo>
                        <a:pt x="75519" y="145643"/>
                      </a:lnTo>
                      <a:cubicBezTo>
                        <a:pt x="76867" y="105187"/>
                        <a:pt x="84958" y="66079"/>
                        <a:pt x="98444" y="29668"/>
                      </a:cubicBezTo>
                      <a:lnTo>
                        <a:pt x="28319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0" name="任意多边形: 形状 2659">
                  <a:extLst>
                    <a:ext uri="{FF2B5EF4-FFF2-40B4-BE49-F238E27FC236}">
                      <a16:creationId xmlns:a16="http://schemas.microsoft.com/office/drawing/2014/main" id="{B36C2D5C-4C89-FD25-045F-C98E463E5F3B}"/>
                    </a:ext>
                  </a:extLst>
                </p:cNvPr>
                <p:cNvSpPr/>
                <p:nvPr/>
              </p:nvSpPr>
              <p:spPr>
                <a:xfrm>
                  <a:off x="2839683" y="1270309"/>
                  <a:ext cx="145643" cy="98443"/>
                </a:xfrm>
                <a:custGeom>
                  <a:avLst/>
                  <a:gdLst>
                    <a:gd name="connsiteX0" fmla="*/ 142946 w 145643"/>
                    <a:gd name="connsiteY0" fmla="*/ 2697 h 98443"/>
                    <a:gd name="connsiteX1" fmla="*/ 142946 w 145643"/>
                    <a:gd name="connsiteY1" fmla="*/ 71473 h 98443"/>
                    <a:gd name="connsiteX2" fmla="*/ 32365 w 145643"/>
                    <a:gd name="connsiteY2" fmla="*/ 93050 h 98443"/>
                    <a:gd name="connsiteX3" fmla="*/ 5394 w 145643"/>
                    <a:gd name="connsiteY3" fmla="*/ 29668 h 98443"/>
                    <a:gd name="connsiteX4" fmla="*/ 142946 w 145643"/>
                    <a:gd name="connsiteY4" fmla="*/ 2697 h 98443"/>
                    <a:gd name="connsiteX5" fmla="*/ 145643 w 145643"/>
                    <a:gd name="connsiteY5" fmla="*/ 0 h 98443"/>
                    <a:gd name="connsiteX6" fmla="*/ 0 w 145643"/>
                    <a:gd name="connsiteY6" fmla="*/ 28319 h 98443"/>
                    <a:gd name="connsiteX7" fmla="*/ 29668 w 145643"/>
                    <a:gd name="connsiteY7" fmla="*/ 98444 h 98443"/>
                    <a:gd name="connsiteX8" fmla="*/ 145643 w 145643"/>
                    <a:gd name="connsiteY8" fmla="*/ 75519 h 98443"/>
                    <a:gd name="connsiteX9" fmla="*/ 145643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142946" y="2697"/>
                      </a:moveTo>
                      <a:lnTo>
                        <a:pt x="142946" y="71473"/>
                      </a:lnTo>
                      <a:cubicBezTo>
                        <a:pt x="105187" y="72822"/>
                        <a:pt x="67427" y="80913"/>
                        <a:pt x="32365" y="93050"/>
                      </a:cubicBezTo>
                      <a:lnTo>
                        <a:pt x="5394" y="29668"/>
                      </a:lnTo>
                      <a:cubicBezTo>
                        <a:pt x="49896" y="13485"/>
                        <a:pt x="95747" y="5394"/>
                        <a:pt x="142946" y="2697"/>
                      </a:cubicBezTo>
                      <a:close/>
                      <a:moveTo>
                        <a:pt x="145643" y="0"/>
                      </a:moveTo>
                      <a:cubicBezTo>
                        <a:pt x="94398" y="1349"/>
                        <a:pt x="45851" y="12137"/>
                        <a:pt x="0" y="28319"/>
                      </a:cubicBezTo>
                      <a:lnTo>
                        <a:pt x="29668" y="98444"/>
                      </a:lnTo>
                      <a:cubicBezTo>
                        <a:pt x="66079" y="84958"/>
                        <a:pt x="105187" y="76867"/>
                        <a:pt x="145643" y="75519"/>
                      </a:cubicBezTo>
                      <a:lnTo>
                        <a:pt x="145643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1" name="任意多边形: 形状 2660">
                  <a:extLst>
                    <a:ext uri="{FF2B5EF4-FFF2-40B4-BE49-F238E27FC236}">
                      <a16:creationId xmlns:a16="http://schemas.microsoft.com/office/drawing/2014/main" id="{53131571-3B0C-4C04-2751-D2C9DB8794D5}"/>
                    </a:ext>
                  </a:extLst>
                </p:cNvPr>
                <p:cNvSpPr/>
                <p:nvPr/>
              </p:nvSpPr>
              <p:spPr>
                <a:xfrm>
                  <a:off x="2588853" y="1411906"/>
                  <a:ext cx="136203" cy="152385"/>
                </a:xfrm>
                <a:custGeom>
                  <a:avLst/>
                  <a:gdLst>
                    <a:gd name="connsiteX0" fmla="*/ 82261 w 136203"/>
                    <a:gd name="connsiteY0" fmla="*/ 5394 h 152385"/>
                    <a:gd name="connsiteX1" fmla="*/ 130809 w 136203"/>
                    <a:gd name="connsiteY1" fmla="*/ 53942 h 152385"/>
                    <a:gd name="connsiteX2" fmla="*/ 67427 w 136203"/>
                    <a:gd name="connsiteY2" fmla="*/ 148340 h 152385"/>
                    <a:gd name="connsiteX3" fmla="*/ 4046 w 136203"/>
                    <a:gd name="connsiteY3" fmla="*/ 121369 h 152385"/>
                    <a:gd name="connsiteX4" fmla="*/ 82261 w 136203"/>
                    <a:gd name="connsiteY4" fmla="*/ 5394 h 152385"/>
                    <a:gd name="connsiteX5" fmla="*/ 82261 w 136203"/>
                    <a:gd name="connsiteY5" fmla="*/ 0 h 152385"/>
                    <a:gd name="connsiteX6" fmla="*/ 0 w 136203"/>
                    <a:gd name="connsiteY6" fmla="*/ 122718 h 152385"/>
                    <a:gd name="connsiteX7" fmla="*/ 70124 w 136203"/>
                    <a:gd name="connsiteY7" fmla="*/ 152386 h 152385"/>
                    <a:gd name="connsiteX8" fmla="*/ 136203 w 136203"/>
                    <a:gd name="connsiteY8" fmla="*/ 53942 h 152385"/>
                    <a:gd name="connsiteX9" fmla="*/ 82261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82261" y="5394"/>
                      </a:moveTo>
                      <a:lnTo>
                        <a:pt x="130809" y="53942"/>
                      </a:lnTo>
                      <a:cubicBezTo>
                        <a:pt x="105187" y="82261"/>
                        <a:pt x="83610" y="113278"/>
                        <a:pt x="67427" y="148340"/>
                      </a:cubicBezTo>
                      <a:lnTo>
                        <a:pt x="4046" y="121369"/>
                      </a:lnTo>
                      <a:cubicBezTo>
                        <a:pt x="24274" y="78216"/>
                        <a:pt x="49896" y="39108"/>
                        <a:pt x="82261" y="5394"/>
                      </a:cubicBezTo>
                      <a:close/>
                      <a:moveTo>
                        <a:pt x="82261" y="0"/>
                      </a:moveTo>
                      <a:cubicBezTo>
                        <a:pt x="48548" y="36411"/>
                        <a:pt x="20228" y="78216"/>
                        <a:pt x="0" y="122718"/>
                      </a:cubicBezTo>
                      <a:lnTo>
                        <a:pt x="70124" y="152386"/>
                      </a:lnTo>
                      <a:cubicBezTo>
                        <a:pt x="86307" y="115975"/>
                        <a:pt x="109232" y="82261"/>
                        <a:pt x="136203" y="53942"/>
                      </a:cubicBezTo>
                      <a:lnTo>
                        <a:pt x="82261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2" name="任意多边形: 形状 2661">
                  <a:extLst>
                    <a:ext uri="{FF2B5EF4-FFF2-40B4-BE49-F238E27FC236}">
                      <a16:creationId xmlns:a16="http://schemas.microsoft.com/office/drawing/2014/main" id="{77BBBDE6-B591-C0D1-4DF7-88BBB642516A}"/>
                    </a:ext>
                  </a:extLst>
                </p:cNvPr>
                <p:cNvSpPr/>
                <p:nvPr/>
              </p:nvSpPr>
              <p:spPr>
                <a:xfrm>
                  <a:off x="2606384" y="1430786"/>
                  <a:ext cx="99792" cy="115975"/>
                </a:xfrm>
                <a:custGeom>
                  <a:avLst/>
                  <a:gdLst>
                    <a:gd name="connsiteX0" fmla="*/ 0 w 99792"/>
                    <a:gd name="connsiteY0" fmla="*/ 97095 h 115975"/>
                    <a:gd name="connsiteX1" fmla="*/ 64730 w 99792"/>
                    <a:gd name="connsiteY1" fmla="*/ 0 h 115975"/>
                    <a:gd name="connsiteX2" fmla="*/ 99792 w 99792"/>
                    <a:gd name="connsiteY2" fmla="*/ 35062 h 115975"/>
                    <a:gd name="connsiteX3" fmla="*/ 45851 w 99792"/>
                    <a:gd name="connsiteY3" fmla="*/ 115975 h 115975"/>
                    <a:gd name="connsiteX4" fmla="*/ 0 w 99792"/>
                    <a:gd name="connsiteY4" fmla="*/ 97095 h 115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92" h="115975">
                      <a:moveTo>
                        <a:pt x="0" y="97095"/>
                      </a:moveTo>
                      <a:cubicBezTo>
                        <a:pt x="17531" y="62033"/>
                        <a:pt x="39108" y="29668"/>
                        <a:pt x="64730" y="0"/>
                      </a:cubicBezTo>
                      <a:lnTo>
                        <a:pt x="99792" y="35062"/>
                      </a:lnTo>
                      <a:cubicBezTo>
                        <a:pt x="78216" y="59336"/>
                        <a:pt x="60685" y="86307"/>
                        <a:pt x="45851" y="115975"/>
                      </a:cubicBezTo>
                      <a:lnTo>
                        <a:pt x="0" y="9709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3" name="任意多边形: 形状 2662">
                  <a:extLst>
                    <a:ext uri="{FF2B5EF4-FFF2-40B4-BE49-F238E27FC236}">
                      <a16:creationId xmlns:a16="http://schemas.microsoft.com/office/drawing/2014/main" id="{F6CEA3B3-2E94-0188-3FDD-FD3B790CE8EB}"/>
                    </a:ext>
                  </a:extLst>
                </p:cNvPr>
                <p:cNvSpPr/>
                <p:nvPr/>
              </p:nvSpPr>
              <p:spPr>
                <a:xfrm>
                  <a:off x="2691343" y="1309417"/>
                  <a:ext cx="152385" cy="136203"/>
                </a:xfrm>
                <a:custGeom>
                  <a:avLst/>
                  <a:gdLst>
                    <a:gd name="connsiteX0" fmla="*/ 121369 w 152385"/>
                    <a:gd name="connsiteY0" fmla="*/ 4046 h 136203"/>
                    <a:gd name="connsiteX1" fmla="*/ 148340 w 152385"/>
                    <a:gd name="connsiteY1" fmla="*/ 67427 h 136203"/>
                    <a:gd name="connsiteX2" fmla="*/ 53942 w 152385"/>
                    <a:gd name="connsiteY2" fmla="*/ 130809 h 136203"/>
                    <a:gd name="connsiteX3" fmla="*/ 5394 w 152385"/>
                    <a:gd name="connsiteY3" fmla="*/ 82261 h 136203"/>
                    <a:gd name="connsiteX4" fmla="*/ 121369 w 152385"/>
                    <a:gd name="connsiteY4" fmla="*/ 4046 h 136203"/>
                    <a:gd name="connsiteX5" fmla="*/ 122718 w 152385"/>
                    <a:gd name="connsiteY5" fmla="*/ 0 h 136203"/>
                    <a:gd name="connsiteX6" fmla="*/ 0 w 152385"/>
                    <a:gd name="connsiteY6" fmla="*/ 82261 h 136203"/>
                    <a:gd name="connsiteX7" fmla="*/ 53942 w 152385"/>
                    <a:gd name="connsiteY7" fmla="*/ 136203 h 136203"/>
                    <a:gd name="connsiteX8" fmla="*/ 152386 w 152385"/>
                    <a:gd name="connsiteY8" fmla="*/ 70124 h 136203"/>
                    <a:gd name="connsiteX9" fmla="*/ 122718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121369" y="4046"/>
                      </a:moveTo>
                      <a:lnTo>
                        <a:pt x="148340" y="67427"/>
                      </a:lnTo>
                      <a:cubicBezTo>
                        <a:pt x="114627" y="83610"/>
                        <a:pt x="82261" y="105187"/>
                        <a:pt x="53942" y="130809"/>
                      </a:cubicBezTo>
                      <a:lnTo>
                        <a:pt x="5394" y="82261"/>
                      </a:lnTo>
                      <a:cubicBezTo>
                        <a:pt x="39108" y="51245"/>
                        <a:pt x="78216" y="24274"/>
                        <a:pt x="121369" y="4046"/>
                      </a:cubicBezTo>
                      <a:close/>
                      <a:moveTo>
                        <a:pt x="122718" y="0"/>
                      </a:moveTo>
                      <a:cubicBezTo>
                        <a:pt x="76867" y="20228"/>
                        <a:pt x="35062" y="48548"/>
                        <a:pt x="0" y="82261"/>
                      </a:cubicBezTo>
                      <a:lnTo>
                        <a:pt x="53942" y="136203"/>
                      </a:lnTo>
                      <a:cubicBezTo>
                        <a:pt x="83610" y="109232"/>
                        <a:pt x="115975" y="86307"/>
                        <a:pt x="152386" y="70124"/>
                      </a:cubicBezTo>
                      <a:lnTo>
                        <a:pt x="122718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4" name="任意多边形: 形状 2663">
                  <a:extLst>
                    <a:ext uri="{FF2B5EF4-FFF2-40B4-BE49-F238E27FC236}">
                      <a16:creationId xmlns:a16="http://schemas.microsoft.com/office/drawing/2014/main" id="{D776422E-5B47-D8C0-A709-147ADFA19F4B}"/>
                    </a:ext>
                  </a:extLst>
                </p:cNvPr>
                <p:cNvSpPr/>
                <p:nvPr/>
              </p:nvSpPr>
              <p:spPr>
                <a:xfrm>
                  <a:off x="3155243" y="1309417"/>
                  <a:ext cx="152385" cy="136203"/>
                </a:xfrm>
                <a:custGeom>
                  <a:avLst/>
                  <a:gdLst>
                    <a:gd name="connsiteX0" fmla="*/ 32365 w 152385"/>
                    <a:gd name="connsiteY0" fmla="*/ 4046 h 136203"/>
                    <a:gd name="connsiteX1" fmla="*/ 149689 w 152385"/>
                    <a:gd name="connsiteY1" fmla="*/ 82261 h 136203"/>
                    <a:gd name="connsiteX2" fmla="*/ 99793 w 152385"/>
                    <a:gd name="connsiteY2" fmla="*/ 132158 h 136203"/>
                    <a:gd name="connsiteX3" fmla="*/ 5394 w 152385"/>
                    <a:gd name="connsiteY3" fmla="*/ 68776 h 136203"/>
                    <a:gd name="connsiteX4" fmla="*/ 32365 w 152385"/>
                    <a:gd name="connsiteY4" fmla="*/ 4046 h 136203"/>
                    <a:gd name="connsiteX5" fmla="*/ 29668 w 152385"/>
                    <a:gd name="connsiteY5" fmla="*/ 0 h 136203"/>
                    <a:gd name="connsiteX6" fmla="*/ 0 w 152385"/>
                    <a:gd name="connsiteY6" fmla="*/ 70124 h 136203"/>
                    <a:gd name="connsiteX7" fmla="*/ 98444 w 152385"/>
                    <a:gd name="connsiteY7" fmla="*/ 136203 h 136203"/>
                    <a:gd name="connsiteX8" fmla="*/ 152386 w 152385"/>
                    <a:gd name="connsiteY8" fmla="*/ 82261 h 136203"/>
                    <a:gd name="connsiteX9" fmla="*/ 29668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32365" y="4046"/>
                      </a:moveTo>
                      <a:cubicBezTo>
                        <a:pt x="75519" y="24274"/>
                        <a:pt x="114627" y="49896"/>
                        <a:pt x="149689" y="82261"/>
                      </a:cubicBezTo>
                      <a:lnTo>
                        <a:pt x="99793" y="132158"/>
                      </a:lnTo>
                      <a:cubicBezTo>
                        <a:pt x="71473" y="106535"/>
                        <a:pt x="40456" y="84958"/>
                        <a:pt x="5394" y="68776"/>
                      </a:cubicBezTo>
                      <a:lnTo>
                        <a:pt x="32365" y="4046"/>
                      </a:lnTo>
                      <a:close/>
                      <a:moveTo>
                        <a:pt x="29668" y="0"/>
                      </a:moveTo>
                      <a:lnTo>
                        <a:pt x="0" y="70124"/>
                      </a:lnTo>
                      <a:cubicBezTo>
                        <a:pt x="36411" y="86307"/>
                        <a:pt x="70125" y="109232"/>
                        <a:pt x="98444" y="136203"/>
                      </a:cubicBezTo>
                      <a:lnTo>
                        <a:pt x="152386" y="82261"/>
                      </a:lnTo>
                      <a:cubicBezTo>
                        <a:pt x="117324" y="48548"/>
                        <a:pt x="75519" y="20228"/>
                        <a:pt x="29668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5" name="任意多边形: 形状 2664">
                  <a:extLst>
                    <a:ext uri="{FF2B5EF4-FFF2-40B4-BE49-F238E27FC236}">
                      <a16:creationId xmlns:a16="http://schemas.microsoft.com/office/drawing/2014/main" id="{DD0BA962-34E8-F8D5-85F9-2F26F656ABBB}"/>
                    </a:ext>
                  </a:extLst>
                </p:cNvPr>
                <p:cNvSpPr/>
                <p:nvPr/>
              </p:nvSpPr>
              <p:spPr>
                <a:xfrm>
                  <a:off x="3275264" y="1411906"/>
                  <a:ext cx="136203" cy="152385"/>
                </a:xfrm>
                <a:custGeom>
                  <a:avLst/>
                  <a:gdLst>
                    <a:gd name="connsiteX0" fmla="*/ 53942 w 136203"/>
                    <a:gd name="connsiteY0" fmla="*/ 5394 h 152385"/>
                    <a:gd name="connsiteX1" fmla="*/ 132158 w 136203"/>
                    <a:gd name="connsiteY1" fmla="*/ 122718 h 152385"/>
                    <a:gd name="connsiteX2" fmla="*/ 68776 w 136203"/>
                    <a:gd name="connsiteY2" fmla="*/ 149689 h 152385"/>
                    <a:gd name="connsiteX3" fmla="*/ 5394 w 136203"/>
                    <a:gd name="connsiteY3" fmla="*/ 55290 h 152385"/>
                    <a:gd name="connsiteX4" fmla="*/ 53942 w 136203"/>
                    <a:gd name="connsiteY4" fmla="*/ 5394 h 152385"/>
                    <a:gd name="connsiteX5" fmla="*/ 53942 w 136203"/>
                    <a:gd name="connsiteY5" fmla="*/ 0 h 152385"/>
                    <a:gd name="connsiteX6" fmla="*/ 0 w 136203"/>
                    <a:gd name="connsiteY6" fmla="*/ 53942 h 152385"/>
                    <a:gd name="connsiteX7" fmla="*/ 66079 w 136203"/>
                    <a:gd name="connsiteY7" fmla="*/ 152386 h 152385"/>
                    <a:gd name="connsiteX8" fmla="*/ 136203 w 136203"/>
                    <a:gd name="connsiteY8" fmla="*/ 122718 h 152385"/>
                    <a:gd name="connsiteX9" fmla="*/ 53942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53942" y="5394"/>
                      </a:moveTo>
                      <a:cubicBezTo>
                        <a:pt x="86307" y="40456"/>
                        <a:pt x="111929" y="79564"/>
                        <a:pt x="132158" y="122718"/>
                      </a:cubicBezTo>
                      <a:lnTo>
                        <a:pt x="68776" y="149689"/>
                      </a:lnTo>
                      <a:cubicBezTo>
                        <a:pt x="52593" y="115975"/>
                        <a:pt x="31017" y="83610"/>
                        <a:pt x="5394" y="55290"/>
                      </a:cubicBezTo>
                      <a:lnTo>
                        <a:pt x="53942" y="5394"/>
                      </a:lnTo>
                      <a:close/>
                      <a:moveTo>
                        <a:pt x="53942" y="0"/>
                      </a:moveTo>
                      <a:lnTo>
                        <a:pt x="0" y="53942"/>
                      </a:lnTo>
                      <a:cubicBezTo>
                        <a:pt x="26971" y="83610"/>
                        <a:pt x="49896" y="115975"/>
                        <a:pt x="66079" y="152386"/>
                      </a:cubicBezTo>
                      <a:lnTo>
                        <a:pt x="136203" y="122718"/>
                      </a:lnTo>
                      <a:cubicBezTo>
                        <a:pt x="115975" y="78216"/>
                        <a:pt x="87656" y="36411"/>
                        <a:pt x="53942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6" name="任意多边形: 形状 2665">
                  <a:extLst>
                    <a:ext uri="{FF2B5EF4-FFF2-40B4-BE49-F238E27FC236}">
                      <a16:creationId xmlns:a16="http://schemas.microsoft.com/office/drawing/2014/main" id="{45E9B85B-731C-AA30-D1A3-B7537A5132B9}"/>
                    </a:ext>
                  </a:extLst>
                </p:cNvPr>
                <p:cNvSpPr/>
                <p:nvPr/>
              </p:nvSpPr>
              <p:spPr>
                <a:xfrm>
                  <a:off x="3294143" y="1430786"/>
                  <a:ext cx="99792" cy="115975"/>
                </a:xfrm>
                <a:custGeom>
                  <a:avLst/>
                  <a:gdLst>
                    <a:gd name="connsiteX0" fmla="*/ 53942 w 99792"/>
                    <a:gd name="connsiteY0" fmla="*/ 115975 h 115975"/>
                    <a:gd name="connsiteX1" fmla="*/ 0 w 99792"/>
                    <a:gd name="connsiteY1" fmla="*/ 35062 h 115975"/>
                    <a:gd name="connsiteX2" fmla="*/ 35062 w 99792"/>
                    <a:gd name="connsiteY2" fmla="*/ 0 h 115975"/>
                    <a:gd name="connsiteX3" fmla="*/ 99793 w 99792"/>
                    <a:gd name="connsiteY3" fmla="*/ 97095 h 115975"/>
                    <a:gd name="connsiteX4" fmla="*/ 53942 w 99792"/>
                    <a:gd name="connsiteY4" fmla="*/ 115975 h 115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92" h="115975">
                      <a:moveTo>
                        <a:pt x="53942" y="115975"/>
                      </a:moveTo>
                      <a:cubicBezTo>
                        <a:pt x="39108" y="86307"/>
                        <a:pt x="21577" y="59336"/>
                        <a:pt x="0" y="35062"/>
                      </a:cubicBezTo>
                      <a:lnTo>
                        <a:pt x="35062" y="0"/>
                      </a:lnTo>
                      <a:cubicBezTo>
                        <a:pt x="60685" y="29668"/>
                        <a:pt x="82261" y="62033"/>
                        <a:pt x="99793" y="97095"/>
                      </a:cubicBezTo>
                      <a:lnTo>
                        <a:pt x="53942" y="11597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7" name="任意多边形: 形状 2666">
                  <a:extLst>
                    <a:ext uri="{FF2B5EF4-FFF2-40B4-BE49-F238E27FC236}">
                      <a16:creationId xmlns:a16="http://schemas.microsoft.com/office/drawing/2014/main" id="{3577EB3D-5221-6404-650D-D83EFE0B2632}"/>
                    </a:ext>
                  </a:extLst>
                </p:cNvPr>
                <p:cNvSpPr/>
                <p:nvPr/>
              </p:nvSpPr>
              <p:spPr>
                <a:xfrm>
                  <a:off x="3013645" y="1270309"/>
                  <a:ext cx="145643" cy="98443"/>
                </a:xfrm>
                <a:custGeom>
                  <a:avLst/>
                  <a:gdLst>
                    <a:gd name="connsiteX0" fmla="*/ 4046 w 145643"/>
                    <a:gd name="connsiteY0" fmla="*/ 2697 h 98443"/>
                    <a:gd name="connsiteX1" fmla="*/ 141597 w 145643"/>
                    <a:gd name="connsiteY1" fmla="*/ 29668 h 98443"/>
                    <a:gd name="connsiteX2" fmla="*/ 114627 w 145643"/>
                    <a:gd name="connsiteY2" fmla="*/ 93050 h 98443"/>
                    <a:gd name="connsiteX3" fmla="*/ 4046 w 145643"/>
                    <a:gd name="connsiteY3" fmla="*/ 71473 h 98443"/>
                    <a:gd name="connsiteX4" fmla="*/ 4046 w 145643"/>
                    <a:gd name="connsiteY4" fmla="*/ 2697 h 98443"/>
                    <a:gd name="connsiteX5" fmla="*/ 0 w 145643"/>
                    <a:gd name="connsiteY5" fmla="*/ 0 h 98443"/>
                    <a:gd name="connsiteX6" fmla="*/ 0 w 145643"/>
                    <a:gd name="connsiteY6" fmla="*/ 75519 h 98443"/>
                    <a:gd name="connsiteX7" fmla="*/ 115975 w 145643"/>
                    <a:gd name="connsiteY7" fmla="*/ 98444 h 98443"/>
                    <a:gd name="connsiteX8" fmla="*/ 145643 w 145643"/>
                    <a:gd name="connsiteY8" fmla="*/ 28319 h 98443"/>
                    <a:gd name="connsiteX9" fmla="*/ 0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4046" y="2697"/>
                      </a:moveTo>
                      <a:cubicBezTo>
                        <a:pt x="51245" y="4046"/>
                        <a:pt x="97095" y="13485"/>
                        <a:pt x="141597" y="29668"/>
                      </a:cubicBezTo>
                      <a:lnTo>
                        <a:pt x="114627" y="93050"/>
                      </a:lnTo>
                      <a:cubicBezTo>
                        <a:pt x="79564" y="79564"/>
                        <a:pt x="41805" y="72822"/>
                        <a:pt x="4046" y="71473"/>
                      </a:cubicBezTo>
                      <a:lnTo>
                        <a:pt x="4046" y="2697"/>
                      </a:lnTo>
                      <a:close/>
                      <a:moveTo>
                        <a:pt x="0" y="0"/>
                      </a:moveTo>
                      <a:lnTo>
                        <a:pt x="0" y="75519"/>
                      </a:lnTo>
                      <a:cubicBezTo>
                        <a:pt x="40456" y="76867"/>
                        <a:pt x="79564" y="84958"/>
                        <a:pt x="115975" y="98444"/>
                      </a:cubicBezTo>
                      <a:lnTo>
                        <a:pt x="145643" y="28319"/>
                      </a:lnTo>
                      <a:cubicBezTo>
                        <a:pt x="101141" y="10788"/>
                        <a:pt x="51245" y="1349"/>
                        <a:pt x="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8" name="任意多边形: 形状 2667">
                  <a:extLst>
                    <a:ext uri="{FF2B5EF4-FFF2-40B4-BE49-F238E27FC236}">
                      <a16:creationId xmlns:a16="http://schemas.microsoft.com/office/drawing/2014/main" id="{B1FD0B05-038B-852A-0CC0-013755F6AF41}"/>
                    </a:ext>
                  </a:extLst>
                </p:cNvPr>
                <p:cNvSpPr/>
                <p:nvPr/>
              </p:nvSpPr>
              <p:spPr>
                <a:xfrm>
                  <a:off x="2549745" y="1734209"/>
                  <a:ext cx="98443" cy="145643"/>
                </a:xfrm>
                <a:custGeom>
                  <a:avLst/>
                  <a:gdLst>
                    <a:gd name="connsiteX0" fmla="*/ 72822 w 98443"/>
                    <a:gd name="connsiteY0" fmla="*/ 4046 h 145643"/>
                    <a:gd name="connsiteX1" fmla="*/ 94398 w 98443"/>
                    <a:gd name="connsiteY1" fmla="*/ 114627 h 145643"/>
                    <a:gd name="connsiteX2" fmla="*/ 31017 w 98443"/>
                    <a:gd name="connsiteY2" fmla="*/ 141597 h 145643"/>
                    <a:gd name="connsiteX3" fmla="*/ 4046 w 98443"/>
                    <a:gd name="connsiteY3" fmla="*/ 4046 h 145643"/>
                    <a:gd name="connsiteX4" fmla="*/ 72822 w 98443"/>
                    <a:gd name="connsiteY4" fmla="*/ 4046 h 145643"/>
                    <a:gd name="connsiteX5" fmla="*/ 75519 w 98443"/>
                    <a:gd name="connsiteY5" fmla="*/ 0 h 145643"/>
                    <a:gd name="connsiteX6" fmla="*/ 0 w 98443"/>
                    <a:gd name="connsiteY6" fmla="*/ 0 h 145643"/>
                    <a:gd name="connsiteX7" fmla="*/ 28319 w 98443"/>
                    <a:gd name="connsiteY7" fmla="*/ 145643 h 145643"/>
                    <a:gd name="connsiteX8" fmla="*/ 98444 w 98443"/>
                    <a:gd name="connsiteY8" fmla="*/ 115975 h 145643"/>
                    <a:gd name="connsiteX9" fmla="*/ 75519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72822" y="4046"/>
                      </a:moveTo>
                      <a:cubicBezTo>
                        <a:pt x="74170" y="41805"/>
                        <a:pt x="82261" y="79564"/>
                        <a:pt x="94398" y="114627"/>
                      </a:cubicBezTo>
                      <a:lnTo>
                        <a:pt x="31017" y="141597"/>
                      </a:lnTo>
                      <a:cubicBezTo>
                        <a:pt x="14834" y="97095"/>
                        <a:pt x="5394" y="51245"/>
                        <a:pt x="4046" y="4046"/>
                      </a:cubicBezTo>
                      <a:lnTo>
                        <a:pt x="72822" y="4046"/>
                      </a:lnTo>
                      <a:close/>
                      <a:moveTo>
                        <a:pt x="75519" y="0"/>
                      </a:moveTo>
                      <a:lnTo>
                        <a:pt x="0" y="0"/>
                      </a:lnTo>
                      <a:cubicBezTo>
                        <a:pt x="1349" y="51245"/>
                        <a:pt x="12137" y="99793"/>
                        <a:pt x="28319" y="145643"/>
                      </a:cubicBezTo>
                      <a:lnTo>
                        <a:pt x="98444" y="115975"/>
                      </a:lnTo>
                      <a:cubicBezTo>
                        <a:pt x="84958" y="80913"/>
                        <a:pt x="76867" y="41805"/>
                        <a:pt x="75519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69" name="任意多边形: 形状 2668">
                  <a:extLst>
                    <a:ext uri="{FF2B5EF4-FFF2-40B4-BE49-F238E27FC236}">
                      <a16:creationId xmlns:a16="http://schemas.microsoft.com/office/drawing/2014/main" id="{EFDE1C8E-88FE-7F12-37D5-884DCBDC132F}"/>
                    </a:ext>
                  </a:extLst>
                </p:cNvPr>
                <p:cNvSpPr/>
                <p:nvPr/>
              </p:nvSpPr>
              <p:spPr>
                <a:xfrm>
                  <a:off x="2563231" y="1747694"/>
                  <a:ext cx="67427" cy="114626"/>
                </a:xfrm>
                <a:custGeom>
                  <a:avLst/>
                  <a:gdLst>
                    <a:gd name="connsiteX0" fmla="*/ 22925 w 67427"/>
                    <a:gd name="connsiteY0" fmla="*/ 114627 h 114626"/>
                    <a:gd name="connsiteX1" fmla="*/ 0 w 67427"/>
                    <a:gd name="connsiteY1" fmla="*/ 0 h 114626"/>
                    <a:gd name="connsiteX2" fmla="*/ 48548 w 67427"/>
                    <a:gd name="connsiteY2" fmla="*/ 0 h 114626"/>
                    <a:gd name="connsiteX3" fmla="*/ 67427 w 67427"/>
                    <a:gd name="connsiteY3" fmla="*/ 95747 h 114626"/>
                    <a:gd name="connsiteX4" fmla="*/ 22925 w 67427"/>
                    <a:gd name="connsiteY4" fmla="*/ 114627 h 114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427" h="114626">
                      <a:moveTo>
                        <a:pt x="22925" y="114627"/>
                      </a:moveTo>
                      <a:cubicBezTo>
                        <a:pt x="10788" y="78216"/>
                        <a:pt x="2697" y="39108"/>
                        <a:pt x="0" y="0"/>
                      </a:cubicBezTo>
                      <a:lnTo>
                        <a:pt x="48548" y="0"/>
                      </a:lnTo>
                      <a:cubicBezTo>
                        <a:pt x="51245" y="32365"/>
                        <a:pt x="56639" y="64730"/>
                        <a:pt x="67427" y="95747"/>
                      </a:cubicBezTo>
                      <a:lnTo>
                        <a:pt x="22925" y="11462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0" name="任意多边形: 形状 2669">
                  <a:extLst>
                    <a:ext uri="{FF2B5EF4-FFF2-40B4-BE49-F238E27FC236}">
                      <a16:creationId xmlns:a16="http://schemas.microsoft.com/office/drawing/2014/main" id="{B102E8D1-A3A8-2BB3-AD49-B7BCB0566307}"/>
                    </a:ext>
                  </a:extLst>
                </p:cNvPr>
                <p:cNvSpPr/>
                <p:nvPr/>
              </p:nvSpPr>
              <p:spPr>
                <a:xfrm>
                  <a:off x="3275264" y="1877155"/>
                  <a:ext cx="136203" cy="152385"/>
                </a:xfrm>
                <a:custGeom>
                  <a:avLst/>
                  <a:gdLst>
                    <a:gd name="connsiteX0" fmla="*/ 67427 w 136203"/>
                    <a:gd name="connsiteY0" fmla="*/ 4046 h 152385"/>
                    <a:gd name="connsiteX1" fmla="*/ 130809 w 136203"/>
                    <a:gd name="connsiteY1" fmla="*/ 31017 h 152385"/>
                    <a:gd name="connsiteX2" fmla="*/ 52593 w 136203"/>
                    <a:gd name="connsiteY2" fmla="*/ 148340 h 152385"/>
                    <a:gd name="connsiteX3" fmla="*/ 4046 w 136203"/>
                    <a:gd name="connsiteY3" fmla="*/ 99792 h 152385"/>
                    <a:gd name="connsiteX4" fmla="*/ 67427 w 136203"/>
                    <a:gd name="connsiteY4" fmla="*/ 4046 h 152385"/>
                    <a:gd name="connsiteX5" fmla="*/ 66079 w 136203"/>
                    <a:gd name="connsiteY5" fmla="*/ 0 h 152385"/>
                    <a:gd name="connsiteX6" fmla="*/ 0 w 136203"/>
                    <a:gd name="connsiteY6" fmla="*/ 98444 h 152385"/>
                    <a:gd name="connsiteX7" fmla="*/ 53942 w 136203"/>
                    <a:gd name="connsiteY7" fmla="*/ 152386 h 152385"/>
                    <a:gd name="connsiteX8" fmla="*/ 136203 w 136203"/>
                    <a:gd name="connsiteY8" fmla="*/ 29668 h 152385"/>
                    <a:gd name="connsiteX9" fmla="*/ 66079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67427" y="4046"/>
                      </a:moveTo>
                      <a:lnTo>
                        <a:pt x="130809" y="31017"/>
                      </a:lnTo>
                      <a:cubicBezTo>
                        <a:pt x="110581" y="74170"/>
                        <a:pt x="84959" y="113278"/>
                        <a:pt x="52593" y="148340"/>
                      </a:cubicBezTo>
                      <a:lnTo>
                        <a:pt x="4046" y="99792"/>
                      </a:lnTo>
                      <a:cubicBezTo>
                        <a:pt x="29668" y="70124"/>
                        <a:pt x="51245" y="39108"/>
                        <a:pt x="67427" y="4046"/>
                      </a:cubicBezTo>
                      <a:close/>
                      <a:moveTo>
                        <a:pt x="66079" y="0"/>
                      </a:moveTo>
                      <a:cubicBezTo>
                        <a:pt x="49896" y="36411"/>
                        <a:pt x="26971" y="70124"/>
                        <a:pt x="0" y="98444"/>
                      </a:cubicBezTo>
                      <a:lnTo>
                        <a:pt x="53942" y="152386"/>
                      </a:lnTo>
                      <a:cubicBezTo>
                        <a:pt x="87656" y="115975"/>
                        <a:pt x="115975" y="74170"/>
                        <a:pt x="136203" y="29668"/>
                      </a:cubicBezTo>
                      <a:lnTo>
                        <a:pt x="66079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1" name="任意多边形: 形状 2670">
                  <a:extLst>
                    <a:ext uri="{FF2B5EF4-FFF2-40B4-BE49-F238E27FC236}">
                      <a16:creationId xmlns:a16="http://schemas.microsoft.com/office/drawing/2014/main" id="{3FBF893E-3999-D4B5-D5A1-A56AF9907791}"/>
                    </a:ext>
                  </a:extLst>
                </p:cNvPr>
                <p:cNvSpPr/>
                <p:nvPr/>
              </p:nvSpPr>
              <p:spPr>
                <a:xfrm>
                  <a:off x="3352131" y="1734209"/>
                  <a:ext cx="98443" cy="145643"/>
                </a:xfrm>
                <a:custGeom>
                  <a:avLst/>
                  <a:gdLst>
                    <a:gd name="connsiteX0" fmla="*/ 95747 w 98443"/>
                    <a:gd name="connsiteY0" fmla="*/ 4046 h 145643"/>
                    <a:gd name="connsiteX1" fmla="*/ 68776 w 98443"/>
                    <a:gd name="connsiteY1" fmla="*/ 141597 h 145643"/>
                    <a:gd name="connsiteX2" fmla="*/ 5394 w 98443"/>
                    <a:gd name="connsiteY2" fmla="*/ 114627 h 145643"/>
                    <a:gd name="connsiteX3" fmla="*/ 26971 w 98443"/>
                    <a:gd name="connsiteY3" fmla="*/ 4046 h 145643"/>
                    <a:gd name="connsiteX4" fmla="*/ 95747 w 98443"/>
                    <a:gd name="connsiteY4" fmla="*/ 4046 h 145643"/>
                    <a:gd name="connsiteX5" fmla="*/ 98444 w 98443"/>
                    <a:gd name="connsiteY5" fmla="*/ 0 h 145643"/>
                    <a:gd name="connsiteX6" fmla="*/ 22925 w 98443"/>
                    <a:gd name="connsiteY6" fmla="*/ 0 h 145643"/>
                    <a:gd name="connsiteX7" fmla="*/ 0 w 98443"/>
                    <a:gd name="connsiteY7" fmla="*/ 115975 h 145643"/>
                    <a:gd name="connsiteX8" fmla="*/ 70125 w 98443"/>
                    <a:gd name="connsiteY8" fmla="*/ 145643 h 145643"/>
                    <a:gd name="connsiteX9" fmla="*/ 98444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95747" y="4046"/>
                      </a:moveTo>
                      <a:cubicBezTo>
                        <a:pt x="94398" y="51245"/>
                        <a:pt x="84959" y="97095"/>
                        <a:pt x="68776" y="141597"/>
                      </a:cubicBezTo>
                      <a:lnTo>
                        <a:pt x="5394" y="114627"/>
                      </a:lnTo>
                      <a:cubicBezTo>
                        <a:pt x="18880" y="79564"/>
                        <a:pt x="25622" y="41805"/>
                        <a:pt x="26971" y="4046"/>
                      </a:cubicBezTo>
                      <a:lnTo>
                        <a:pt x="95747" y="4046"/>
                      </a:lnTo>
                      <a:close/>
                      <a:moveTo>
                        <a:pt x="98444" y="0"/>
                      </a:moveTo>
                      <a:lnTo>
                        <a:pt x="22925" y="0"/>
                      </a:lnTo>
                      <a:cubicBezTo>
                        <a:pt x="21577" y="40456"/>
                        <a:pt x="13485" y="79564"/>
                        <a:pt x="0" y="115975"/>
                      </a:cubicBezTo>
                      <a:lnTo>
                        <a:pt x="70125" y="145643"/>
                      </a:lnTo>
                      <a:cubicBezTo>
                        <a:pt x="87656" y="101141"/>
                        <a:pt x="97095" y="51245"/>
                        <a:pt x="98444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2" name="任意多边形: 形状 2671">
                  <a:extLst>
                    <a:ext uri="{FF2B5EF4-FFF2-40B4-BE49-F238E27FC236}">
                      <a16:creationId xmlns:a16="http://schemas.microsoft.com/office/drawing/2014/main" id="{B9C4F3FF-7E5E-1C32-0D5F-374D9F15FA41}"/>
                    </a:ext>
                  </a:extLst>
                </p:cNvPr>
                <p:cNvSpPr/>
                <p:nvPr/>
              </p:nvSpPr>
              <p:spPr>
                <a:xfrm>
                  <a:off x="3352131" y="1561595"/>
                  <a:ext cx="98443" cy="145643"/>
                </a:xfrm>
                <a:custGeom>
                  <a:avLst/>
                  <a:gdLst>
                    <a:gd name="connsiteX0" fmla="*/ 67427 w 98443"/>
                    <a:gd name="connsiteY0" fmla="*/ 4046 h 145643"/>
                    <a:gd name="connsiteX1" fmla="*/ 94398 w 98443"/>
                    <a:gd name="connsiteY1" fmla="*/ 141597 h 145643"/>
                    <a:gd name="connsiteX2" fmla="*/ 25622 w 98443"/>
                    <a:gd name="connsiteY2" fmla="*/ 141597 h 145643"/>
                    <a:gd name="connsiteX3" fmla="*/ 4046 w 98443"/>
                    <a:gd name="connsiteY3" fmla="*/ 31017 h 145643"/>
                    <a:gd name="connsiteX4" fmla="*/ 67427 w 98443"/>
                    <a:gd name="connsiteY4" fmla="*/ 4046 h 145643"/>
                    <a:gd name="connsiteX5" fmla="*/ 70125 w 98443"/>
                    <a:gd name="connsiteY5" fmla="*/ 0 h 145643"/>
                    <a:gd name="connsiteX6" fmla="*/ 0 w 98443"/>
                    <a:gd name="connsiteY6" fmla="*/ 29668 h 145643"/>
                    <a:gd name="connsiteX7" fmla="*/ 22925 w 98443"/>
                    <a:gd name="connsiteY7" fmla="*/ 145643 h 145643"/>
                    <a:gd name="connsiteX8" fmla="*/ 98444 w 98443"/>
                    <a:gd name="connsiteY8" fmla="*/ 145643 h 145643"/>
                    <a:gd name="connsiteX9" fmla="*/ 70125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67427" y="4046"/>
                      </a:moveTo>
                      <a:cubicBezTo>
                        <a:pt x="83610" y="48548"/>
                        <a:pt x="93050" y="94398"/>
                        <a:pt x="94398" y="141597"/>
                      </a:cubicBezTo>
                      <a:lnTo>
                        <a:pt x="25622" y="141597"/>
                      </a:lnTo>
                      <a:cubicBezTo>
                        <a:pt x="24274" y="103838"/>
                        <a:pt x="16183" y="66079"/>
                        <a:pt x="4046" y="31017"/>
                      </a:cubicBezTo>
                      <a:lnTo>
                        <a:pt x="67427" y="4046"/>
                      </a:lnTo>
                      <a:close/>
                      <a:moveTo>
                        <a:pt x="70125" y="0"/>
                      </a:moveTo>
                      <a:lnTo>
                        <a:pt x="0" y="29668"/>
                      </a:lnTo>
                      <a:cubicBezTo>
                        <a:pt x="13485" y="66079"/>
                        <a:pt x="21577" y="105187"/>
                        <a:pt x="22925" y="145643"/>
                      </a:cubicBezTo>
                      <a:lnTo>
                        <a:pt x="98444" y="145643"/>
                      </a:lnTo>
                      <a:cubicBezTo>
                        <a:pt x="97095" y="94398"/>
                        <a:pt x="87656" y="44502"/>
                        <a:pt x="70125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3" name="任意多边形: 形状 2672">
                  <a:extLst>
                    <a:ext uri="{FF2B5EF4-FFF2-40B4-BE49-F238E27FC236}">
                      <a16:creationId xmlns:a16="http://schemas.microsoft.com/office/drawing/2014/main" id="{8C455538-3C3C-9C6B-0334-879425F6ED0A}"/>
                    </a:ext>
                  </a:extLst>
                </p:cNvPr>
                <p:cNvSpPr/>
                <p:nvPr/>
              </p:nvSpPr>
              <p:spPr>
                <a:xfrm>
                  <a:off x="2588853" y="1877155"/>
                  <a:ext cx="136203" cy="152385"/>
                </a:xfrm>
                <a:custGeom>
                  <a:avLst/>
                  <a:gdLst>
                    <a:gd name="connsiteX0" fmla="*/ 68776 w 136203"/>
                    <a:gd name="connsiteY0" fmla="*/ 4046 h 152385"/>
                    <a:gd name="connsiteX1" fmla="*/ 132158 w 136203"/>
                    <a:gd name="connsiteY1" fmla="*/ 98444 h 152385"/>
                    <a:gd name="connsiteX2" fmla="*/ 83610 w 136203"/>
                    <a:gd name="connsiteY2" fmla="*/ 146992 h 152385"/>
                    <a:gd name="connsiteX3" fmla="*/ 5394 w 136203"/>
                    <a:gd name="connsiteY3" fmla="*/ 29668 h 152385"/>
                    <a:gd name="connsiteX4" fmla="*/ 68776 w 136203"/>
                    <a:gd name="connsiteY4" fmla="*/ 4046 h 152385"/>
                    <a:gd name="connsiteX5" fmla="*/ 70124 w 136203"/>
                    <a:gd name="connsiteY5" fmla="*/ 0 h 152385"/>
                    <a:gd name="connsiteX6" fmla="*/ 0 w 136203"/>
                    <a:gd name="connsiteY6" fmla="*/ 29668 h 152385"/>
                    <a:gd name="connsiteX7" fmla="*/ 82261 w 136203"/>
                    <a:gd name="connsiteY7" fmla="*/ 152386 h 152385"/>
                    <a:gd name="connsiteX8" fmla="*/ 136203 w 136203"/>
                    <a:gd name="connsiteY8" fmla="*/ 98444 h 152385"/>
                    <a:gd name="connsiteX9" fmla="*/ 70124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68776" y="4046"/>
                      </a:moveTo>
                      <a:cubicBezTo>
                        <a:pt x="84958" y="37759"/>
                        <a:pt x="106535" y="70124"/>
                        <a:pt x="132158" y="98444"/>
                      </a:cubicBezTo>
                      <a:lnTo>
                        <a:pt x="83610" y="146992"/>
                      </a:lnTo>
                      <a:cubicBezTo>
                        <a:pt x="51245" y="111929"/>
                        <a:pt x="25622" y="72822"/>
                        <a:pt x="5394" y="29668"/>
                      </a:cubicBezTo>
                      <a:lnTo>
                        <a:pt x="68776" y="4046"/>
                      </a:lnTo>
                      <a:close/>
                      <a:moveTo>
                        <a:pt x="70124" y="0"/>
                      </a:moveTo>
                      <a:lnTo>
                        <a:pt x="0" y="29668"/>
                      </a:lnTo>
                      <a:cubicBezTo>
                        <a:pt x="20228" y="75519"/>
                        <a:pt x="48548" y="117324"/>
                        <a:pt x="82261" y="152386"/>
                      </a:cubicBezTo>
                      <a:lnTo>
                        <a:pt x="136203" y="98444"/>
                      </a:lnTo>
                      <a:cubicBezTo>
                        <a:pt x="109232" y="70124"/>
                        <a:pt x="86307" y="36411"/>
                        <a:pt x="70124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4" name="任意多边形: 形状 2673">
                  <a:extLst>
                    <a:ext uri="{FF2B5EF4-FFF2-40B4-BE49-F238E27FC236}">
                      <a16:creationId xmlns:a16="http://schemas.microsoft.com/office/drawing/2014/main" id="{05B015A6-FBE0-16DF-E89F-80D95B3D5465}"/>
                    </a:ext>
                  </a:extLst>
                </p:cNvPr>
                <p:cNvSpPr/>
                <p:nvPr/>
              </p:nvSpPr>
              <p:spPr>
                <a:xfrm>
                  <a:off x="3156591" y="1995827"/>
                  <a:ext cx="152385" cy="136203"/>
                </a:xfrm>
                <a:custGeom>
                  <a:avLst/>
                  <a:gdLst>
                    <a:gd name="connsiteX0" fmla="*/ 98444 w 152385"/>
                    <a:gd name="connsiteY0" fmla="*/ 4046 h 136203"/>
                    <a:gd name="connsiteX1" fmla="*/ 146992 w 152385"/>
                    <a:gd name="connsiteY1" fmla="*/ 52593 h 136203"/>
                    <a:gd name="connsiteX2" fmla="*/ 29668 w 152385"/>
                    <a:gd name="connsiteY2" fmla="*/ 130809 h 136203"/>
                    <a:gd name="connsiteX3" fmla="*/ 4046 w 152385"/>
                    <a:gd name="connsiteY3" fmla="*/ 67427 h 136203"/>
                    <a:gd name="connsiteX4" fmla="*/ 98444 w 152385"/>
                    <a:gd name="connsiteY4" fmla="*/ 4046 h 136203"/>
                    <a:gd name="connsiteX5" fmla="*/ 98444 w 152385"/>
                    <a:gd name="connsiteY5" fmla="*/ 0 h 136203"/>
                    <a:gd name="connsiteX6" fmla="*/ 0 w 152385"/>
                    <a:gd name="connsiteY6" fmla="*/ 66079 h 136203"/>
                    <a:gd name="connsiteX7" fmla="*/ 29668 w 152385"/>
                    <a:gd name="connsiteY7" fmla="*/ 136203 h 136203"/>
                    <a:gd name="connsiteX8" fmla="*/ 152386 w 152385"/>
                    <a:gd name="connsiteY8" fmla="*/ 53942 h 136203"/>
                    <a:gd name="connsiteX9" fmla="*/ 98444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98444" y="4046"/>
                      </a:moveTo>
                      <a:lnTo>
                        <a:pt x="146992" y="52593"/>
                      </a:lnTo>
                      <a:cubicBezTo>
                        <a:pt x="111929" y="84959"/>
                        <a:pt x="72822" y="110581"/>
                        <a:pt x="29668" y="130809"/>
                      </a:cubicBezTo>
                      <a:lnTo>
                        <a:pt x="4046" y="67427"/>
                      </a:lnTo>
                      <a:cubicBezTo>
                        <a:pt x="39108" y="51245"/>
                        <a:pt x="70125" y="29668"/>
                        <a:pt x="98444" y="4046"/>
                      </a:cubicBezTo>
                      <a:close/>
                      <a:moveTo>
                        <a:pt x="98444" y="0"/>
                      </a:moveTo>
                      <a:cubicBezTo>
                        <a:pt x="68776" y="26971"/>
                        <a:pt x="36411" y="49896"/>
                        <a:pt x="0" y="66079"/>
                      </a:cubicBezTo>
                      <a:lnTo>
                        <a:pt x="29668" y="136203"/>
                      </a:lnTo>
                      <a:cubicBezTo>
                        <a:pt x="75519" y="115975"/>
                        <a:pt x="117324" y="87656"/>
                        <a:pt x="152386" y="53942"/>
                      </a:cubicBezTo>
                      <a:lnTo>
                        <a:pt x="98444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5" name="任意多边形: 形状 2674">
                  <a:extLst>
                    <a:ext uri="{FF2B5EF4-FFF2-40B4-BE49-F238E27FC236}">
                      <a16:creationId xmlns:a16="http://schemas.microsoft.com/office/drawing/2014/main" id="{E45383A5-18CB-EF4E-01BE-E0FF6FDBA2AA}"/>
                    </a:ext>
                  </a:extLst>
                </p:cNvPr>
                <p:cNvSpPr/>
                <p:nvPr/>
              </p:nvSpPr>
              <p:spPr>
                <a:xfrm>
                  <a:off x="3174123" y="2014707"/>
                  <a:ext cx="115975" cy="99792"/>
                </a:xfrm>
                <a:custGeom>
                  <a:avLst/>
                  <a:gdLst>
                    <a:gd name="connsiteX0" fmla="*/ 0 w 115975"/>
                    <a:gd name="connsiteY0" fmla="*/ 53942 h 99792"/>
                    <a:gd name="connsiteX1" fmla="*/ 80913 w 115975"/>
                    <a:gd name="connsiteY1" fmla="*/ 0 h 99792"/>
                    <a:gd name="connsiteX2" fmla="*/ 115975 w 115975"/>
                    <a:gd name="connsiteY2" fmla="*/ 35062 h 99792"/>
                    <a:gd name="connsiteX3" fmla="*/ 18880 w 115975"/>
                    <a:gd name="connsiteY3" fmla="*/ 99793 h 99792"/>
                    <a:gd name="connsiteX4" fmla="*/ 0 w 115975"/>
                    <a:gd name="connsiteY4" fmla="*/ 53942 h 9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5" h="99792">
                      <a:moveTo>
                        <a:pt x="0" y="53942"/>
                      </a:moveTo>
                      <a:cubicBezTo>
                        <a:pt x="29668" y="39108"/>
                        <a:pt x="56639" y="21577"/>
                        <a:pt x="80913" y="0"/>
                      </a:cubicBezTo>
                      <a:lnTo>
                        <a:pt x="115975" y="35062"/>
                      </a:lnTo>
                      <a:cubicBezTo>
                        <a:pt x="86307" y="60685"/>
                        <a:pt x="53942" y="82261"/>
                        <a:pt x="18880" y="99793"/>
                      </a:cubicBezTo>
                      <a:lnTo>
                        <a:pt x="0" y="5394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6" name="任意多边形: 形状 2675">
                  <a:extLst>
                    <a:ext uri="{FF2B5EF4-FFF2-40B4-BE49-F238E27FC236}">
                      <a16:creationId xmlns:a16="http://schemas.microsoft.com/office/drawing/2014/main" id="{F54884D1-B75F-49CB-D124-2CE6D6FBB556}"/>
                    </a:ext>
                  </a:extLst>
                </p:cNvPr>
                <p:cNvSpPr/>
                <p:nvPr/>
              </p:nvSpPr>
              <p:spPr>
                <a:xfrm>
                  <a:off x="3014994" y="2072694"/>
                  <a:ext cx="145643" cy="98443"/>
                </a:xfrm>
                <a:custGeom>
                  <a:avLst/>
                  <a:gdLst>
                    <a:gd name="connsiteX0" fmla="*/ 113278 w 145643"/>
                    <a:gd name="connsiteY0" fmla="*/ 4046 h 98443"/>
                    <a:gd name="connsiteX1" fmla="*/ 140249 w 145643"/>
                    <a:gd name="connsiteY1" fmla="*/ 67427 h 98443"/>
                    <a:gd name="connsiteX2" fmla="*/ 2697 w 145643"/>
                    <a:gd name="connsiteY2" fmla="*/ 94398 h 98443"/>
                    <a:gd name="connsiteX3" fmla="*/ 2697 w 145643"/>
                    <a:gd name="connsiteY3" fmla="*/ 25622 h 98443"/>
                    <a:gd name="connsiteX4" fmla="*/ 113278 w 145643"/>
                    <a:gd name="connsiteY4" fmla="*/ 4046 h 98443"/>
                    <a:gd name="connsiteX5" fmla="*/ 115975 w 145643"/>
                    <a:gd name="connsiteY5" fmla="*/ 0 h 98443"/>
                    <a:gd name="connsiteX6" fmla="*/ 0 w 145643"/>
                    <a:gd name="connsiteY6" fmla="*/ 22925 h 98443"/>
                    <a:gd name="connsiteX7" fmla="*/ 0 w 145643"/>
                    <a:gd name="connsiteY7" fmla="*/ 98444 h 98443"/>
                    <a:gd name="connsiteX8" fmla="*/ 145643 w 145643"/>
                    <a:gd name="connsiteY8" fmla="*/ 70125 h 98443"/>
                    <a:gd name="connsiteX9" fmla="*/ 115975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113278" y="4046"/>
                      </a:moveTo>
                      <a:lnTo>
                        <a:pt x="140249" y="67427"/>
                      </a:lnTo>
                      <a:cubicBezTo>
                        <a:pt x="95747" y="83610"/>
                        <a:pt x="49896" y="93050"/>
                        <a:pt x="2697" y="94398"/>
                      </a:cubicBezTo>
                      <a:lnTo>
                        <a:pt x="2697" y="25622"/>
                      </a:lnTo>
                      <a:cubicBezTo>
                        <a:pt x="40456" y="24274"/>
                        <a:pt x="78216" y="17531"/>
                        <a:pt x="113278" y="4046"/>
                      </a:cubicBezTo>
                      <a:close/>
                      <a:moveTo>
                        <a:pt x="115975" y="0"/>
                      </a:moveTo>
                      <a:cubicBezTo>
                        <a:pt x="79564" y="13485"/>
                        <a:pt x="40456" y="21577"/>
                        <a:pt x="0" y="22925"/>
                      </a:cubicBezTo>
                      <a:lnTo>
                        <a:pt x="0" y="98444"/>
                      </a:lnTo>
                      <a:cubicBezTo>
                        <a:pt x="51245" y="97095"/>
                        <a:pt x="99792" y="86307"/>
                        <a:pt x="145643" y="70125"/>
                      </a:cubicBezTo>
                      <a:lnTo>
                        <a:pt x="115975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7" name="任意多边形: 形状 2676">
                  <a:extLst>
                    <a:ext uri="{FF2B5EF4-FFF2-40B4-BE49-F238E27FC236}">
                      <a16:creationId xmlns:a16="http://schemas.microsoft.com/office/drawing/2014/main" id="{3DD8DB67-C636-564F-17FE-FD98796192CD}"/>
                    </a:ext>
                  </a:extLst>
                </p:cNvPr>
                <p:cNvSpPr/>
                <p:nvPr/>
              </p:nvSpPr>
              <p:spPr>
                <a:xfrm>
                  <a:off x="2691343" y="1995827"/>
                  <a:ext cx="152385" cy="136203"/>
                </a:xfrm>
                <a:custGeom>
                  <a:avLst/>
                  <a:gdLst>
                    <a:gd name="connsiteX0" fmla="*/ 53942 w 152385"/>
                    <a:gd name="connsiteY0" fmla="*/ 4046 h 136203"/>
                    <a:gd name="connsiteX1" fmla="*/ 148340 w 152385"/>
                    <a:gd name="connsiteY1" fmla="*/ 67427 h 136203"/>
                    <a:gd name="connsiteX2" fmla="*/ 121369 w 152385"/>
                    <a:gd name="connsiteY2" fmla="*/ 130809 h 136203"/>
                    <a:gd name="connsiteX3" fmla="*/ 4046 w 152385"/>
                    <a:gd name="connsiteY3" fmla="*/ 52593 h 136203"/>
                    <a:gd name="connsiteX4" fmla="*/ 53942 w 152385"/>
                    <a:gd name="connsiteY4" fmla="*/ 4046 h 136203"/>
                    <a:gd name="connsiteX5" fmla="*/ 53942 w 152385"/>
                    <a:gd name="connsiteY5" fmla="*/ 0 h 136203"/>
                    <a:gd name="connsiteX6" fmla="*/ 0 w 152385"/>
                    <a:gd name="connsiteY6" fmla="*/ 53942 h 136203"/>
                    <a:gd name="connsiteX7" fmla="*/ 122718 w 152385"/>
                    <a:gd name="connsiteY7" fmla="*/ 136203 h 136203"/>
                    <a:gd name="connsiteX8" fmla="*/ 152386 w 152385"/>
                    <a:gd name="connsiteY8" fmla="*/ 66079 h 136203"/>
                    <a:gd name="connsiteX9" fmla="*/ 53942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53942" y="4046"/>
                      </a:moveTo>
                      <a:cubicBezTo>
                        <a:pt x="82261" y="29668"/>
                        <a:pt x="113278" y="51245"/>
                        <a:pt x="148340" y="67427"/>
                      </a:cubicBezTo>
                      <a:lnTo>
                        <a:pt x="121369" y="130809"/>
                      </a:lnTo>
                      <a:cubicBezTo>
                        <a:pt x="78216" y="110581"/>
                        <a:pt x="39108" y="84959"/>
                        <a:pt x="4046" y="52593"/>
                      </a:cubicBezTo>
                      <a:lnTo>
                        <a:pt x="53942" y="4046"/>
                      </a:lnTo>
                      <a:close/>
                      <a:moveTo>
                        <a:pt x="53942" y="0"/>
                      </a:moveTo>
                      <a:lnTo>
                        <a:pt x="0" y="53942"/>
                      </a:lnTo>
                      <a:cubicBezTo>
                        <a:pt x="36411" y="87656"/>
                        <a:pt x="78216" y="115975"/>
                        <a:pt x="122718" y="136203"/>
                      </a:cubicBezTo>
                      <a:lnTo>
                        <a:pt x="152386" y="66079"/>
                      </a:lnTo>
                      <a:cubicBezTo>
                        <a:pt x="115975" y="49896"/>
                        <a:pt x="82261" y="26971"/>
                        <a:pt x="53942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8" name="任意多边形: 形状 2677">
                  <a:extLst>
                    <a:ext uri="{FF2B5EF4-FFF2-40B4-BE49-F238E27FC236}">
                      <a16:creationId xmlns:a16="http://schemas.microsoft.com/office/drawing/2014/main" id="{42D6420D-A817-9956-BDAD-D1A6D42CDBE2}"/>
                    </a:ext>
                  </a:extLst>
                </p:cNvPr>
                <p:cNvSpPr/>
                <p:nvPr/>
              </p:nvSpPr>
              <p:spPr>
                <a:xfrm>
                  <a:off x="2710222" y="2014707"/>
                  <a:ext cx="115975" cy="99792"/>
                </a:xfrm>
                <a:custGeom>
                  <a:avLst/>
                  <a:gdLst>
                    <a:gd name="connsiteX0" fmla="*/ 97095 w 115975"/>
                    <a:gd name="connsiteY0" fmla="*/ 99793 h 99792"/>
                    <a:gd name="connsiteX1" fmla="*/ 0 w 115975"/>
                    <a:gd name="connsiteY1" fmla="*/ 35062 h 99792"/>
                    <a:gd name="connsiteX2" fmla="*/ 35062 w 115975"/>
                    <a:gd name="connsiteY2" fmla="*/ 0 h 99792"/>
                    <a:gd name="connsiteX3" fmla="*/ 115975 w 115975"/>
                    <a:gd name="connsiteY3" fmla="*/ 53942 h 99792"/>
                    <a:gd name="connsiteX4" fmla="*/ 97095 w 115975"/>
                    <a:gd name="connsiteY4" fmla="*/ 99793 h 9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5" h="99792">
                      <a:moveTo>
                        <a:pt x="97095" y="99793"/>
                      </a:moveTo>
                      <a:cubicBezTo>
                        <a:pt x="62033" y="82261"/>
                        <a:pt x="29668" y="60685"/>
                        <a:pt x="0" y="35062"/>
                      </a:cubicBezTo>
                      <a:lnTo>
                        <a:pt x="35062" y="0"/>
                      </a:lnTo>
                      <a:cubicBezTo>
                        <a:pt x="59336" y="21577"/>
                        <a:pt x="86307" y="39108"/>
                        <a:pt x="115975" y="53942"/>
                      </a:cubicBezTo>
                      <a:lnTo>
                        <a:pt x="97095" y="99793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79" name="任意多边形: 形状 2678">
                  <a:extLst>
                    <a:ext uri="{FF2B5EF4-FFF2-40B4-BE49-F238E27FC236}">
                      <a16:creationId xmlns:a16="http://schemas.microsoft.com/office/drawing/2014/main" id="{5ED39318-A2E2-A6E0-E7EB-36CFE45132A6}"/>
                    </a:ext>
                  </a:extLst>
                </p:cNvPr>
                <p:cNvSpPr/>
                <p:nvPr/>
              </p:nvSpPr>
              <p:spPr>
                <a:xfrm>
                  <a:off x="2839683" y="2072694"/>
                  <a:ext cx="145643" cy="98443"/>
                </a:xfrm>
                <a:custGeom>
                  <a:avLst/>
                  <a:gdLst>
                    <a:gd name="connsiteX0" fmla="*/ 32365 w 145643"/>
                    <a:gd name="connsiteY0" fmla="*/ 4046 h 98443"/>
                    <a:gd name="connsiteX1" fmla="*/ 142946 w 145643"/>
                    <a:gd name="connsiteY1" fmla="*/ 25622 h 98443"/>
                    <a:gd name="connsiteX2" fmla="*/ 142946 w 145643"/>
                    <a:gd name="connsiteY2" fmla="*/ 94398 h 98443"/>
                    <a:gd name="connsiteX3" fmla="*/ 5394 w 145643"/>
                    <a:gd name="connsiteY3" fmla="*/ 67427 h 98443"/>
                    <a:gd name="connsiteX4" fmla="*/ 32365 w 145643"/>
                    <a:gd name="connsiteY4" fmla="*/ 4046 h 98443"/>
                    <a:gd name="connsiteX5" fmla="*/ 29668 w 145643"/>
                    <a:gd name="connsiteY5" fmla="*/ 0 h 98443"/>
                    <a:gd name="connsiteX6" fmla="*/ 0 w 145643"/>
                    <a:gd name="connsiteY6" fmla="*/ 70125 h 98443"/>
                    <a:gd name="connsiteX7" fmla="*/ 145643 w 145643"/>
                    <a:gd name="connsiteY7" fmla="*/ 98444 h 98443"/>
                    <a:gd name="connsiteX8" fmla="*/ 145643 w 145643"/>
                    <a:gd name="connsiteY8" fmla="*/ 22925 h 98443"/>
                    <a:gd name="connsiteX9" fmla="*/ 29668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32365" y="4046"/>
                      </a:moveTo>
                      <a:cubicBezTo>
                        <a:pt x="67427" y="17531"/>
                        <a:pt x="105187" y="24274"/>
                        <a:pt x="142946" y="25622"/>
                      </a:cubicBezTo>
                      <a:lnTo>
                        <a:pt x="142946" y="94398"/>
                      </a:lnTo>
                      <a:cubicBezTo>
                        <a:pt x="95747" y="93050"/>
                        <a:pt x="49896" y="83610"/>
                        <a:pt x="5394" y="67427"/>
                      </a:cubicBezTo>
                      <a:lnTo>
                        <a:pt x="32365" y="4046"/>
                      </a:lnTo>
                      <a:close/>
                      <a:moveTo>
                        <a:pt x="29668" y="0"/>
                      </a:moveTo>
                      <a:lnTo>
                        <a:pt x="0" y="70125"/>
                      </a:lnTo>
                      <a:cubicBezTo>
                        <a:pt x="45851" y="87656"/>
                        <a:pt x="94398" y="97095"/>
                        <a:pt x="145643" y="98444"/>
                      </a:cubicBezTo>
                      <a:lnTo>
                        <a:pt x="145643" y="22925"/>
                      </a:lnTo>
                      <a:cubicBezTo>
                        <a:pt x="105187" y="21577"/>
                        <a:pt x="66079" y="13485"/>
                        <a:pt x="29668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grpSp>
              <p:nvGrpSpPr>
                <p:cNvPr id="2680" name="图形 2639">
                  <a:extLst>
                    <a:ext uri="{FF2B5EF4-FFF2-40B4-BE49-F238E27FC236}">
                      <a16:creationId xmlns:a16="http://schemas.microsoft.com/office/drawing/2014/main" id="{D6298C8C-2306-638C-E102-7CAF67231E7C}"/>
                    </a:ext>
                  </a:extLst>
                </p:cNvPr>
                <p:cNvGrpSpPr/>
                <p:nvPr/>
              </p:nvGrpSpPr>
              <p:grpSpPr>
                <a:xfrm>
                  <a:off x="2492769" y="1213670"/>
                  <a:ext cx="1014781" cy="1014107"/>
                  <a:chOff x="2492769" y="1213670"/>
                  <a:chExt cx="1014781" cy="1014107"/>
                </a:xfrm>
                <a:grpFill/>
              </p:grpSpPr>
              <p:sp>
                <p:nvSpPr>
                  <p:cNvPr id="2681" name="任意多边形: 形状 2680">
                    <a:extLst>
                      <a:ext uri="{FF2B5EF4-FFF2-40B4-BE49-F238E27FC236}">
                        <a16:creationId xmlns:a16="http://schemas.microsoft.com/office/drawing/2014/main" id="{A17E4280-0754-D01F-5B4F-E75F31D5F810}"/>
                      </a:ext>
                    </a:extLst>
                  </p:cNvPr>
                  <p:cNvSpPr/>
                  <p:nvPr/>
                </p:nvSpPr>
                <p:spPr>
                  <a:xfrm>
                    <a:off x="2916550" y="1213670"/>
                    <a:ext cx="167219" cy="25622"/>
                  </a:xfrm>
                  <a:custGeom>
                    <a:avLst/>
                    <a:gdLst>
                      <a:gd name="connsiteX0" fmla="*/ 83610 w 167219"/>
                      <a:gd name="connsiteY0" fmla="*/ 2697 h 25622"/>
                      <a:gd name="connsiteX1" fmla="*/ 161826 w 167219"/>
                      <a:gd name="connsiteY1" fmla="*/ 9440 h 25622"/>
                      <a:gd name="connsiteX2" fmla="*/ 159129 w 167219"/>
                      <a:gd name="connsiteY2" fmla="*/ 21577 h 25622"/>
                      <a:gd name="connsiteX3" fmla="*/ 82261 w 167219"/>
                      <a:gd name="connsiteY3" fmla="*/ 16183 h 25622"/>
                      <a:gd name="connsiteX4" fmla="*/ 5394 w 167219"/>
                      <a:gd name="connsiteY4" fmla="*/ 21577 h 25622"/>
                      <a:gd name="connsiteX5" fmla="*/ 2697 w 167219"/>
                      <a:gd name="connsiteY5" fmla="*/ 9440 h 25622"/>
                      <a:gd name="connsiteX6" fmla="*/ 83610 w 167219"/>
                      <a:gd name="connsiteY6" fmla="*/ 2697 h 25622"/>
                      <a:gd name="connsiteX7" fmla="*/ 83610 w 167219"/>
                      <a:gd name="connsiteY7" fmla="*/ 0 h 25622"/>
                      <a:gd name="connsiteX8" fmla="*/ 0 w 167219"/>
                      <a:gd name="connsiteY8" fmla="*/ 6743 h 25622"/>
                      <a:gd name="connsiteX9" fmla="*/ 4046 w 167219"/>
                      <a:gd name="connsiteY9" fmla="*/ 25622 h 25622"/>
                      <a:gd name="connsiteX10" fmla="*/ 83610 w 167219"/>
                      <a:gd name="connsiteY10" fmla="*/ 18880 h 25622"/>
                      <a:gd name="connsiteX11" fmla="*/ 163174 w 167219"/>
                      <a:gd name="connsiteY11" fmla="*/ 25622 h 25622"/>
                      <a:gd name="connsiteX12" fmla="*/ 167220 w 167219"/>
                      <a:gd name="connsiteY12" fmla="*/ 6743 h 25622"/>
                      <a:gd name="connsiteX13" fmla="*/ 83610 w 167219"/>
                      <a:gd name="connsiteY13" fmla="*/ 0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7219" h="25622">
                        <a:moveTo>
                          <a:pt x="83610" y="2697"/>
                        </a:moveTo>
                        <a:cubicBezTo>
                          <a:pt x="109232" y="2697"/>
                          <a:pt x="136203" y="5394"/>
                          <a:pt x="161826" y="9440"/>
                        </a:cubicBezTo>
                        <a:lnTo>
                          <a:pt x="159129" y="21577"/>
                        </a:lnTo>
                        <a:cubicBezTo>
                          <a:pt x="133506" y="17531"/>
                          <a:pt x="107884" y="16183"/>
                          <a:pt x="82261" y="16183"/>
                        </a:cubicBezTo>
                        <a:cubicBezTo>
                          <a:pt x="56639" y="16183"/>
                          <a:pt x="31017" y="17531"/>
                          <a:pt x="5394" y="21577"/>
                        </a:cubicBezTo>
                        <a:lnTo>
                          <a:pt x="2697" y="9440"/>
                        </a:lnTo>
                        <a:cubicBezTo>
                          <a:pt x="31017" y="5394"/>
                          <a:pt x="57988" y="2697"/>
                          <a:pt x="83610" y="2697"/>
                        </a:cubicBezTo>
                        <a:close/>
                        <a:moveTo>
                          <a:pt x="83610" y="0"/>
                        </a:moveTo>
                        <a:cubicBezTo>
                          <a:pt x="55290" y="0"/>
                          <a:pt x="28319" y="2697"/>
                          <a:pt x="0" y="6743"/>
                        </a:cubicBezTo>
                        <a:lnTo>
                          <a:pt x="4046" y="25622"/>
                        </a:lnTo>
                        <a:cubicBezTo>
                          <a:pt x="29668" y="21577"/>
                          <a:pt x="56639" y="18880"/>
                          <a:pt x="83610" y="18880"/>
                        </a:cubicBezTo>
                        <a:cubicBezTo>
                          <a:pt x="110581" y="18880"/>
                          <a:pt x="137552" y="21577"/>
                          <a:pt x="163174" y="25622"/>
                        </a:cubicBezTo>
                        <a:lnTo>
                          <a:pt x="167220" y="6743"/>
                        </a:lnTo>
                        <a:cubicBezTo>
                          <a:pt x="140249" y="1349"/>
                          <a:pt x="111929" y="0"/>
                          <a:pt x="8361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2" name="任意多边形: 形状 2681">
                    <a:extLst>
                      <a:ext uri="{FF2B5EF4-FFF2-40B4-BE49-F238E27FC236}">
                        <a16:creationId xmlns:a16="http://schemas.microsoft.com/office/drawing/2014/main" id="{1D579A40-86E6-440C-8955-C7775F0E5BF2}"/>
                      </a:ext>
                    </a:extLst>
                  </p:cNvPr>
                  <p:cNvSpPr/>
                  <p:nvPr/>
                </p:nvSpPr>
                <p:spPr>
                  <a:xfrm>
                    <a:off x="2587505" y="1308068"/>
                    <a:ext cx="129460" cy="129460"/>
                  </a:xfrm>
                  <a:custGeom>
                    <a:avLst/>
                    <a:gdLst>
                      <a:gd name="connsiteX0" fmla="*/ 115975 w 129460"/>
                      <a:gd name="connsiteY0" fmla="*/ 5394 h 129460"/>
                      <a:gd name="connsiteX1" fmla="*/ 122718 w 129460"/>
                      <a:gd name="connsiteY1" fmla="*/ 14834 h 129460"/>
                      <a:gd name="connsiteX2" fmla="*/ 14834 w 129460"/>
                      <a:gd name="connsiteY2" fmla="*/ 122718 h 129460"/>
                      <a:gd name="connsiteX3" fmla="*/ 5394 w 129460"/>
                      <a:gd name="connsiteY3" fmla="*/ 115975 h 129460"/>
                      <a:gd name="connsiteX4" fmla="*/ 115975 w 129460"/>
                      <a:gd name="connsiteY4" fmla="*/ 5394 h 129460"/>
                      <a:gd name="connsiteX5" fmla="*/ 117324 w 129460"/>
                      <a:gd name="connsiteY5" fmla="*/ 0 h 129460"/>
                      <a:gd name="connsiteX6" fmla="*/ 0 w 129460"/>
                      <a:gd name="connsiteY6" fmla="*/ 118672 h 129460"/>
                      <a:gd name="connsiteX7" fmla="*/ 16183 w 129460"/>
                      <a:gd name="connsiteY7" fmla="*/ 129461 h 129460"/>
                      <a:gd name="connsiteX8" fmla="*/ 129461 w 129460"/>
                      <a:gd name="connsiteY8" fmla="*/ 16183 h 129460"/>
                      <a:gd name="connsiteX9" fmla="*/ 117324 w 129460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9460" h="129460">
                        <a:moveTo>
                          <a:pt x="115975" y="5394"/>
                        </a:moveTo>
                        <a:lnTo>
                          <a:pt x="122718" y="14834"/>
                        </a:lnTo>
                        <a:cubicBezTo>
                          <a:pt x="80913" y="45851"/>
                          <a:pt x="44502" y="82261"/>
                          <a:pt x="14834" y="122718"/>
                        </a:cubicBezTo>
                        <a:lnTo>
                          <a:pt x="5394" y="115975"/>
                        </a:lnTo>
                        <a:cubicBezTo>
                          <a:pt x="36411" y="74170"/>
                          <a:pt x="74170" y="36411"/>
                          <a:pt x="115975" y="5394"/>
                        </a:cubicBezTo>
                        <a:close/>
                        <a:moveTo>
                          <a:pt x="117324" y="0"/>
                        </a:moveTo>
                        <a:cubicBezTo>
                          <a:pt x="71473" y="32365"/>
                          <a:pt x="32365" y="72822"/>
                          <a:pt x="0" y="118672"/>
                        </a:cubicBezTo>
                        <a:lnTo>
                          <a:pt x="16183" y="129461"/>
                        </a:lnTo>
                        <a:cubicBezTo>
                          <a:pt x="47199" y="86307"/>
                          <a:pt x="84958" y="48548"/>
                          <a:pt x="129461" y="16183"/>
                        </a:cubicBezTo>
                        <a:lnTo>
                          <a:pt x="11732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3" name="任意多边形: 形状 2682">
                    <a:extLst>
                      <a:ext uri="{FF2B5EF4-FFF2-40B4-BE49-F238E27FC236}">
                        <a16:creationId xmlns:a16="http://schemas.microsoft.com/office/drawing/2014/main" id="{D98C785B-133B-A605-A28E-FA870137C50C}"/>
                      </a:ext>
                    </a:extLst>
                  </p:cNvPr>
                  <p:cNvSpPr/>
                  <p:nvPr/>
                </p:nvSpPr>
                <p:spPr>
                  <a:xfrm>
                    <a:off x="2492769" y="1637114"/>
                    <a:ext cx="25959" cy="167219"/>
                  </a:xfrm>
                  <a:custGeom>
                    <a:avLst/>
                    <a:gdLst>
                      <a:gd name="connsiteX0" fmla="*/ 9777 w 25959"/>
                      <a:gd name="connsiteY0" fmla="*/ 4046 h 167219"/>
                      <a:gd name="connsiteX1" fmla="*/ 21914 w 25959"/>
                      <a:gd name="connsiteY1" fmla="*/ 6743 h 167219"/>
                      <a:gd name="connsiteX2" fmla="*/ 16520 w 25959"/>
                      <a:gd name="connsiteY2" fmla="*/ 83610 h 167219"/>
                      <a:gd name="connsiteX3" fmla="*/ 21914 w 25959"/>
                      <a:gd name="connsiteY3" fmla="*/ 160477 h 167219"/>
                      <a:gd name="connsiteX4" fmla="*/ 9777 w 25959"/>
                      <a:gd name="connsiteY4" fmla="*/ 163174 h 167219"/>
                      <a:gd name="connsiteX5" fmla="*/ 9777 w 25959"/>
                      <a:gd name="connsiteY5" fmla="*/ 4046 h 167219"/>
                      <a:gd name="connsiteX6" fmla="*/ 7080 w 25959"/>
                      <a:gd name="connsiteY6" fmla="*/ 0 h 167219"/>
                      <a:gd name="connsiteX7" fmla="*/ 7080 w 25959"/>
                      <a:gd name="connsiteY7" fmla="*/ 167220 h 167219"/>
                      <a:gd name="connsiteX8" fmla="*/ 25960 w 25959"/>
                      <a:gd name="connsiteY8" fmla="*/ 163174 h 167219"/>
                      <a:gd name="connsiteX9" fmla="*/ 19217 w 25959"/>
                      <a:gd name="connsiteY9" fmla="*/ 83610 h 167219"/>
                      <a:gd name="connsiteX10" fmla="*/ 25960 w 25959"/>
                      <a:gd name="connsiteY10" fmla="*/ 4046 h 167219"/>
                      <a:gd name="connsiteX11" fmla="*/ 7080 w 25959"/>
                      <a:gd name="connsiteY11" fmla="*/ 0 h 167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959" h="167219">
                        <a:moveTo>
                          <a:pt x="9777" y="4046"/>
                        </a:moveTo>
                        <a:lnTo>
                          <a:pt x="21914" y="6743"/>
                        </a:lnTo>
                        <a:cubicBezTo>
                          <a:pt x="17868" y="32365"/>
                          <a:pt x="16520" y="57988"/>
                          <a:pt x="16520" y="83610"/>
                        </a:cubicBezTo>
                        <a:cubicBezTo>
                          <a:pt x="16520" y="109232"/>
                          <a:pt x="17868" y="134855"/>
                          <a:pt x="21914" y="160477"/>
                        </a:cubicBezTo>
                        <a:lnTo>
                          <a:pt x="9777" y="163174"/>
                        </a:lnTo>
                        <a:cubicBezTo>
                          <a:pt x="1686" y="110581"/>
                          <a:pt x="1686" y="56639"/>
                          <a:pt x="9777" y="4046"/>
                        </a:cubicBezTo>
                        <a:close/>
                        <a:moveTo>
                          <a:pt x="7080" y="0"/>
                        </a:moveTo>
                        <a:cubicBezTo>
                          <a:pt x="-2360" y="53942"/>
                          <a:pt x="-2360" y="110581"/>
                          <a:pt x="7080" y="167220"/>
                        </a:cubicBezTo>
                        <a:lnTo>
                          <a:pt x="25960" y="163174"/>
                        </a:lnTo>
                        <a:cubicBezTo>
                          <a:pt x="21914" y="137552"/>
                          <a:pt x="19217" y="110581"/>
                          <a:pt x="19217" y="83610"/>
                        </a:cubicBezTo>
                        <a:cubicBezTo>
                          <a:pt x="19217" y="56639"/>
                          <a:pt x="21914" y="29668"/>
                          <a:pt x="25960" y="4046"/>
                        </a:cubicBezTo>
                        <a:lnTo>
                          <a:pt x="7080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4" name="任意多边形: 形状 2683">
                    <a:extLst>
                      <a:ext uri="{FF2B5EF4-FFF2-40B4-BE49-F238E27FC236}">
                        <a16:creationId xmlns:a16="http://schemas.microsoft.com/office/drawing/2014/main" id="{71840569-6608-8D8D-1517-4B0F9221D1E9}"/>
                      </a:ext>
                    </a:extLst>
                  </p:cNvPr>
                  <p:cNvSpPr/>
                  <p:nvPr/>
                </p:nvSpPr>
                <p:spPr>
                  <a:xfrm>
                    <a:off x="2506592" y="1452363"/>
                    <a:ext cx="79564" cy="157780"/>
                  </a:xfrm>
                  <a:custGeom>
                    <a:avLst/>
                    <a:gdLst>
                      <a:gd name="connsiteX0" fmla="*/ 63382 w 79564"/>
                      <a:gd name="connsiteY0" fmla="*/ 5394 h 157780"/>
                      <a:gd name="connsiteX1" fmla="*/ 72822 w 79564"/>
                      <a:gd name="connsiteY1" fmla="*/ 12137 h 157780"/>
                      <a:gd name="connsiteX2" fmla="*/ 13485 w 79564"/>
                      <a:gd name="connsiteY2" fmla="*/ 153734 h 157780"/>
                      <a:gd name="connsiteX3" fmla="*/ 1349 w 79564"/>
                      <a:gd name="connsiteY3" fmla="*/ 151037 h 157780"/>
                      <a:gd name="connsiteX4" fmla="*/ 63382 w 79564"/>
                      <a:gd name="connsiteY4" fmla="*/ 5394 h 157780"/>
                      <a:gd name="connsiteX5" fmla="*/ 63382 w 79564"/>
                      <a:gd name="connsiteY5" fmla="*/ 0 h 157780"/>
                      <a:gd name="connsiteX6" fmla="*/ 0 w 79564"/>
                      <a:gd name="connsiteY6" fmla="*/ 153734 h 157780"/>
                      <a:gd name="connsiteX7" fmla="*/ 18880 w 79564"/>
                      <a:gd name="connsiteY7" fmla="*/ 157780 h 157780"/>
                      <a:gd name="connsiteX8" fmla="*/ 79564 w 79564"/>
                      <a:gd name="connsiteY8" fmla="*/ 10788 h 157780"/>
                      <a:gd name="connsiteX9" fmla="*/ 63382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63382" y="5394"/>
                        </a:moveTo>
                        <a:lnTo>
                          <a:pt x="72822" y="12137"/>
                        </a:lnTo>
                        <a:cubicBezTo>
                          <a:pt x="45851" y="56639"/>
                          <a:pt x="25622" y="103838"/>
                          <a:pt x="13485" y="153734"/>
                        </a:cubicBezTo>
                        <a:lnTo>
                          <a:pt x="1349" y="151037"/>
                        </a:lnTo>
                        <a:cubicBezTo>
                          <a:pt x="16183" y="99792"/>
                          <a:pt x="36411" y="49896"/>
                          <a:pt x="63382" y="5394"/>
                        </a:cubicBezTo>
                        <a:close/>
                        <a:moveTo>
                          <a:pt x="63382" y="0"/>
                        </a:moveTo>
                        <a:cubicBezTo>
                          <a:pt x="33714" y="47199"/>
                          <a:pt x="12137" y="99792"/>
                          <a:pt x="0" y="153734"/>
                        </a:cubicBezTo>
                        <a:lnTo>
                          <a:pt x="18880" y="157780"/>
                        </a:lnTo>
                        <a:cubicBezTo>
                          <a:pt x="31017" y="105187"/>
                          <a:pt x="52593" y="55290"/>
                          <a:pt x="79564" y="10788"/>
                        </a:cubicBezTo>
                        <a:lnTo>
                          <a:pt x="63382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5" name="任意多边形: 形状 2684">
                    <a:extLst>
                      <a:ext uri="{FF2B5EF4-FFF2-40B4-BE49-F238E27FC236}">
                        <a16:creationId xmlns:a16="http://schemas.microsoft.com/office/drawing/2014/main" id="{23D9222A-049E-CF59-9D00-78D7C3A01CC7}"/>
                      </a:ext>
                    </a:extLst>
                  </p:cNvPr>
                  <p:cNvSpPr/>
                  <p:nvPr/>
                </p:nvSpPr>
                <p:spPr>
                  <a:xfrm>
                    <a:off x="2731799" y="1225807"/>
                    <a:ext cx="157780" cy="79564"/>
                  </a:xfrm>
                  <a:custGeom>
                    <a:avLst/>
                    <a:gdLst>
                      <a:gd name="connsiteX0" fmla="*/ 151037 w 157780"/>
                      <a:gd name="connsiteY0" fmla="*/ 5394 h 79564"/>
                      <a:gd name="connsiteX1" fmla="*/ 153734 w 157780"/>
                      <a:gd name="connsiteY1" fmla="*/ 17531 h 79564"/>
                      <a:gd name="connsiteX2" fmla="*/ 12137 w 157780"/>
                      <a:gd name="connsiteY2" fmla="*/ 76867 h 79564"/>
                      <a:gd name="connsiteX3" fmla="*/ 5394 w 157780"/>
                      <a:gd name="connsiteY3" fmla="*/ 67427 h 79564"/>
                      <a:gd name="connsiteX4" fmla="*/ 151037 w 157780"/>
                      <a:gd name="connsiteY4" fmla="*/ 5394 h 79564"/>
                      <a:gd name="connsiteX5" fmla="*/ 153734 w 157780"/>
                      <a:gd name="connsiteY5" fmla="*/ 0 h 79564"/>
                      <a:gd name="connsiteX6" fmla="*/ 0 w 157780"/>
                      <a:gd name="connsiteY6" fmla="*/ 63382 h 79564"/>
                      <a:gd name="connsiteX7" fmla="*/ 10788 w 157780"/>
                      <a:gd name="connsiteY7" fmla="*/ 79564 h 79564"/>
                      <a:gd name="connsiteX8" fmla="*/ 157780 w 157780"/>
                      <a:gd name="connsiteY8" fmla="*/ 18880 h 79564"/>
                      <a:gd name="connsiteX9" fmla="*/ 153734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51037" y="5394"/>
                        </a:moveTo>
                        <a:lnTo>
                          <a:pt x="153734" y="17531"/>
                        </a:lnTo>
                        <a:cubicBezTo>
                          <a:pt x="103838" y="29668"/>
                          <a:pt x="56639" y="49896"/>
                          <a:pt x="12137" y="76867"/>
                        </a:cubicBezTo>
                        <a:lnTo>
                          <a:pt x="5394" y="67427"/>
                        </a:lnTo>
                        <a:cubicBezTo>
                          <a:pt x="49896" y="37759"/>
                          <a:pt x="98444" y="17531"/>
                          <a:pt x="151037" y="5394"/>
                        </a:cubicBezTo>
                        <a:close/>
                        <a:moveTo>
                          <a:pt x="153734" y="0"/>
                        </a:moveTo>
                        <a:cubicBezTo>
                          <a:pt x="97095" y="13485"/>
                          <a:pt x="45851" y="35062"/>
                          <a:pt x="0" y="63382"/>
                        </a:cubicBezTo>
                        <a:lnTo>
                          <a:pt x="10788" y="79564"/>
                        </a:lnTo>
                        <a:cubicBezTo>
                          <a:pt x="55290" y="51245"/>
                          <a:pt x="105187" y="31017"/>
                          <a:pt x="157780" y="18880"/>
                        </a:cubicBezTo>
                        <a:lnTo>
                          <a:pt x="15373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6" name="任意多边形: 形状 2685">
                    <a:extLst>
                      <a:ext uri="{FF2B5EF4-FFF2-40B4-BE49-F238E27FC236}">
                        <a16:creationId xmlns:a16="http://schemas.microsoft.com/office/drawing/2014/main" id="{4AB34EA8-CC6C-96EE-DE00-242AF03A066B}"/>
                      </a:ext>
                    </a:extLst>
                  </p:cNvPr>
                  <p:cNvSpPr/>
                  <p:nvPr/>
                </p:nvSpPr>
                <p:spPr>
                  <a:xfrm>
                    <a:off x="3414164" y="1452363"/>
                    <a:ext cx="79564" cy="157780"/>
                  </a:xfrm>
                  <a:custGeom>
                    <a:avLst/>
                    <a:gdLst>
                      <a:gd name="connsiteX0" fmla="*/ 14834 w 79564"/>
                      <a:gd name="connsiteY0" fmla="*/ 5394 h 157780"/>
                      <a:gd name="connsiteX1" fmla="*/ 75519 w 79564"/>
                      <a:gd name="connsiteY1" fmla="*/ 151037 h 157780"/>
                      <a:gd name="connsiteX2" fmla="*/ 63382 w 79564"/>
                      <a:gd name="connsiteY2" fmla="*/ 153734 h 157780"/>
                      <a:gd name="connsiteX3" fmla="*/ 4046 w 79564"/>
                      <a:gd name="connsiteY3" fmla="*/ 12137 h 157780"/>
                      <a:gd name="connsiteX4" fmla="*/ 14834 w 79564"/>
                      <a:gd name="connsiteY4" fmla="*/ 5394 h 157780"/>
                      <a:gd name="connsiteX5" fmla="*/ 16183 w 79564"/>
                      <a:gd name="connsiteY5" fmla="*/ 0 h 157780"/>
                      <a:gd name="connsiteX6" fmla="*/ 0 w 79564"/>
                      <a:gd name="connsiteY6" fmla="*/ 10788 h 157780"/>
                      <a:gd name="connsiteX7" fmla="*/ 60685 w 79564"/>
                      <a:gd name="connsiteY7" fmla="*/ 157780 h 157780"/>
                      <a:gd name="connsiteX8" fmla="*/ 79564 w 79564"/>
                      <a:gd name="connsiteY8" fmla="*/ 153734 h 157780"/>
                      <a:gd name="connsiteX9" fmla="*/ 16183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14834" y="5394"/>
                        </a:moveTo>
                        <a:cubicBezTo>
                          <a:pt x="43153" y="49896"/>
                          <a:pt x="63382" y="99792"/>
                          <a:pt x="75519" y="151037"/>
                        </a:cubicBezTo>
                        <a:lnTo>
                          <a:pt x="63382" y="153734"/>
                        </a:lnTo>
                        <a:cubicBezTo>
                          <a:pt x="51245" y="103838"/>
                          <a:pt x="31017" y="56639"/>
                          <a:pt x="4046" y="12137"/>
                        </a:cubicBezTo>
                        <a:lnTo>
                          <a:pt x="14834" y="5394"/>
                        </a:lnTo>
                        <a:close/>
                        <a:moveTo>
                          <a:pt x="16183" y="0"/>
                        </a:moveTo>
                        <a:lnTo>
                          <a:pt x="0" y="10788"/>
                        </a:lnTo>
                        <a:cubicBezTo>
                          <a:pt x="28319" y="55290"/>
                          <a:pt x="48548" y="105187"/>
                          <a:pt x="60685" y="157780"/>
                        </a:cubicBezTo>
                        <a:lnTo>
                          <a:pt x="79564" y="153734"/>
                        </a:lnTo>
                        <a:cubicBezTo>
                          <a:pt x="67427" y="98444"/>
                          <a:pt x="45851" y="45851"/>
                          <a:pt x="16183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7" name="任意多边形: 形状 2686">
                    <a:extLst>
                      <a:ext uri="{FF2B5EF4-FFF2-40B4-BE49-F238E27FC236}">
                        <a16:creationId xmlns:a16="http://schemas.microsoft.com/office/drawing/2014/main" id="{5ED8D8BA-E0B8-AEA7-B47B-2D4666B218E3}"/>
                      </a:ext>
                    </a:extLst>
                  </p:cNvPr>
                  <p:cNvSpPr/>
                  <p:nvPr/>
                </p:nvSpPr>
                <p:spPr>
                  <a:xfrm>
                    <a:off x="3481591" y="1637114"/>
                    <a:ext cx="25959" cy="167219"/>
                  </a:xfrm>
                  <a:custGeom>
                    <a:avLst/>
                    <a:gdLst>
                      <a:gd name="connsiteX0" fmla="*/ 16183 w 25959"/>
                      <a:gd name="connsiteY0" fmla="*/ 4046 h 167219"/>
                      <a:gd name="connsiteX1" fmla="*/ 16183 w 25959"/>
                      <a:gd name="connsiteY1" fmla="*/ 161826 h 167219"/>
                      <a:gd name="connsiteX2" fmla="*/ 4046 w 25959"/>
                      <a:gd name="connsiteY2" fmla="*/ 159129 h 167219"/>
                      <a:gd name="connsiteX3" fmla="*/ 9440 w 25959"/>
                      <a:gd name="connsiteY3" fmla="*/ 82261 h 167219"/>
                      <a:gd name="connsiteX4" fmla="*/ 4046 w 25959"/>
                      <a:gd name="connsiteY4" fmla="*/ 5394 h 167219"/>
                      <a:gd name="connsiteX5" fmla="*/ 16183 w 25959"/>
                      <a:gd name="connsiteY5" fmla="*/ 4046 h 167219"/>
                      <a:gd name="connsiteX6" fmla="*/ 18880 w 25959"/>
                      <a:gd name="connsiteY6" fmla="*/ 0 h 167219"/>
                      <a:gd name="connsiteX7" fmla="*/ 0 w 25959"/>
                      <a:gd name="connsiteY7" fmla="*/ 4046 h 167219"/>
                      <a:gd name="connsiteX8" fmla="*/ 6743 w 25959"/>
                      <a:gd name="connsiteY8" fmla="*/ 83610 h 167219"/>
                      <a:gd name="connsiteX9" fmla="*/ 0 w 25959"/>
                      <a:gd name="connsiteY9" fmla="*/ 163174 h 167219"/>
                      <a:gd name="connsiteX10" fmla="*/ 18880 w 25959"/>
                      <a:gd name="connsiteY10" fmla="*/ 167220 h 167219"/>
                      <a:gd name="connsiteX11" fmla="*/ 18880 w 25959"/>
                      <a:gd name="connsiteY11" fmla="*/ 0 h 167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959" h="167219">
                        <a:moveTo>
                          <a:pt x="16183" y="4046"/>
                        </a:moveTo>
                        <a:cubicBezTo>
                          <a:pt x="24274" y="56639"/>
                          <a:pt x="24274" y="109232"/>
                          <a:pt x="16183" y="161826"/>
                        </a:cubicBezTo>
                        <a:lnTo>
                          <a:pt x="4046" y="159129"/>
                        </a:lnTo>
                        <a:cubicBezTo>
                          <a:pt x="8091" y="133506"/>
                          <a:pt x="9440" y="107884"/>
                          <a:pt x="9440" y="82261"/>
                        </a:cubicBezTo>
                        <a:cubicBezTo>
                          <a:pt x="9440" y="56639"/>
                          <a:pt x="8091" y="31017"/>
                          <a:pt x="4046" y="5394"/>
                        </a:cubicBezTo>
                        <a:lnTo>
                          <a:pt x="16183" y="4046"/>
                        </a:lnTo>
                        <a:close/>
                        <a:moveTo>
                          <a:pt x="18880" y="0"/>
                        </a:moveTo>
                        <a:lnTo>
                          <a:pt x="0" y="4046"/>
                        </a:lnTo>
                        <a:cubicBezTo>
                          <a:pt x="4046" y="29668"/>
                          <a:pt x="6743" y="56639"/>
                          <a:pt x="6743" y="83610"/>
                        </a:cubicBezTo>
                        <a:cubicBezTo>
                          <a:pt x="6743" y="110581"/>
                          <a:pt x="4046" y="137552"/>
                          <a:pt x="0" y="163174"/>
                        </a:cubicBezTo>
                        <a:lnTo>
                          <a:pt x="18880" y="167220"/>
                        </a:lnTo>
                        <a:cubicBezTo>
                          <a:pt x="28319" y="113278"/>
                          <a:pt x="28319" y="56639"/>
                          <a:pt x="1888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8" name="任意多边形: 形状 2687">
                    <a:extLst>
                      <a:ext uri="{FF2B5EF4-FFF2-40B4-BE49-F238E27FC236}">
                        <a16:creationId xmlns:a16="http://schemas.microsoft.com/office/drawing/2014/main" id="{B5F34464-C8EC-27AC-03E2-7C1EDF7D1947}"/>
                      </a:ext>
                    </a:extLst>
                  </p:cNvPr>
                  <p:cNvSpPr/>
                  <p:nvPr/>
                </p:nvSpPr>
                <p:spPr>
                  <a:xfrm>
                    <a:off x="3110741" y="1225807"/>
                    <a:ext cx="157780" cy="79564"/>
                  </a:xfrm>
                  <a:custGeom>
                    <a:avLst/>
                    <a:gdLst>
                      <a:gd name="connsiteX0" fmla="*/ 6743 w 157780"/>
                      <a:gd name="connsiteY0" fmla="*/ 5394 h 79564"/>
                      <a:gd name="connsiteX1" fmla="*/ 152386 w 157780"/>
                      <a:gd name="connsiteY1" fmla="*/ 66079 h 79564"/>
                      <a:gd name="connsiteX2" fmla="*/ 145643 w 157780"/>
                      <a:gd name="connsiteY2" fmla="*/ 75519 h 79564"/>
                      <a:gd name="connsiteX3" fmla="*/ 4046 w 157780"/>
                      <a:gd name="connsiteY3" fmla="*/ 16183 h 79564"/>
                      <a:gd name="connsiteX4" fmla="*/ 6743 w 157780"/>
                      <a:gd name="connsiteY4" fmla="*/ 5394 h 79564"/>
                      <a:gd name="connsiteX5" fmla="*/ 4046 w 157780"/>
                      <a:gd name="connsiteY5" fmla="*/ 0 h 79564"/>
                      <a:gd name="connsiteX6" fmla="*/ 0 w 157780"/>
                      <a:gd name="connsiteY6" fmla="*/ 18880 h 79564"/>
                      <a:gd name="connsiteX7" fmla="*/ 146992 w 157780"/>
                      <a:gd name="connsiteY7" fmla="*/ 79564 h 79564"/>
                      <a:gd name="connsiteX8" fmla="*/ 157780 w 157780"/>
                      <a:gd name="connsiteY8" fmla="*/ 63382 h 79564"/>
                      <a:gd name="connsiteX9" fmla="*/ 4046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6743" y="5394"/>
                        </a:moveTo>
                        <a:cubicBezTo>
                          <a:pt x="57988" y="17531"/>
                          <a:pt x="107884" y="37759"/>
                          <a:pt x="152386" y="66079"/>
                        </a:cubicBezTo>
                        <a:lnTo>
                          <a:pt x="145643" y="75519"/>
                        </a:lnTo>
                        <a:cubicBezTo>
                          <a:pt x="101141" y="48548"/>
                          <a:pt x="53942" y="28319"/>
                          <a:pt x="4046" y="16183"/>
                        </a:cubicBezTo>
                        <a:lnTo>
                          <a:pt x="6743" y="5394"/>
                        </a:lnTo>
                        <a:close/>
                        <a:moveTo>
                          <a:pt x="4046" y="0"/>
                        </a:moveTo>
                        <a:lnTo>
                          <a:pt x="0" y="18880"/>
                        </a:lnTo>
                        <a:cubicBezTo>
                          <a:pt x="52593" y="31017"/>
                          <a:pt x="102490" y="52593"/>
                          <a:pt x="146992" y="79564"/>
                        </a:cubicBezTo>
                        <a:lnTo>
                          <a:pt x="157780" y="63382"/>
                        </a:lnTo>
                        <a:cubicBezTo>
                          <a:pt x="110581" y="35062"/>
                          <a:pt x="59336" y="13485"/>
                          <a:pt x="4046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89" name="任意多边形: 形状 2688">
                    <a:extLst>
                      <a:ext uri="{FF2B5EF4-FFF2-40B4-BE49-F238E27FC236}">
                        <a16:creationId xmlns:a16="http://schemas.microsoft.com/office/drawing/2014/main" id="{AACC8362-CE42-E721-33B8-71ABCF1069E5}"/>
                      </a:ext>
                    </a:extLst>
                  </p:cNvPr>
                  <p:cNvSpPr/>
                  <p:nvPr/>
                </p:nvSpPr>
                <p:spPr>
                  <a:xfrm>
                    <a:off x="3284703" y="1308068"/>
                    <a:ext cx="129460" cy="129460"/>
                  </a:xfrm>
                  <a:custGeom>
                    <a:avLst/>
                    <a:gdLst>
                      <a:gd name="connsiteX0" fmla="*/ 10788 w 129460"/>
                      <a:gd name="connsiteY0" fmla="*/ 5394 h 129460"/>
                      <a:gd name="connsiteX1" fmla="*/ 122718 w 129460"/>
                      <a:gd name="connsiteY1" fmla="*/ 117324 h 129460"/>
                      <a:gd name="connsiteX2" fmla="*/ 113278 w 129460"/>
                      <a:gd name="connsiteY2" fmla="*/ 124066 h 129460"/>
                      <a:gd name="connsiteX3" fmla="*/ 5394 w 129460"/>
                      <a:gd name="connsiteY3" fmla="*/ 16183 h 129460"/>
                      <a:gd name="connsiteX4" fmla="*/ 10788 w 129460"/>
                      <a:gd name="connsiteY4" fmla="*/ 5394 h 129460"/>
                      <a:gd name="connsiteX5" fmla="*/ 10788 w 129460"/>
                      <a:gd name="connsiteY5" fmla="*/ 0 h 129460"/>
                      <a:gd name="connsiteX6" fmla="*/ 0 w 129460"/>
                      <a:gd name="connsiteY6" fmla="*/ 16183 h 129460"/>
                      <a:gd name="connsiteX7" fmla="*/ 113278 w 129460"/>
                      <a:gd name="connsiteY7" fmla="*/ 129461 h 129460"/>
                      <a:gd name="connsiteX8" fmla="*/ 129461 w 129460"/>
                      <a:gd name="connsiteY8" fmla="*/ 118672 h 129460"/>
                      <a:gd name="connsiteX9" fmla="*/ 10788 w 129460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9460" h="129460">
                        <a:moveTo>
                          <a:pt x="10788" y="5394"/>
                        </a:moveTo>
                        <a:cubicBezTo>
                          <a:pt x="53942" y="36411"/>
                          <a:pt x="91701" y="74170"/>
                          <a:pt x="122718" y="117324"/>
                        </a:cubicBezTo>
                        <a:lnTo>
                          <a:pt x="113278" y="124066"/>
                        </a:lnTo>
                        <a:cubicBezTo>
                          <a:pt x="82261" y="82261"/>
                          <a:pt x="45851" y="45851"/>
                          <a:pt x="5394" y="16183"/>
                        </a:cubicBezTo>
                        <a:lnTo>
                          <a:pt x="10788" y="5394"/>
                        </a:lnTo>
                        <a:close/>
                        <a:moveTo>
                          <a:pt x="10788" y="0"/>
                        </a:moveTo>
                        <a:lnTo>
                          <a:pt x="0" y="16183"/>
                        </a:lnTo>
                        <a:cubicBezTo>
                          <a:pt x="43154" y="47199"/>
                          <a:pt x="80913" y="84958"/>
                          <a:pt x="113278" y="129461"/>
                        </a:cubicBezTo>
                        <a:lnTo>
                          <a:pt x="129461" y="118672"/>
                        </a:lnTo>
                        <a:cubicBezTo>
                          <a:pt x="95747" y="71473"/>
                          <a:pt x="55291" y="32365"/>
                          <a:pt x="10788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0" name="任意多边形: 形状 2689">
                    <a:extLst>
                      <a:ext uri="{FF2B5EF4-FFF2-40B4-BE49-F238E27FC236}">
                        <a16:creationId xmlns:a16="http://schemas.microsoft.com/office/drawing/2014/main" id="{323EE966-47D1-803B-BF87-89B3F9FF5533}"/>
                      </a:ext>
                    </a:extLst>
                  </p:cNvPr>
                  <p:cNvSpPr/>
                  <p:nvPr/>
                </p:nvSpPr>
                <p:spPr>
                  <a:xfrm>
                    <a:off x="3283355" y="2005267"/>
                    <a:ext cx="128111" cy="129460"/>
                  </a:xfrm>
                  <a:custGeom>
                    <a:avLst/>
                    <a:gdLst>
                      <a:gd name="connsiteX0" fmla="*/ 114627 w 128111"/>
                      <a:gd name="connsiteY0" fmla="*/ 5394 h 129460"/>
                      <a:gd name="connsiteX1" fmla="*/ 124066 w 128111"/>
                      <a:gd name="connsiteY1" fmla="*/ 12137 h 129460"/>
                      <a:gd name="connsiteX2" fmla="*/ 12137 w 128111"/>
                      <a:gd name="connsiteY2" fmla="*/ 124066 h 129460"/>
                      <a:gd name="connsiteX3" fmla="*/ 5394 w 128111"/>
                      <a:gd name="connsiteY3" fmla="*/ 114627 h 129460"/>
                      <a:gd name="connsiteX4" fmla="*/ 114627 w 128111"/>
                      <a:gd name="connsiteY4" fmla="*/ 5394 h 129460"/>
                      <a:gd name="connsiteX5" fmla="*/ 113278 w 128111"/>
                      <a:gd name="connsiteY5" fmla="*/ 0 h 129460"/>
                      <a:gd name="connsiteX6" fmla="*/ 0 w 128111"/>
                      <a:gd name="connsiteY6" fmla="*/ 113278 h 129460"/>
                      <a:gd name="connsiteX7" fmla="*/ 10788 w 128111"/>
                      <a:gd name="connsiteY7" fmla="*/ 129461 h 129460"/>
                      <a:gd name="connsiteX8" fmla="*/ 128112 w 128111"/>
                      <a:gd name="connsiteY8" fmla="*/ 10788 h 129460"/>
                      <a:gd name="connsiteX9" fmla="*/ 113278 w 128111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111" h="129460">
                        <a:moveTo>
                          <a:pt x="114627" y="5394"/>
                        </a:moveTo>
                        <a:lnTo>
                          <a:pt x="124066" y="12137"/>
                        </a:lnTo>
                        <a:cubicBezTo>
                          <a:pt x="93050" y="55291"/>
                          <a:pt x="55290" y="93050"/>
                          <a:pt x="12137" y="124066"/>
                        </a:cubicBezTo>
                        <a:lnTo>
                          <a:pt x="5394" y="114627"/>
                        </a:lnTo>
                        <a:cubicBezTo>
                          <a:pt x="47199" y="83610"/>
                          <a:pt x="83610" y="47199"/>
                          <a:pt x="114627" y="5394"/>
                        </a:cubicBezTo>
                        <a:close/>
                        <a:moveTo>
                          <a:pt x="113278" y="0"/>
                        </a:moveTo>
                        <a:cubicBezTo>
                          <a:pt x="82261" y="43154"/>
                          <a:pt x="44502" y="80913"/>
                          <a:pt x="0" y="113278"/>
                        </a:cubicBezTo>
                        <a:lnTo>
                          <a:pt x="10788" y="129461"/>
                        </a:lnTo>
                        <a:cubicBezTo>
                          <a:pt x="56639" y="97095"/>
                          <a:pt x="95747" y="56639"/>
                          <a:pt x="128112" y="10788"/>
                        </a:cubicBezTo>
                        <a:lnTo>
                          <a:pt x="113278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1" name="任意多边形: 形状 2690">
                    <a:extLst>
                      <a:ext uri="{FF2B5EF4-FFF2-40B4-BE49-F238E27FC236}">
                        <a16:creationId xmlns:a16="http://schemas.microsoft.com/office/drawing/2014/main" id="{0D23DA65-77E3-BEAD-037E-4A9098A82426}"/>
                      </a:ext>
                    </a:extLst>
                  </p:cNvPr>
                  <p:cNvSpPr/>
                  <p:nvPr/>
                </p:nvSpPr>
                <p:spPr>
                  <a:xfrm>
                    <a:off x="3415513" y="1831304"/>
                    <a:ext cx="79564" cy="157780"/>
                  </a:xfrm>
                  <a:custGeom>
                    <a:avLst/>
                    <a:gdLst>
                      <a:gd name="connsiteX0" fmla="*/ 63382 w 79564"/>
                      <a:gd name="connsiteY0" fmla="*/ 4046 h 157780"/>
                      <a:gd name="connsiteX1" fmla="*/ 75519 w 79564"/>
                      <a:gd name="connsiteY1" fmla="*/ 6743 h 157780"/>
                      <a:gd name="connsiteX2" fmla="*/ 14834 w 79564"/>
                      <a:gd name="connsiteY2" fmla="*/ 152386 h 157780"/>
                      <a:gd name="connsiteX3" fmla="*/ 5394 w 79564"/>
                      <a:gd name="connsiteY3" fmla="*/ 145643 h 157780"/>
                      <a:gd name="connsiteX4" fmla="*/ 63382 w 79564"/>
                      <a:gd name="connsiteY4" fmla="*/ 4046 h 157780"/>
                      <a:gd name="connsiteX5" fmla="*/ 60685 w 79564"/>
                      <a:gd name="connsiteY5" fmla="*/ 0 h 157780"/>
                      <a:gd name="connsiteX6" fmla="*/ 0 w 79564"/>
                      <a:gd name="connsiteY6" fmla="*/ 146992 h 157780"/>
                      <a:gd name="connsiteX7" fmla="*/ 16183 w 79564"/>
                      <a:gd name="connsiteY7" fmla="*/ 157780 h 157780"/>
                      <a:gd name="connsiteX8" fmla="*/ 79564 w 79564"/>
                      <a:gd name="connsiteY8" fmla="*/ 4046 h 157780"/>
                      <a:gd name="connsiteX9" fmla="*/ 60685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63382" y="4046"/>
                        </a:moveTo>
                        <a:lnTo>
                          <a:pt x="75519" y="6743"/>
                        </a:lnTo>
                        <a:cubicBezTo>
                          <a:pt x="63382" y="57988"/>
                          <a:pt x="43153" y="107884"/>
                          <a:pt x="14834" y="152386"/>
                        </a:cubicBezTo>
                        <a:lnTo>
                          <a:pt x="5394" y="145643"/>
                        </a:lnTo>
                        <a:cubicBezTo>
                          <a:pt x="31017" y="102490"/>
                          <a:pt x="51245" y="55290"/>
                          <a:pt x="63382" y="4046"/>
                        </a:cubicBezTo>
                        <a:close/>
                        <a:moveTo>
                          <a:pt x="60685" y="0"/>
                        </a:moveTo>
                        <a:cubicBezTo>
                          <a:pt x="48548" y="52593"/>
                          <a:pt x="26971" y="102490"/>
                          <a:pt x="0" y="146992"/>
                        </a:cubicBezTo>
                        <a:lnTo>
                          <a:pt x="16183" y="157780"/>
                        </a:lnTo>
                        <a:cubicBezTo>
                          <a:pt x="45851" y="110581"/>
                          <a:pt x="67427" y="57988"/>
                          <a:pt x="79564" y="4046"/>
                        </a:cubicBezTo>
                        <a:lnTo>
                          <a:pt x="60685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2" name="任意多边形: 形状 2691">
                    <a:extLst>
                      <a:ext uri="{FF2B5EF4-FFF2-40B4-BE49-F238E27FC236}">
                        <a16:creationId xmlns:a16="http://schemas.microsoft.com/office/drawing/2014/main" id="{626DBEBF-2967-D53F-7323-7B1F4F07E133}"/>
                      </a:ext>
                    </a:extLst>
                  </p:cNvPr>
                  <p:cNvSpPr/>
                  <p:nvPr/>
                </p:nvSpPr>
                <p:spPr>
                  <a:xfrm>
                    <a:off x="3110741" y="2134728"/>
                    <a:ext cx="157780" cy="79564"/>
                  </a:xfrm>
                  <a:custGeom>
                    <a:avLst/>
                    <a:gdLst>
                      <a:gd name="connsiteX0" fmla="*/ 145643 w 157780"/>
                      <a:gd name="connsiteY0" fmla="*/ 5394 h 79564"/>
                      <a:gd name="connsiteX1" fmla="*/ 152386 w 157780"/>
                      <a:gd name="connsiteY1" fmla="*/ 14834 h 79564"/>
                      <a:gd name="connsiteX2" fmla="*/ 6743 w 157780"/>
                      <a:gd name="connsiteY2" fmla="*/ 75519 h 79564"/>
                      <a:gd name="connsiteX3" fmla="*/ 4046 w 157780"/>
                      <a:gd name="connsiteY3" fmla="*/ 63382 h 79564"/>
                      <a:gd name="connsiteX4" fmla="*/ 145643 w 157780"/>
                      <a:gd name="connsiteY4" fmla="*/ 5394 h 79564"/>
                      <a:gd name="connsiteX5" fmla="*/ 146992 w 157780"/>
                      <a:gd name="connsiteY5" fmla="*/ 0 h 79564"/>
                      <a:gd name="connsiteX6" fmla="*/ 0 w 157780"/>
                      <a:gd name="connsiteY6" fmla="*/ 60685 h 79564"/>
                      <a:gd name="connsiteX7" fmla="*/ 4046 w 157780"/>
                      <a:gd name="connsiteY7" fmla="*/ 79564 h 79564"/>
                      <a:gd name="connsiteX8" fmla="*/ 157780 w 157780"/>
                      <a:gd name="connsiteY8" fmla="*/ 16183 h 79564"/>
                      <a:gd name="connsiteX9" fmla="*/ 146992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45643" y="5394"/>
                        </a:moveTo>
                        <a:lnTo>
                          <a:pt x="152386" y="14834"/>
                        </a:lnTo>
                        <a:cubicBezTo>
                          <a:pt x="107884" y="43153"/>
                          <a:pt x="57988" y="63382"/>
                          <a:pt x="6743" y="75519"/>
                        </a:cubicBezTo>
                        <a:lnTo>
                          <a:pt x="4046" y="63382"/>
                        </a:lnTo>
                        <a:cubicBezTo>
                          <a:pt x="53942" y="52593"/>
                          <a:pt x="102490" y="32365"/>
                          <a:pt x="145643" y="5394"/>
                        </a:cubicBezTo>
                        <a:close/>
                        <a:moveTo>
                          <a:pt x="146992" y="0"/>
                        </a:moveTo>
                        <a:cubicBezTo>
                          <a:pt x="102490" y="28319"/>
                          <a:pt x="52593" y="48548"/>
                          <a:pt x="0" y="60685"/>
                        </a:cubicBezTo>
                        <a:lnTo>
                          <a:pt x="4046" y="79564"/>
                        </a:lnTo>
                        <a:cubicBezTo>
                          <a:pt x="60685" y="66079"/>
                          <a:pt x="111929" y="44502"/>
                          <a:pt x="157780" y="16183"/>
                        </a:cubicBezTo>
                        <a:lnTo>
                          <a:pt x="146992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3" name="任意多边形: 形状 2692">
                    <a:extLst>
                      <a:ext uri="{FF2B5EF4-FFF2-40B4-BE49-F238E27FC236}">
                        <a16:creationId xmlns:a16="http://schemas.microsoft.com/office/drawing/2014/main" id="{B6B11C72-EF1A-A56A-5873-E4EB348F6D31}"/>
                      </a:ext>
                    </a:extLst>
                  </p:cNvPr>
                  <p:cNvSpPr/>
                  <p:nvPr/>
                </p:nvSpPr>
                <p:spPr>
                  <a:xfrm>
                    <a:off x="2505243" y="1831304"/>
                    <a:ext cx="79564" cy="157780"/>
                  </a:xfrm>
                  <a:custGeom>
                    <a:avLst/>
                    <a:gdLst>
                      <a:gd name="connsiteX0" fmla="*/ 16183 w 79564"/>
                      <a:gd name="connsiteY0" fmla="*/ 4046 h 157780"/>
                      <a:gd name="connsiteX1" fmla="*/ 75519 w 79564"/>
                      <a:gd name="connsiteY1" fmla="*/ 145643 h 157780"/>
                      <a:gd name="connsiteX2" fmla="*/ 66079 w 79564"/>
                      <a:gd name="connsiteY2" fmla="*/ 152386 h 157780"/>
                      <a:gd name="connsiteX3" fmla="*/ 5394 w 79564"/>
                      <a:gd name="connsiteY3" fmla="*/ 6743 h 157780"/>
                      <a:gd name="connsiteX4" fmla="*/ 16183 w 79564"/>
                      <a:gd name="connsiteY4" fmla="*/ 4046 h 157780"/>
                      <a:gd name="connsiteX5" fmla="*/ 18880 w 79564"/>
                      <a:gd name="connsiteY5" fmla="*/ 0 h 157780"/>
                      <a:gd name="connsiteX6" fmla="*/ 0 w 79564"/>
                      <a:gd name="connsiteY6" fmla="*/ 4046 h 157780"/>
                      <a:gd name="connsiteX7" fmla="*/ 63382 w 79564"/>
                      <a:gd name="connsiteY7" fmla="*/ 157780 h 157780"/>
                      <a:gd name="connsiteX8" fmla="*/ 79564 w 79564"/>
                      <a:gd name="connsiteY8" fmla="*/ 146992 h 157780"/>
                      <a:gd name="connsiteX9" fmla="*/ 18880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16183" y="4046"/>
                        </a:moveTo>
                        <a:cubicBezTo>
                          <a:pt x="28319" y="53942"/>
                          <a:pt x="48548" y="101141"/>
                          <a:pt x="75519" y="145643"/>
                        </a:cubicBezTo>
                        <a:lnTo>
                          <a:pt x="66079" y="152386"/>
                        </a:lnTo>
                        <a:cubicBezTo>
                          <a:pt x="37759" y="107884"/>
                          <a:pt x="17531" y="57988"/>
                          <a:pt x="5394" y="6743"/>
                        </a:cubicBezTo>
                        <a:lnTo>
                          <a:pt x="16183" y="4046"/>
                        </a:lnTo>
                        <a:close/>
                        <a:moveTo>
                          <a:pt x="18880" y="0"/>
                        </a:moveTo>
                        <a:lnTo>
                          <a:pt x="0" y="4046"/>
                        </a:lnTo>
                        <a:cubicBezTo>
                          <a:pt x="13485" y="60685"/>
                          <a:pt x="35062" y="111929"/>
                          <a:pt x="63382" y="157780"/>
                        </a:cubicBezTo>
                        <a:lnTo>
                          <a:pt x="79564" y="146992"/>
                        </a:lnTo>
                        <a:cubicBezTo>
                          <a:pt x="52593" y="102490"/>
                          <a:pt x="31017" y="52593"/>
                          <a:pt x="1888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4" name="任意多边形: 形状 2693">
                    <a:extLst>
                      <a:ext uri="{FF2B5EF4-FFF2-40B4-BE49-F238E27FC236}">
                        <a16:creationId xmlns:a16="http://schemas.microsoft.com/office/drawing/2014/main" id="{3664623B-612E-9CFC-1E7E-CE8F68B7EF7F}"/>
                      </a:ext>
                    </a:extLst>
                  </p:cNvPr>
                  <p:cNvSpPr/>
                  <p:nvPr/>
                </p:nvSpPr>
                <p:spPr>
                  <a:xfrm>
                    <a:off x="2916550" y="2202155"/>
                    <a:ext cx="167219" cy="25622"/>
                  </a:xfrm>
                  <a:custGeom>
                    <a:avLst/>
                    <a:gdLst>
                      <a:gd name="connsiteX0" fmla="*/ 160477 w 167219"/>
                      <a:gd name="connsiteY0" fmla="*/ 4046 h 25622"/>
                      <a:gd name="connsiteX1" fmla="*/ 163174 w 167219"/>
                      <a:gd name="connsiteY1" fmla="*/ 16183 h 25622"/>
                      <a:gd name="connsiteX2" fmla="*/ 83610 w 167219"/>
                      <a:gd name="connsiteY2" fmla="*/ 22925 h 25622"/>
                      <a:gd name="connsiteX3" fmla="*/ 5394 w 167219"/>
                      <a:gd name="connsiteY3" fmla="*/ 16183 h 25622"/>
                      <a:gd name="connsiteX4" fmla="*/ 8091 w 167219"/>
                      <a:gd name="connsiteY4" fmla="*/ 4046 h 25622"/>
                      <a:gd name="connsiteX5" fmla="*/ 84958 w 167219"/>
                      <a:gd name="connsiteY5" fmla="*/ 9440 h 25622"/>
                      <a:gd name="connsiteX6" fmla="*/ 160477 w 167219"/>
                      <a:gd name="connsiteY6" fmla="*/ 4046 h 25622"/>
                      <a:gd name="connsiteX7" fmla="*/ 163174 w 167219"/>
                      <a:gd name="connsiteY7" fmla="*/ 0 h 25622"/>
                      <a:gd name="connsiteX8" fmla="*/ 83610 w 167219"/>
                      <a:gd name="connsiteY8" fmla="*/ 6743 h 25622"/>
                      <a:gd name="connsiteX9" fmla="*/ 4046 w 167219"/>
                      <a:gd name="connsiteY9" fmla="*/ 0 h 25622"/>
                      <a:gd name="connsiteX10" fmla="*/ 0 w 167219"/>
                      <a:gd name="connsiteY10" fmla="*/ 18880 h 25622"/>
                      <a:gd name="connsiteX11" fmla="*/ 83610 w 167219"/>
                      <a:gd name="connsiteY11" fmla="*/ 25622 h 25622"/>
                      <a:gd name="connsiteX12" fmla="*/ 167220 w 167219"/>
                      <a:gd name="connsiteY12" fmla="*/ 18880 h 25622"/>
                      <a:gd name="connsiteX13" fmla="*/ 163174 w 167219"/>
                      <a:gd name="connsiteY13" fmla="*/ 0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7219" h="25622">
                        <a:moveTo>
                          <a:pt x="160477" y="4046"/>
                        </a:moveTo>
                        <a:lnTo>
                          <a:pt x="163174" y="16183"/>
                        </a:lnTo>
                        <a:cubicBezTo>
                          <a:pt x="136203" y="20228"/>
                          <a:pt x="109232" y="22925"/>
                          <a:pt x="83610" y="22925"/>
                        </a:cubicBezTo>
                        <a:cubicBezTo>
                          <a:pt x="57988" y="22925"/>
                          <a:pt x="31017" y="20228"/>
                          <a:pt x="5394" y="16183"/>
                        </a:cubicBezTo>
                        <a:lnTo>
                          <a:pt x="8091" y="4046"/>
                        </a:lnTo>
                        <a:cubicBezTo>
                          <a:pt x="33714" y="8091"/>
                          <a:pt x="59336" y="9440"/>
                          <a:pt x="84958" y="9440"/>
                        </a:cubicBezTo>
                        <a:cubicBezTo>
                          <a:pt x="109232" y="10788"/>
                          <a:pt x="134855" y="8091"/>
                          <a:pt x="160477" y="4046"/>
                        </a:cubicBezTo>
                        <a:close/>
                        <a:moveTo>
                          <a:pt x="163174" y="0"/>
                        </a:moveTo>
                        <a:cubicBezTo>
                          <a:pt x="137552" y="4046"/>
                          <a:pt x="110581" y="6743"/>
                          <a:pt x="83610" y="6743"/>
                        </a:cubicBezTo>
                        <a:cubicBezTo>
                          <a:pt x="56639" y="6743"/>
                          <a:pt x="29668" y="4046"/>
                          <a:pt x="4046" y="0"/>
                        </a:cubicBezTo>
                        <a:lnTo>
                          <a:pt x="0" y="18880"/>
                        </a:lnTo>
                        <a:cubicBezTo>
                          <a:pt x="26971" y="22925"/>
                          <a:pt x="55290" y="25622"/>
                          <a:pt x="83610" y="25622"/>
                        </a:cubicBezTo>
                        <a:cubicBezTo>
                          <a:pt x="111929" y="25622"/>
                          <a:pt x="138900" y="22925"/>
                          <a:pt x="167220" y="18880"/>
                        </a:cubicBezTo>
                        <a:lnTo>
                          <a:pt x="16317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5" name="任意多边形: 形状 2694">
                    <a:extLst>
                      <a:ext uri="{FF2B5EF4-FFF2-40B4-BE49-F238E27FC236}">
                        <a16:creationId xmlns:a16="http://schemas.microsoft.com/office/drawing/2014/main" id="{E9AA21CB-F493-A71E-DBE0-40DFB80FF46F}"/>
                      </a:ext>
                    </a:extLst>
                  </p:cNvPr>
                  <p:cNvSpPr/>
                  <p:nvPr/>
                </p:nvSpPr>
                <p:spPr>
                  <a:xfrm>
                    <a:off x="2587505" y="2005267"/>
                    <a:ext cx="128111" cy="128111"/>
                  </a:xfrm>
                  <a:custGeom>
                    <a:avLst/>
                    <a:gdLst>
                      <a:gd name="connsiteX0" fmla="*/ 14834 w 128111"/>
                      <a:gd name="connsiteY0" fmla="*/ 5394 h 128111"/>
                      <a:gd name="connsiteX1" fmla="*/ 122718 w 128111"/>
                      <a:gd name="connsiteY1" fmla="*/ 113278 h 128111"/>
                      <a:gd name="connsiteX2" fmla="*/ 115975 w 128111"/>
                      <a:gd name="connsiteY2" fmla="*/ 122718 h 128111"/>
                      <a:gd name="connsiteX3" fmla="*/ 4046 w 128111"/>
                      <a:gd name="connsiteY3" fmla="*/ 10788 h 128111"/>
                      <a:gd name="connsiteX4" fmla="*/ 14834 w 128111"/>
                      <a:gd name="connsiteY4" fmla="*/ 5394 h 128111"/>
                      <a:gd name="connsiteX5" fmla="*/ 16183 w 128111"/>
                      <a:gd name="connsiteY5" fmla="*/ 0 h 128111"/>
                      <a:gd name="connsiteX6" fmla="*/ 0 w 128111"/>
                      <a:gd name="connsiteY6" fmla="*/ 10788 h 128111"/>
                      <a:gd name="connsiteX7" fmla="*/ 118672 w 128111"/>
                      <a:gd name="connsiteY7" fmla="*/ 128112 h 128111"/>
                      <a:gd name="connsiteX8" fmla="*/ 128112 w 128111"/>
                      <a:gd name="connsiteY8" fmla="*/ 111929 h 128111"/>
                      <a:gd name="connsiteX9" fmla="*/ 16183 w 128111"/>
                      <a:gd name="connsiteY9" fmla="*/ 0 h 128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111" h="128111">
                        <a:moveTo>
                          <a:pt x="14834" y="5394"/>
                        </a:moveTo>
                        <a:cubicBezTo>
                          <a:pt x="45851" y="47199"/>
                          <a:pt x="82261" y="83610"/>
                          <a:pt x="122718" y="113278"/>
                        </a:cubicBezTo>
                        <a:lnTo>
                          <a:pt x="115975" y="122718"/>
                        </a:lnTo>
                        <a:cubicBezTo>
                          <a:pt x="72822" y="91701"/>
                          <a:pt x="35062" y="53942"/>
                          <a:pt x="4046" y="10788"/>
                        </a:cubicBezTo>
                        <a:lnTo>
                          <a:pt x="14834" y="5394"/>
                        </a:lnTo>
                        <a:close/>
                        <a:moveTo>
                          <a:pt x="16183" y="0"/>
                        </a:moveTo>
                        <a:lnTo>
                          <a:pt x="0" y="10788"/>
                        </a:lnTo>
                        <a:cubicBezTo>
                          <a:pt x="32365" y="56639"/>
                          <a:pt x="72822" y="95747"/>
                          <a:pt x="118672" y="128112"/>
                        </a:cubicBezTo>
                        <a:lnTo>
                          <a:pt x="128112" y="111929"/>
                        </a:lnTo>
                        <a:cubicBezTo>
                          <a:pt x="84958" y="80913"/>
                          <a:pt x="47199" y="43154"/>
                          <a:pt x="16183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696" name="任意多边形: 形状 2695">
                    <a:extLst>
                      <a:ext uri="{FF2B5EF4-FFF2-40B4-BE49-F238E27FC236}">
                        <a16:creationId xmlns:a16="http://schemas.microsoft.com/office/drawing/2014/main" id="{697F7A6B-6982-45EB-B981-F6CC9532D215}"/>
                      </a:ext>
                    </a:extLst>
                  </p:cNvPr>
                  <p:cNvSpPr/>
                  <p:nvPr/>
                </p:nvSpPr>
                <p:spPr>
                  <a:xfrm>
                    <a:off x="2731799" y="2134728"/>
                    <a:ext cx="157780" cy="79564"/>
                  </a:xfrm>
                  <a:custGeom>
                    <a:avLst/>
                    <a:gdLst>
                      <a:gd name="connsiteX0" fmla="*/ 10788 w 157780"/>
                      <a:gd name="connsiteY0" fmla="*/ 5394 h 79564"/>
                      <a:gd name="connsiteX1" fmla="*/ 152386 w 157780"/>
                      <a:gd name="connsiteY1" fmla="*/ 64730 h 79564"/>
                      <a:gd name="connsiteX2" fmla="*/ 149689 w 157780"/>
                      <a:gd name="connsiteY2" fmla="*/ 76867 h 79564"/>
                      <a:gd name="connsiteX3" fmla="*/ 4046 w 157780"/>
                      <a:gd name="connsiteY3" fmla="*/ 16183 h 79564"/>
                      <a:gd name="connsiteX4" fmla="*/ 10788 w 157780"/>
                      <a:gd name="connsiteY4" fmla="*/ 5394 h 79564"/>
                      <a:gd name="connsiteX5" fmla="*/ 10788 w 157780"/>
                      <a:gd name="connsiteY5" fmla="*/ 0 h 79564"/>
                      <a:gd name="connsiteX6" fmla="*/ 0 w 157780"/>
                      <a:gd name="connsiteY6" fmla="*/ 16183 h 79564"/>
                      <a:gd name="connsiteX7" fmla="*/ 153734 w 157780"/>
                      <a:gd name="connsiteY7" fmla="*/ 79564 h 79564"/>
                      <a:gd name="connsiteX8" fmla="*/ 157780 w 157780"/>
                      <a:gd name="connsiteY8" fmla="*/ 60685 h 79564"/>
                      <a:gd name="connsiteX9" fmla="*/ 10788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0788" y="5394"/>
                        </a:moveTo>
                        <a:cubicBezTo>
                          <a:pt x="55290" y="32365"/>
                          <a:pt x="102490" y="52593"/>
                          <a:pt x="152386" y="64730"/>
                        </a:cubicBezTo>
                        <a:lnTo>
                          <a:pt x="149689" y="76867"/>
                        </a:lnTo>
                        <a:cubicBezTo>
                          <a:pt x="98444" y="64730"/>
                          <a:pt x="48548" y="44502"/>
                          <a:pt x="4046" y="16183"/>
                        </a:cubicBezTo>
                        <a:lnTo>
                          <a:pt x="10788" y="5394"/>
                        </a:lnTo>
                        <a:close/>
                        <a:moveTo>
                          <a:pt x="10788" y="0"/>
                        </a:moveTo>
                        <a:lnTo>
                          <a:pt x="0" y="16183"/>
                        </a:lnTo>
                        <a:cubicBezTo>
                          <a:pt x="47199" y="45851"/>
                          <a:pt x="99792" y="67427"/>
                          <a:pt x="153734" y="79564"/>
                        </a:cubicBezTo>
                        <a:lnTo>
                          <a:pt x="157780" y="60685"/>
                        </a:lnTo>
                        <a:cubicBezTo>
                          <a:pt x="105187" y="49896"/>
                          <a:pt x="55290" y="28319"/>
                          <a:pt x="10788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</p:grpSp>
            <p:sp>
              <p:nvSpPr>
                <p:cNvPr id="2697" name="任意多边形: 形状 2696">
                  <a:extLst>
                    <a:ext uri="{FF2B5EF4-FFF2-40B4-BE49-F238E27FC236}">
                      <a16:creationId xmlns:a16="http://schemas.microsoft.com/office/drawing/2014/main" id="{1C50F5D0-8EE2-D97F-7950-E54445C6FE29}"/>
                    </a:ext>
                  </a:extLst>
                </p:cNvPr>
                <p:cNvSpPr/>
                <p:nvPr/>
              </p:nvSpPr>
              <p:spPr>
                <a:xfrm>
                  <a:off x="2398708" y="1117923"/>
                  <a:ext cx="1202904" cy="1204252"/>
                </a:xfrm>
                <a:custGeom>
                  <a:avLst/>
                  <a:gdLst>
                    <a:gd name="connsiteX0" fmla="*/ 601452 w 1202904"/>
                    <a:gd name="connsiteY0" fmla="*/ 1204253 h 1204252"/>
                    <a:gd name="connsiteX1" fmla="*/ 0 w 1202904"/>
                    <a:gd name="connsiteY1" fmla="*/ 602801 h 1204252"/>
                    <a:gd name="connsiteX2" fmla="*/ 26971 w 1202904"/>
                    <a:gd name="connsiteY2" fmla="*/ 575830 h 1204252"/>
                    <a:gd name="connsiteX3" fmla="*/ 53942 w 1202904"/>
                    <a:gd name="connsiteY3" fmla="*/ 602801 h 1204252"/>
                    <a:gd name="connsiteX4" fmla="*/ 602801 w 1202904"/>
                    <a:gd name="connsiteY4" fmla="*/ 1151659 h 1204252"/>
                    <a:gd name="connsiteX5" fmla="*/ 1150311 w 1202904"/>
                    <a:gd name="connsiteY5" fmla="*/ 602801 h 1204252"/>
                    <a:gd name="connsiteX6" fmla="*/ 601452 w 1202904"/>
                    <a:gd name="connsiteY6" fmla="*/ 53942 h 1204252"/>
                    <a:gd name="connsiteX7" fmla="*/ 574481 w 1202904"/>
                    <a:gd name="connsiteY7" fmla="*/ 26971 h 1204252"/>
                    <a:gd name="connsiteX8" fmla="*/ 601452 w 1202904"/>
                    <a:gd name="connsiteY8" fmla="*/ 0 h 1204252"/>
                    <a:gd name="connsiteX9" fmla="*/ 1202904 w 1202904"/>
                    <a:gd name="connsiteY9" fmla="*/ 601452 h 1204252"/>
                    <a:gd name="connsiteX10" fmla="*/ 601452 w 1202904"/>
                    <a:gd name="connsiteY10" fmla="*/ 1204253 h 1204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02904" h="1204252">
                      <a:moveTo>
                        <a:pt x="601452" y="1204253"/>
                      </a:moveTo>
                      <a:cubicBezTo>
                        <a:pt x="269709" y="1204253"/>
                        <a:pt x="0" y="934543"/>
                        <a:pt x="0" y="602801"/>
                      </a:cubicBezTo>
                      <a:cubicBezTo>
                        <a:pt x="0" y="587967"/>
                        <a:pt x="12137" y="575830"/>
                        <a:pt x="26971" y="575830"/>
                      </a:cubicBezTo>
                      <a:cubicBezTo>
                        <a:pt x="41805" y="575830"/>
                        <a:pt x="53942" y="587967"/>
                        <a:pt x="53942" y="602801"/>
                      </a:cubicBezTo>
                      <a:cubicBezTo>
                        <a:pt x="53942" y="904875"/>
                        <a:pt x="299378" y="1151659"/>
                        <a:pt x="602801" y="1151659"/>
                      </a:cubicBezTo>
                      <a:cubicBezTo>
                        <a:pt x="906224" y="1151659"/>
                        <a:pt x="1150311" y="904875"/>
                        <a:pt x="1150311" y="602801"/>
                      </a:cubicBezTo>
                      <a:cubicBezTo>
                        <a:pt x="1150311" y="300726"/>
                        <a:pt x="904875" y="53942"/>
                        <a:pt x="601452" y="53942"/>
                      </a:cubicBezTo>
                      <a:cubicBezTo>
                        <a:pt x="586618" y="53942"/>
                        <a:pt x="574481" y="41805"/>
                        <a:pt x="574481" y="26971"/>
                      </a:cubicBezTo>
                      <a:cubicBezTo>
                        <a:pt x="574481" y="12137"/>
                        <a:pt x="586618" y="0"/>
                        <a:pt x="601452" y="0"/>
                      </a:cubicBezTo>
                      <a:cubicBezTo>
                        <a:pt x="933195" y="0"/>
                        <a:pt x="1202904" y="269709"/>
                        <a:pt x="1202904" y="601452"/>
                      </a:cubicBezTo>
                      <a:cubicBezTo>
                        <a:pt x="1202904" y="934543"/>
                        <a:pt x="933195" y="1204253"/>
                        <a:pt x="601452" y="1204253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02" name="任意多边形: 形状 2701">
                  <a:extLst>
                    <a:ext uri="{FF2B5EF4-FFF2-40B4-BE49-F238E27FC236}">
                      <a16:creationId xmlns:a16="http://schemas.microsoft.com/office/drawing/2014/main" id="{9CF3A992-B08C-29DA-617C-A3E10332D70D}"/>
                    </a:ext>
                  </a:extLst>
                </p:cNvPr>
                <p:cNvSpPr/>
                <p:nvPr/>
              </p:nvSpPr>
              <p:spPr>
                <a:xfrm>
                  <a:off x="2649875" y="1472928"/>
                  <a:ext cx="109906" cy="495928"/>
                </a:xfrm>
                <a:custGeom>
                  <a:avLst/>
                  <a:gdLst>
                    <a:gd name="connsiteX0" fmla="*/ 106198 w 109906"/>
                    <a:gd name="connsiteY0" fmla="*/ 495928 h 495928"/>
                    <a:gd name="connsiteX1" fmla="*/ 102152 w 109906"/>
                    <a:gd name="connsiteY1" fmla="*/ 494580 h 495928"/>
                    <a:gd name="connsiteX2" fmla="*/ 102152 w 109906"/>
                    <a:gd name="connsiteY2" fmla="*/ 1011 h 495928"/>
                    <a:gd name="connsiteX3" fmla="*/ 108895 w 109906"/>
                    <a:gd name="connsiteY3" fmla="*/ 1011 h 495928"/>
                    <a:gd name="connsiteX4" fmla="*/ 108895 w 109906"/>
                    <a:gd name="connsiteY4" fmla="*/ 7754 h 495928"/>
                    <a:gd name="connsiteX5" fmla="*/ 108895 w 109906"/>
                    <a:gd name="connsiteY5" fmla="*/ 487837 h 495928"/>
                    <a:gd name="connsiteX6" fmla="*/ 108895 w 109906"/>
                    <a:gd name="connsiteY6" fmla="*/ 494580 h 495928"/>
                    <a:gd name="connsiteX7" fmla="*/ 106198 w 109906"/>
                    <a:gd name="connsiteY7" fmla="*/ 495928 h 495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9906" h="495928">
                      <a:moveTo>
                        <a:pt x="106198" y="495928"/>
                      </a:moveTo>
                      <a:cubicBezTo>
                        <a:pt x="104850" y="495928"/>
                        <a:pt x="103501" y="495928"/>
                        <a:pt x="102152" y="494580"/>
                      </a:cubicBezTo>
                      <a:cubicBezTo>
                        <a:pt x="-34051" y="358376"/>
                        <a:pt x="-34051" y="137215"/>
                        <a:pt x="102152" y="1011"/>
                      </a:cubicBezTo>
                      <a:cubicBezTo>
                        <a:pt x="103501" y="-337"/>
                        <a:pt x="107547" y="-337"/>
                        <a:pt x="108895" y="1011"/>
                      </a:cubicBezTo>
                      <a:cubicBezTo>
                        <a:pt x="110244" y="2360"/>
                        <a:pt x="110244" y="6406"/>
                        <a:pt x="108895" y="7754"/>
                      </a:cubicBezTo>
                      <a:cubicBezTo>
                        <a:pt x="-23262" y="139912"/>
                        <a:pt x="-23262" y="355679"/>
                        <a:pt x="108895" y="487837"/>
                      </a:cubicBezTo>
                      <a:cubicBezTo>
                        <a:pt x="110244" y="489186"/>
                        <a:pt x="110244" y="493231"/>
                        <a:pt x="108895" y="494580"/>
                      </a:cubicBezTo>
                      <a:cubicBezTo>
                        <a:pt x="108895" y="495928"/>
                        <a:pt x="107547" y="495928"/>
                        <a:pt x="106198" y="495928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03" name="任意多边形: 形状 2702">
                  <a:extLst>
                    <a:ext uri="{FF2B5EF4-FFF2-40B4-BE49-F238E27FC236}">
                      <a16:creationId xmlns:a16="http://schemas.microsoft.com/office/drawing/2014/main" id="{673F7CF4-3E43-589F-FDC6-2809E2349DD9}"/>
                    </a:ext>
                  </a:extLst>
                </p:cNvPr>
                <p:cNvSpPr/>
                <p:nvPr/>
              </p:nvSpPr>
              <p:spPr>
                <a:xfrm>
                  <a:off x="3237841" y="1472928"/>
                  <a:ext cx="110243" cy="495928"/>
                </a:xfrm>
                <a:custGeom>
                  <a:avLst/>
                  <a:gdLst>
                    <a:gd name="connsiteX0" fmla="*/ 5057 w 110243"/>
                    <a:gd name="connsiteY0" fmla="*/ 495928 h 495928"/>
                    <a:gd name="connsiteX1" fmla="*/ 1011 w 110243"/>
                    <a:gd name="connsiteY1" fmla="*/ 494580 h 495928"/>
                    <a:gd name="connsiteX2" fmla="*/ 1011 w 110243"/>
                    <a:gd name="connsiteY2" fmla="*/ 487837 h 495928"/>
                    <a:gd name="connsiteX3" fmla="*/ 100804 w 110243"/>
                    <a:gd name="connsiteY3" fmla="*/ 247796 h 495928"/>
                    <a:gd name="connsiteX4" fmla="*/ 1011 w 110243"/>
                    <a:gd name="connsiteY4" fmla="*/ 7754 h 495928"/>
                    <a:gd name="connsiteX5" fmla="*/ 1011 w 110243"/>
                    <a:gd name="connsiteY5" fmla="*/ 1011 h 495928"/>
                    <a:gd name="connsiteX6" fmla="*/ 7754 w 110243"/>
                    <a:gd name="connsiteY6" fmla="*/ 1011 h 495928"/>
                    <a:gd name="connsiteX7" fmla="*/ 110244 w 110243"/>
                    <a:gd name="connsiteY7" fmla="*/ 247796 h 495928"/>
                    <a:gd name="connsiteX8" fmla="*/ 7754 w 110243"/>
                    <a:gd name="connsiteY8" fmla="*/ 494580 h 495928"/>
                    <a:gd name="connsiteX9" fmla="*/ 5057 w 110243"/>
                    <a:gd name="connsiteY9" fmla="*/ 495928 h 495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0243" h="495928">
                      <a:moveTo>
                        <a:pt x="5057" y="495928"/>
                      </a:moveTo>
                      <a:cubicBezTo>
                        <a:pt x="3709" y="495928"/>
                        <a:pt x="2360" y="495928"/>
                        <a:pt x="1011" y="494580"/>
                      </a:cubicBezTo>
                      <a:cubicBezTo>
                        <a:pt x="-337" y="493231"/>
                        <a:pt x="-337" y="489186"/>
                        <a:pt x="1011" y="487837"/>
                      </a:cubicBezTo>
                      <a:cubicBezTo>
                        <a:pt x="65742" y="423107"/>
                        <a:pt x="100804" y="338148"/>
                        <a:pt x="100804" y="247796"/>
                      </a:cubicBezTo>
                      <a:cubicBezTo>
                        <a:pt x="100804" y="157443"/>
                        <a:pt x="65742" y="72484"/>
                        <a:pt x="1011" y="7754"/>
                      </a:cubicBezTo>
                      <a:cubicBezTo>
                        <a:pt x="-337" y="6406"/>
                        <a:pt x="-337" y="2360"/>
                        <a:pt x="1011" y="1011"/>
                      </a:cubicBezTo>
                      <a:cubicBezTo>
                        <a:pt x="2360" y="-337"/>
                        <a:pt x="6406" y="-337"/>
                        <a:pt x="7754" y="1011"/>
                      </a:cubicBezTo>
                      <a:cubicBezTo>
                        <a:pt x="73833" y="67090"/>
                        <a:pt x="110244" y="154746"/>
                        <a:pt x="110244" y="247796"/>
                      </a:cubicBezTo>
                      <a:cubicBezTo>
                        <a:pt x="110244" y="340845"/>
                        <a:pt x="73833" y="428501"/>
                        <a:pt x="7754" y="494580"/>
                      </a:cubicBezTo>
                      <a:cubicBezTo>
                        <a:pt x="7754" y="495928"/>
                        <a:pt x="6406" y="495928"/>
                        <a:pt x="5057" y="495928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2" name="任意多边形: 形状 2711">
                  <a:extLst>
                    <a:ext uri="{FF2B5EF4-FFF2-40B4-BE49-F238E27FC236}">
                      <a16:creationId xmlns:a16="http://schemas.microsoft.com/office/drawing/2014/main" id="{0FACF50B-8696-3807-96C4-E351A2369922}"/>
                    </a:ext>
                  </a:extLst>
                </p:cNvPr>
                <p:cNvSpPr/>
                <p:nvPr/>
              </p:nvSpPr>
              <p:spPr>
                <a:xfrm>
                  <a:off x="2414891" y="1765226"/>
                  <a:ext cx="436425" cy="520539"/>
                </a:xfrm>
                <a:custGeom>
                  <a:avLst/>
                  <a:gdLst>
                    <a:gd name="connsiteX0" fmla="*/ 426141 w 436425"/>
                    <a:gd name="connsiteY0" fmla="*/ 520539 h 520539"/>
                    <a:gd name="connsiteX1" fmla="*/ 422095 w 436425"/>
                    <a:gd name="connsiteY1" fmla="*/ 520539 h 520539"/>
                    <a:gd name="connsiteX2" fmla="*/ 0 w 436425"/>
                    <a:gd name="connsiteY2" fmla="*/ 13485 h 520539"/>
                    <a:gd name="connsiteX3" fmla="*/ 10788 w 436425"/>
                    <a:gd name="connsiteY3" fmla="*/ 0 h 520539"/>
                    <a:gd name="connsiteX4" fmla="*/ 24274 w 436425"/>
                    <a:gd name="connsiteY4" fmla="*/ 10788 h 520539"/>
                    <a:gd name="connsiteX5" fmla="*/ 427490 w 436425"/>
                    <a:gd name="connsiteY5" fmla="*/ 496265 h 520539"/>
                    <a:gd name="connsiteX6" fmla="*/ 435581 w 436425"/>
                    <a:gd name="connsiteY6" fmla="*/ 511099 h 520539"/>
                    <a:gd name="connsiteX7" fmla="*/ 426141 w 436425"/>
                    <a:gd name="connsiteY7" fmla="*/ 520539 h 52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6425" h="520539">
                      <a:moveTo>
                        <a:pt x="426141" y="520539"/>
                      </a:moveTo>
                      <a:cubicBezTo>
                        <a:pt x="424792" y="520539"/>
                        <a:pt x="423444" y="520539"/>
                        <a:pt x="422095" y="520539"/>
                      </a:cubicBezTo>
                      <a:cubicBezTo>
                        <a:pt x="192842" y="454460"/>
                        <a:pt x="24274" y="250830"/>
                        <a:pt x="0" y="13485"/>
                      </a:cubicBezTo>
                      <a:cubicBezTo>
                        <a:pt x="0" y="6743"/>
                        <a:pt x="4046" y="0"/>
                        <a:pt x="10788" y="0"/>
                      </a:cubicBezTo>
                      <a:cubicBezTo>
                        <a:pt x="17531" y="0"/>
                        <a:pt x="24274" y="4046"/>
                        <a:pt x="24274" y="10788"/>
                      </a:cubicBezTo>
                      <a:cubicBezTo>
                        <a:pt x="45851" y="237344"/>
                        <a:pt x="209025" y="432884"/>
                        <a:pt x="427490" y="496265"/>
                      </a:cubicBezTo>
                      <a:cubicBezTo>
                        <a:pt x="434232" y="497614"/>
                        <a:pt x="438278" y="504357"/>
                        <a:pt x="435581" y="511099"/>
                      </a:cubicBezTo>
                      <a:cubicBezTo>
                        <a:pt x="435581" y="516494"/>
                        <a:pt x="431535" y="520539"/>
                        <a:pt x="426141" y="520539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3" name="任意多边形: 形状 2712">
                  <a:extLst>
                    <a:ext uri="{FF2B5EF4-FFF2-40B4-BE49-F238E27FC236}">
                      <a16:creationId xmlns:a16="http://schemas.microsoft.com/office/drawing/2014/main" id="{E51706EA-A4C4-AAAA-2783-43974058FAEB}"/>
                    </a:ext>
                  </a:extLst>
                </p:cNvPr>
                <p:cNvSpPr/>
                <p:nvPr/>
              </p:nvSpPr>
              <p:spPr>
                <a:xfrm>
                  <a:off x="2988023" y="2085993"/>
                  <a:ext cx="460041" cy="222696"/>
                </a:xfrm>
                <a:custGeom>
                  <a:avLst/>
                  <a:gdLst>
                    <a:gd name="connsiteX0" fmla="*/ 12137 w 460041"/>
                    <a:gd name="connsiteY0" fmla="*/ 222697 h 222696"/>
                    <a:gd name="connsiteX1" fmla="*/ 0 w 460041"/>
                    <a:gd name="connsiteY1" fmla="*/ 210560 h 222696"/>
                    <a:gd name="connsiteX2" fmla="*/ 12137 w 460041"/>
                    <a:gd name="connsiteY2" fmla="*/ 198423 h 222696"/>
                    <a:gd name="connsiteX3" fmla="*/ 438278 w 460041"/>
                    <a:gd name="connsiteY3" fmla="*/ 4232 h 222696"/>
                    <a:gd name="connsiteX4" fmla="*/ 455809 w 460041"/>
                    <a:gd name="connsiteY4" fmla="*/ 2884 h 222696"/>
                    <a:gd name="connsiteX5" fmla="*/ 457158 w 460041"/>
                    <a:gd name="connsiteY5" fmla="*/ 20415 h 222696"/>
                    <a:gd name="connsiteX6" fmla="*/ 12137 w 460041"/>
                    <a:gd name="connsiteY6" fmla="*/ 222697 h 22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0041" h="222696">
                      <a:moveTo>
                        <a:pt x="12137" y="222697"/>
                      </a:moveTo>
                      <a:cubicBezTo>
                        <a:pt x="5394" y="222697"/>
                        <a:pt x="0" y="217303"/>
                        <a:pt x="0" y="210560"/>
                      </a:cubicBezTo>
                      <a:cubicBezTo>
                        <a:pt x="0" y="203817"/>
                        <a:pt x="5394" y="198423"/>
                        <a:pt x="12137" y="198423"/>
                      </a:cubicBezTo>
                      <a:cubicBezTo>
                        <a:pt x="175311" y="198423"/>
                        <a:pt x="330394" y="126950"/>
                        <a:pt x="438278" y="4232"/>
                      </a:cubicBezTo>
                      <a:cubicBezTo>
                        <a:pt x="442324" y="-1162"/>
                        <a:pt x="450415" y="-1162"/>
                        <a:pt x="455809" y="2884"/>
                      </a:cubicBezTo>
                      <a:cubicBezTo>
                        <a:pt x="461203" y="6929"/>
                        <a:pt x="461203" y="15021"/>
                        <a:pt x="457158" y="20415"/>
                      </a:cubicBezTo>
                      <a:cubicBezTo>
                        <a:pt x="343880" y="148527"/>
                        <a:pt x="182054" y="222697"/>
                        <a:pt x="12137" y="222697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4" name="任意多边形: 形状 2713">
                  <a:extLst>
                    <a:ext uri="{FF2B5EF4-FFF2-40B4-BE49-F238E27FC236}">
                      <a16:creationId xmlns:a16="http://schemas.microsoft.com/office/drawing/2014/main" id="{1388E26F-01D6-92E5-0632-65B68B1E2647}"/>
                    </a:ext>
                  </a:extLst>
                </p:cNvPr>
                <p:cNvSpPr/>
                <p:nvPr/>
              </p:nvSpPr>
              <p:spPr>
                <a:xfrm>
                  <a:off x="3508853" y="1466139"/>
                  <a:ext cx="76576" cy="498672"/>
                </a:xfrm>
                <a:custGeom>
                  <a:avLst/>
                  <a:gdLst>
                    <a:gd name="connsiteX0" fmla="*/ 17241 w 76576"/>
                    <a:gd name="connsiteY0" fmla="*/ 498672 h 498672"/>
                    <a:gd name="connsiteX1" fmla="*/ 11846 w 76576"/>
                    <a:gd name="connsiteY1" fmla="*/ 497323 h 498672"/>
                    <a:gd name="connsiteX2" fmla="*/ 5104 w 76576"/>
                    <a:gd name="connsiteY2" fmla="*/ 481141 h 498672"/>
                    <a:gd name="connsiteX3" fmla="*/ 52303 w 76576"/>
                    <a:gd name="connsiteY3" fmla="*/ 253236 h 498672"/>
                    <a:gd name="connsiteX4" fmla="*/ 1058 w 76576"/>
                    <a:gd name="connsiteY4" fmla="*/ 17241 h 498672"/>
                    <a:gd name="connsiteX5" fmla="*/ 6452 w 76576"/>
                    <a:gd name="connsiteY5" fmla="*/ 1058 h 498672"/>
                    <a:gd name="connsiteX6" fmla="*/ 22635 w 76576"/>
                    <a:gd name="connsiteY6" fmla="*/ 6452 h 498672"/>
                    <a:gd name="connsiteX7" fmla="*/ 76577 w 76576"/>
                    <a:gd name="connsiteY7" fmla="*/ 251888 h 498672"/>
                    <a:gd name="connsiteX8" fmla="*/ 26681 w 76576"/>
                    <a:gd name="connsiteY8" fmla="*/ 489232 h 498672"/>
                    <a:gd name="connsiteX9" fmla="*/ 17241 w 76576"/>
                    <a:gd name="connsiteY9" fmla="*/ 498672 h 498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76" h="498672">
                      <a:moveTo>
                        <a:pt x="17241" y="498672"/>
                      </a:moveTo>
                      <a:cubicBezTo>
                        <a:pt x="15892" y="498672"/>
                        <a:pt x="13195" y="498672"/>
                        <a:pt x="11846" y="497323"/>
                      </a:cubicBezTo>
                      <a:cubicBezTo>
                        <a:pt x="5104" y="494626"/>
                        <a:pt x="2407" y="487884"/>
                        <a:pt x="5104" y="481141"/>
                      </a:cubicBezTo>
                      <a:cubicBezTo>
                        <a:pt x="37469" y="409668"/>
                        <a:pt x="52303" y="332801"/>
                        <a:pt x="52303" y="253236"/>
                      </a:cubicBezTo>
                      <a:cubicBezTo>
                        <a:pt x="52303" y="170975"/>
                        <a:pt x="34772" y="91411"/>
                        <a:pt x="1058" y="17241"/>
                      </a:cubicBezTo>
                      <a:cubicBezTo>
                        <a:pt x="-1639" y="10498"/>
                        <a:pt x="1058" y="3755"/>
                        <a:pt x="6452" y="1058"/>
                      </a:cubicBezTo>
                      <a:cubicBezTo>
                        <a:pt x="13195" y="-1639"/>
                        <a:pt x="19938" y="1058"/>
                        <a:pt x="22635" y="6452"/>
                      </a:cubicBezTo>
                      <a:cubicBezTo>
                        <a:pt x="59046" y="83319"/>
                        <a:pt x="76577" y="166929"/>
                        <a:pt x="76577" y="251888"/>
                      </a:cubicBezTo>
                      <a:cubicBezTo>
                        <a:pt x="76577" y="334149"/>
                        <a:pt x="60394" y="413714"/>
                        <a:pt x="26681" y="489232"/>
                      </a:cubicBezTo>
                      <a:cubicBezTo>
                        <a:pt x="26681" y="495975"/>
                        <a:pt x="22635" y="498672"/>
                        <a:pt x="17241" y="498672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5" name="任意多边形: 形状 2714">
                  <a:extLst>
                    <a:ext uri="{FF2B5EF4-FFF2-40B4-BE49-F238E27FC236}">
                      <a16:creationId xmlns:a16="http://schemas.microsoft.com/office/drawing/2014/main" id="{4BE5C2E4-F6E8-6CB3-C1A2-60CE84855C0E}"/>
                    </a:ext>
                  </a:extLst>
                </p:cNvPr>
                <p:cNvSpPr/>
                <p:nvPr/>
              </p:nvSpPr>
              <p:spPr>
                <a:xfrm>
                  <a:off x="3056591" y="1137943"/>
                  <a:ext cx="416564" cy="252386"/>
                </a:xfrm>
                <a:custGeom>
                  <a:avLst/>
                  <a:gdLst>
                    <a:gd name="connsiteX0" fmla="*/ 404772 w 416564"/>
                    <a:gd name="connsiteY0" fmla="*/ 252386 h 252386"/>
                    <a:gd name="connsiteX1" fmla="*/ 395332 w 416564"/>
                    <a:gd name="connsiteY1" fmla="*/ 246992 h 252386"/>
                    <a:gd name="connsiteX2" fmla="*/ 10996 w 416564"/>
                    <a:gd name="connsiteY2" fmla="*/ 24482 h 252386"/>
                    <a:gd name="connsiteX3" fmla="*/ 208 w 416564"/>
                    <a:gd name="connsiteY3" fmla="*/ 10996 h 252386"/>
                    <a:gd name="connsiteX4" fmla="*/ 13693 w 416564"/>
                    <a:gd name="connsiteY4" fmla="*/ 208 h 252386"/>
                    <a:gd name="connsiteX5" fmla="*/ 414212 w 416564"/>
                    <a:gd name="connsiteY5" fmla="*/ 232158 h 252386"/>
                    <a:gd name="connsiteX6" fmla="*/ 411515 w 416564"/>
                    <a:gd name="connsiteY6" fmla="*/ 249689 h 252386"/>
                    <a:gd name="connsiteX7" fmla="*/ 404772 w 416564"/>
                    <a:gd name="connsiteY7" fmla="*/ 252386 h 25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6564" h="252386">
                      <a:moveTo>
                        <a:pt x="404772" y="252386"/>
                      </a:moveTo>
                      <a:cubicBezTo>
                        <a:pt x="400727" y="252386"/>
                        <a:pt x="396681" y="251038"/>
                        <a:pt x="395332" y="246992"/>
                      </a:cubicBezTo>
                      <a:cubicBezTo>
                        <a:pt x="302283" y="124274"/>
                        <a:pt x="163382" y="42013"/>
                        <a:pt x="10996" y="24482"/>
                      </a:cubicBezTo>
                      <a:cubicBezTo>
                        <a:pt x="4254" y="23133"/>
                        <a:pt x="-1141" y="17739"/>
                        <a:pt x="208" y="10996"/>
                      </a:cubicBezTo>
                      <a:cubicBezTo>
                        <a:pt x="1557" y="4254"/>
                        <a:pt x="6951" y="-1141"/>
                        <a:pt x="13693" y="208"/>
                      </a:cubicBezTo>
                      <a:cubicBezTo>
                        <a:pt x="172822" y="19088"/>
                        <a:pt x="318465" y="104046"/>
                        <a:pt x="414212" y="232158"/>
                      </a:cubicBezTo>
                      <a:cubicBezTo>
                        <a:pt x="418258" y="237552"/>
                        <a:pt x="416909" y="245644"/>
                        <a:pt x="411515" y="249689"/>
                      </a:cubicBezTo>
                      <a:cubicBezTo>
                        <a:pt x="410166" y="251038"/>
                        <a:pt x="407469" y="252386"/>
                        <a:pt x="404772" y="252386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6" name="任意多边形: 形状 2715">
                  <a:extLst>
                    <a:ext uri="{FF2B5EF4-FFF2-40B4-BE49-F238E27FC236}">
                      <a16:creationId xmlns:a16="http://schemas.microsoft.com/office/drawing/2014/main" id="{87A22331-CA10-3B3E-40FE-34179A6F076A}"/>
                    </a:ext>
                  </a:extLst>
                </p:cNvPr>
                <p:cNvSpPr/>
                <p:nvPr/>
              </p:nvSpPr>
              <p:spPr>
                <a:xfrm>
                  <a:off x="2679206" y="1399769"/>
                  <a:ext cx="641908" cy="641908"/>
                </a:xfrm>
                <a:custGeom>
                  <a:avLst/>
                  <a:gdLst>
                    <a:gd name="connsiteX0" fmla="*/ 320954 w 641908"/>
                    <a:gd name="connsiteY0" fmla="*/ 0 h 641908"/>
                    <a:gd name="connsiteX1" fmla="*/ 0 w 641908"/>
                    <a:gd name="connsiteY1" fmla="*/ 320954 h 641908"/>
                    <a:gd name="connsiteX2" fmla="*/ 320954 w 641908"/>
                    <a:gd name="connsiteY2" fmla="*/ 641909 h 641908"/>
                    <a:gd name="connsiteX3" fmla="*/ 641909 w 641908"/>
                    <a:gd name="connsiteY3" fmla="*/ 320954 h 641908"/>
                    <a:gd name="connsiteX4" fmla="*/ 320954 w 641908"/>
                    <a:gd name="connsiteY4" fmla="*/ 0 h 641908"/>
                    <a:gd name="connsiteX5" fmla="*/ 320954 w 641908"/>
                    <a:gd name="connsiteY5" fmla="*/ 589315 h 641908"/>
                    <a:gd name="connsiteX6" fmla="*/ 52593 w 641908"/>
                    <a:gd name="connsiteY6" fmla="*/ 320954 h 641908"/>
                    <a:gd name="connsiteX7" fmla="*/ 320954 w 641908"/>
                    <a:gd name="connsiteY7" fmla="*/ 52593 h 641908"/>
                    <a:gd name="connsiteX8" fmla="*/ 589315 w 641908"/>
                    <a:gd name="connsiteY8" fmla="*/ 320954 h 641908"/>
                    <a:gd name="connsiteX9" fmla="*/ 320954 w 641908"/>
                    <a:gd name="connsiteY9" fmla="*/ 589315 h 64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908" h="641908">
                      <a:moveTo>
                        <a:pt x="320954" y="0"/>
                      </a:moveTo>
                      <a:cubicBezTo>
                        <a:pt x="142946" y="0"/>
                        <a:pt x="0" y="144295"/>
                        <a:pt x="0" y="320954"/>
                      </a:cubicBezTo>
                      <a:cubicBezTo>
                        <a:pt x="0" y="497614"/>
                        <a:pt x="144295" y="641909"/>
                        <a:pt x="320954" y="641909"/>
                      </a:cubicBezTo>
                      <a:cubicBezTo>
                        <a:pt x="497614" y="641909"/>
                        <a:pt x="641909" y="497614"/>
                        <a:pt x="641909" y="320954"/>
                      </a:cubicBezTo>
                      <a:cubicBezTo>
                        <a:pt x="641909" y="144295"/>
                        <a:pt x="497614" y="0"/>
                        <a:pt x="320954" y="0"/>
                      </a:cubicBezTo>
                      <a:close/>
                      <a:moveTo>
                        <a:pt x="320954" y="589315"/>
                      </a:moveTo>
                      <a:cubicBezTo>
                        <a:pt x="172614" y="589315"/>
                        <a:pt x="52593" y="469294"/>
                        <a:pt x="52593" y="320954"/>
                      </a:cubicBezTo>
                      <a:cubicBezTo>
                        <a:pt x="52593" y="172614"/>
                        <a:pt x="172614" y="52593"/>
                        <a:pt x="320954" y="52593"/>
                      </a:cubicBezTo>
                      <a:cubicBezTo>
                        <a:pt x="469294" y="52593"/>
                        <a:pt x="589315" y="172614"/>
                        <a:pt x="589315" y="320954"/>
                      </a:cubicBezTo>
                      <a:cubicBezTo>
                        <a:pt x="589315" y="469294"/>
                        <a:pt x="469294" y="589315"/>
                        <a:pt x="320954" y="589315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7" name="任意多边形: 形状 2716">
                  <a:extLst>
                    <a:ext uri="{FF2B5EF4-FFF2-40B4-BE49-F238E27FC236}">
                      <a16:creationId xmlns:a16="http://schemas.microsoft.com/office/drawing/2014/main" id="{523C5F11-039E-5F62-4E86-6E5B7B5A6BFB}"/>
                    </a:ext>
                  </a:extLst>
                </p:cNvPr>
                <p:cNvSpPr/>
                <p:nvPr/>
              </p:nvSpPr>
              <p:spPr>
                <a:xfrm>
                  <a:off x="2715617" y="1436180"/>
                  <a:ext cx="569086" cy="569086"/>
                </a:xfrm>
                <a:custGeom>
                  <a:avLst/>
                  <a:gdLst>
                    <a:gd name="connsiteX0" fmla="*/ 284543 w 569086"/>
                    <a:gd name="connsiteY0" fmla="*/ 0 h 569086"/>
                    <a:gd name="connsiteX1" fmla="*/ 0 w 569086"/>
                    <a:gd name="connsiteY1" fmla="*/ 284543 h 569086"/>
                    <a:gd name="connsiteX2" fmla="*/ 284543 w 569086"/>
                    <a:gd name="connsiteY2" fmla="*/ 569087 h 569086"/>
                    <a:gd name="connsiteX3" fmla="*/ 569087 w 569086"/>
                    <a:gd name="connsiteY3" fmla="*/ 284543 h 569086"/>
                    <a:gd name="connsiteX4" fmla="*/ 284543 w 569086"/>
                    <a:gd name="connsiteY4" fmla="*/ 0 h 569086"/>
                    <a:gd name="connsiteX5" fmla="*/ 284543 w 569086"/>
                    <a:gd name="connsiteY5" fmla="*/ 552904 h 569086"/>
                    <a:gd name="connsiteX6" fmla="*/ 16183 w 569086"/>
                    <a:gd name="connsiteY6" fmla="*/ 284543 h 569086"/>
                    <a:gd name="connsiteX7" fmla="*/ 284543 w 569086"/>
                    <a:gd name="connsiteY7" fmla="*/ 16183 h 569086"/>
                    <a:gd name="connsiteX8" fmla="*/ 552904 w 569086"/>
                    <a:gd name="connsiteY8" fmla="*/ 284543 h 569086"/>
                    <a:gd name="connsiteX9" fmla="*/ 284543 w 569086"/>
                    <a:gd name="connsiteY9" fmla="*/ 552904 h 56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086" h="569086">
                      <a:moveTo>
                        <a:pt x="284543" y="0"/>
                      </a:moveTo>
                      <a:cubicBezTo>
                        <a:pt x="128112" y="0"/>
                        <a:pt x="0" y="128112"/>
                        <a:pt x="0" y="284543"/>
                      </a:cubicBezTo>
                      <a:cubicBezTo>
                        <a:pt x="0" y="440975"/>
                        <a:pt x="126763" y="569087"/>
                        <a:pt x="284543" y="569087"/>
                      </a:cubicBezTo>
                      <a:cubicBezTo>
                        <a:pt x="440975" y="569087"/>
                        <a:pt x="569087" y="442323"/>
                        <a:pt x="569087" y="284543"/>
                      </a:cubicBezTo>
                      <a:cubicBezTo>
                        <a:pt x="569087" y="126763"/>
                        <a:pt x="440975" y="0"/>
                        <a:pt x="284543" y="0"/>
                      </a:cubicBezTo>
                      <a:close/>
                      <a:moveTo>
                        <a:pt x="284543" y="552904"/>
                      </a:moveTo>
                      <a:cubicBezTo>
                        <a:pt x="136203" y="552904"/>
                        <a:pt x="16183" y="432884"/>
                        <a:pt x="16183" y="284543"/>
                      </a:cubicBezTo>
                      <a:cubicBezTo>
                        <a:pt x="16183" y="136203"/>
                        <a:pt x="136203" y="16183"/>
                        <a:pt x="284543" y="16183"/>
                      </a:cubicBezTo>
                      <a:cubicBezTo>
                        <a:pt x="432884" y="16183"/>
                        <a:pt x="552904" y="136203"/>
                        <a:pt x="552904" y="284543"/>
                      </a:cubicBezTo>
                      <a:cubicBezTo>
                        <a:pt x="552904" y="432884"/>
                        <a:pt x="432884" y="552904"/>
                        <a:pt x="284543" y="552904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pic>
            <p:nvPicPr>
              <p:cNvPr id="2641" name="图片 2640" descr="图标&#10;&#10;中度可信度描述已自动生成">
                <a:extLst>
                  <a:ext uri="{FF2B5EF4-FFF2-40B4-BE49-F238E27FC236}">
                    <a16:creationId xmlns:a16="http://schemas.microsoft.com/office/drawing/2014/main" id="{4E9BDD5F-B923-7F45-2CD0-9630E98924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1708" y="1282271"/>
                <a:ext cx="874208" cy="874208"/>
              </a:xfrm>
              <a:prstGeom prst="rect">
                <a:avLst/>
              </a:prstGeom>
              <a:noFill/>
            </p:spPr>
          </p:pic>
        </p:grpSp>
        <p:grpSp>
          <p:nvGrpSpPr>
            <p:cNvPr id="2871" name="组合 2870">
              <a:extLst>
                <a:ext uri="{FF2B5EF4-FFF2-40B4-BE49-F238E27FC236}">
                  <a16:creationId xmlns:a16="http://schemas.microsoft.com/office/drawing/2014/main" id="{E0F4179A-9254-A869-6675-05698011B5E1}"/>
                </a:ext>
              </a:extLst>
            </p:cNvPr>
            <p:cNvGrpSpPr/>
            <p:nvPr/>
          </p:nvGrpSpPr>
          <p:grpSpPr>
            <a:xfrm rot="4996578">
              <a:off x="2096905" y="861049"/>
              <a:ext cx="1785328" cy="1698200"/>
              <a:chOff x="4855622" y="875335"/>
              <a:chExt cx="1785328" cy="1698200"/>
            </a:xfrm>
          </p:grpSpPr>
          <p:pic>
            <p:nvPicPr>
              <p:cNvPr id="2872" name="图片 2871">
                <a:extLst>
                  <a:ext uri="{FF2B5EF4-FFF2-40B4-BE49-F238E27FC236}">
                    <a16:creationId xmlns:a16="http://schemas.microsoft.com/office/drawing/2014/main" id="{A5909D44-180D-DA25-041E-A0FCB31D82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869" b="12547"/>
              <a:stretch/>
            </p:blipFill>
            <p:spPr>
              <a:xfrm rot="8262643">
                <a:off x="4855622" y="875335"/>
                <a:ext cx="1109941" cy="947213"/>
              </a:xfrm>
              <a:prstGeom prst="rect">
                <a:avLst/>
              </a:prstGeom>
            </p:spPr>
          </p:pic>
          <p:pic>
            <p:nvPicPr>
              <p:cNvPr id="2873" name="图片 2872">
                <a:extLst>
                  <a:ext uri="{FF2B5EF4-FFF2-40B4-BE49-F238E27FC236}">
                    <a16:creationId xmlns:a16="http://schemas.microsoft.com/office/drawing/2014/main" id="{2371D89F-299E-955F-04B1-5B34421DFA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869" b="12547"/>
              <a:stretch/>
            </p:blipFill>
            <p:spPr>
              <a:xfrm rot="8384482" flipH="1" flipV="1">
                <a:off x="5545470" y="1626322"/>
                <a:ext cx="1095480" cy="947213"/>
              </a:xfrm>
              <a:prstGeom prst="rect">
                <a:avLst/>
              </a:prstGeom>
            </p:spPr>
          </p:pic>
        </p:grpSp>
      </p:grpSp>
      <p:grpSp>
        <p:nvGrpSpPr>
          <p:cNvPr id="2879" name="组合 2878">
            <a:extLst>
              <a:ext uri="{FF2B5EF4-FFF2-40B4-BE49-F238E27FC236}">
                <a16:creationId xmlns:a16="http://schemas.microsoft.com/office/drawing/2014/main" id="{B261AAB3-4CE9-8F10-E075-8B179D68C300}"/>
              </a:ext>
            </a:extLst>
          </p:cNvPr>
          <p:cNvGrpSpPr/>
          <p:nvPr/>
        </p:nvGrpSpPr>
        <p:grpSpPr>
          <a:xfrm>
            <a:off x="7678487" y="838914"/>
            <a:ext cx="1698200" cy="2000823"/>
            <a:chOff x="7678487" y="838914"/>
            <a:chExt cx="1698200" cy="2000823"/>
          </a:xfrm>
        </p:grpSpPr>
        <p:grpSp>
          <p:nvGrpSpPr>
            <p:cNvPr id="19" name="图形 2840">
              <a:extLst>
                <a:ext uri="{FF2B5EF4-FFF2-40B4-BE49-F238E27FC236}">
                  <a16:creationId xmlns:a16="http://schemas.microsoft.com/office/drawing/2014/main" id="{1AB06A6D-3703-F024-B99A-32F8683CA58E}"/>
                </a:ext>
              </a:extLst>
            </p:cNvPr>
            <p:cNvGrpSpPr/>
            <p:nvPr/>
          </p:nvGrpSpPr>
          <p:grpSpPr>
            <a:xfrm>
              <a:off x="8357582" y="1548710"/>
              <a:ext cx="328189" cy="341327"/>
              <a:chOff x="8357582" y="1548710"/>
              <a:chExt cx="328189" cy="341328"/>
            </a:xfrm>
            <a:gradFill>
              <a:gsLst>
                <a:gs pos="14000">
                  <a:srgbClr val="A4FEFF"/>
                </a:gs>
                <a:gs pos="100000">
                  <a:srgbClr val="00B0F0"/>
                </a:gs>
                <a:gs pos="65000">
                  <a:srgbClr val="00F1FF"/>
                </a:gs>
              </a:gsLst>
              <a:lin ang="0" scaled="1"/>
            </a:gra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8A4A51F1-92F7-1F1D-AFFF-7228691DA7F6}"/>
                  </a:ext>
                </a:extLst>
              </p:cNvPr>
              <p:cNvSpPr/>
              <p:nvPr/>
            </p:nvSpPr>
            <p:spPr>
              <a:xfrm>
                <a:off x="8469784" y="1697691"/>
                <a:ext cx="88553" cy="89788"/>
              </a:xfrm>
              <a:custGeom>
                <a:avLst/>
                <a:gdLst>
                  <a:gd name="connsiteX0" fmla="*/ 44893 w 88553"/>
                  <a:gd name="connsiteY0" fmla="*/ 89789 h 89788"/>
                  <a:gd name="connsiteX1" fmla="*/ 87162 w 88553"/>
                  <a:gd name="connsiteY1" fmla="*/ 60036 h 89788"/>
                  <a:gd name="connsiteX2" fmla="*/ 84141 w 88553"/>
                  <a:gd name="connsiteY2" fmla="*/ 53642 h 89788"/>
                  <a:gd name="connsiteX3" fmla="*/ 77748 w 88553"/>
                  <a:gd name="connsiteY3" fmla="*/ 56663 h 89788"/>
                  <a:gd name="connsiteX4" fmla="*/ 44893 w 88553"/>
                  <a:gd name="connsiteY4" fmla="*/ 79788 h 89788"/>
                  <a:gd name="connsiteX5" fmla="*/ 9999 w 88553"/>
                  <a:gd name="connsiteY5" fmla="*/ 44894 h 89788"/>
                  <a:gd name="connsiteX6" fmla="*/ 44893 w 88553"/>
                  <a:gd name="connsiteY6" fmla="*/ 10000 h 89788"/>
                  <a:gd name="connsiteX7" fmla="*/ 78707 w 88553"/>
                  <a:gd name="connsiteY7" fmla="*/ 36250 h 89788"/>
                  <a:gd name="connsiteX8" fmla="*/ 84787 w 88553"/>
                  <a:gd name="connsiteY8" fmla="*/ 39861 h 89788"/>
                  <a:gd name="connsiteX9" fmla="*/ 88398 w 88553"/>
                  <a:gd name="connsiteY9" fmla="*/ 33781 h 89788"/>
                  <a:gd name="connsiteX10" fmla="*/ 44894 w 88553"/>
                  <a:gd name="connsiteY10" fmla="*/ 0 h 89788"/>
                  <a:gd name="connsiteX11" fmla="*/ 0 w 88553"/>
                  <a:gd name="connsiteY11" fmla="*/ 44894 h 89788"/>
                  <a:gd name="connsiteX12" fmla="*/ 44893 w 88553"/>
                  <a:gd name="connsiteY12" fmla="*/ 89789 h 89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8553" h="89788">
                    <a:moveTo>
                      <a:pt x="44893" y="89789"/>
                    </a:moveTo>
                    <a:cubicBezTo>
                      <a:pt x="63800" y="89789"/>
                      <a:pt x="80787" y="77831"/>
                      <a:pt x="87162" y="60036"/>
                    </a:cubicBezTo>
                    <a:cubicBezTo>
                      <a:pt x="88093" y="57436"/>
                      <a:pt x="86741" y="54574"/>
                      <a:pt x="84141" y="53642"/>
                    </a:cubicBezTo>
                    <a:cubicBezTo>
                      <a:pt x="81541" y="52712"/>
                      <a:pt x="78679" y="54064"/>
                      <a:pt x="77748" y="56663"/>
                    </a:cubicBezTo>
                    <a:cubicBezTo>
                      <a:pt x="72793" y="70495"/>
                      <a:pt x="59590" y="79788"/>
                      <a:pt x="44893" y="79788"/>
                    </a:cubicBezTo>
                    <a:cubicBezTo>
                      <a:pt x="25653" y="79788"/>
                      <a:pt x="9999" y="64135"/>
                      <a:pt x="9999" y="44894"/>
                    </a:cubicBezTo>
                    <a:cubicBezTo>
                      <a:pt x="9999" y="25653"/>
                      <a:pt x="25652" y="10000"/>
                      <a:pt x="44893" y="10000"/>
                    </a:cubicBezTo>
                    <a:cubicBezTo>
                      <a:pt x="60865" y="10000"/>
                      <a:pt x="74770" y="20794"/>
                      <a:pt x="78707" y="36250"/>
                    </a:cubicBezTo>
                    <a:cubicBezTo>
                      <a:pt x="79388" y="38926"/>
                      <a:pt x="82111" y="40543"/>
                      <a:pt x="84787" y="39861"/>
                    </a:cubicBezTo>
                    <a:cubicBezTo>
                      <a:pt x="87463" y="39179"/>
                      <a:pt x="89079" y="36458"/>
                      <a:pt x="88398" y="33781"/>
                    </a:cubicBezTo>
                    <a:cubicBezTo>
                      <a:pt x="83331" y="13892"/>
                      <a:pt x="65441" y="0"/>
                      <a:pt x="44894" y="0"/>
                    </a:cubicBezTo>
                    <a:cubicBezTo>
                      <a:pt x="20140" y="0"/>
                      <a:pt x="0" y="20139"/>
                      <a:pt x="0" y="44894"/>
                    </a:cubicBezTo>
                    <a:cubicBezTo>
                      <a:pt x="0" y="69649"/>
                      <a:pt x="20139" y="89789"/>
                      <a:pt x="44893" y="89789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8B9E07B-8983-3493-5032-AF5D190C0FFE}"/>
                  </a:ext>
                </a:extLst>
              </p:cNvPr>
              <p:cNvSpPr/>
              <p:nvPr/>
            </p:nvSpPr>
            <p:spPr>
              <a:xfrm>
                <a:off x="8489428" y="1717336"/>
                <a:ext cx="50499" cy="50499"/>
              </a:xfrm>
              <a:custGeom>
                <a:avLst/>
                <a:gdLst>
                  <a:gd name="connsiteX0" fmla="*/ 25250 w 50499"/>
                  <a:gd name="connsiteY0" fmla="*/ 0 h 50499"/>
                  <a:gd name="connsiteX1" fmla="*/ 0 w 50499"/>
                  <a:gd name="connsiteY1" fmla="*/ 25250 h 50499"/>
                  <a:gd name="connsiteX2" fmla="*/ 25250 w 50499"/>
                  <a:gd name="connsiteY2" fmla="*/ 50499 h 50499"/>
                  <a:gd name="connsiteX3" fmla="*/ 50499 w 50499"/>
                  <a:gd name="connsiteY3" fmla="*/ 25250 h 50499"/>
                  <a:gd name="connsiteX4" fmla="*/ 25250 w 50499"/>
                  <a:gd name="connsiteY4" fmla="*/ 0 h 50499"/>
                  <a:gd name="connsiteX5" fmla="*/ 25250 w 50499"/>
                  <a:gd name="connsiteY5" fmla="*/ 40499 h 50499"/>
                  <a:gd name="connsiteX6" fmla="*/ 10000 w 50499"/>
                  <a:gd name="connsiteY6" fmla="*/ 25250 h 50499"/>
                  <a:gd name="connsiteX7" fmla="*/ 25250 w 50499"/>
                  <a:gd name="connsiteY7" fmla="*/ 10000 h 50499"/>
                  <a:gd name="connsiteX8" fmla="*/ 40499 w 50499"/>
                  <a:gd name="connsiteY8" fmla="*/ 25250 h 50499"/>
                  <a:gd name="connsiteX9" fmla="*/ 25250 w 50499"/>
                  <a:gd name="connsiteY9" fmla="*/ 40499 h 5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499" h="50499">
                    <a:moveTo>
                      <a:pt x="25250" y="0"/>
                    </a:moveTo>
                    <a:cubicBezTo>
                      <a:pt x="11327" y="0"/>
                      <a:pt x="0" y="11327"/>
                      <a:pt x="0" y="25250"/>
                    </a:cubicBezTo>
                    <a:cubicBezTo>
                      <a:pt x="0" y="39172"/>
                      <a:pt x="11327" y="50499"/>
                      <a:pt x="25250" y="50499"/>
                    </a:cubicBezTo>
                    <a:cubicBezTo>
                      <a:pt x="39172" y="50499"/>
                      <a:pt x="50499" y="39172"/>
                      <a:pt x="50499" y="25250"/>
                    </a:cubicBezTo>
                    <a:cubicBezTo>
                      <a:pt x="50499" y="11327"/>
                      <a:pt x="39172" y="0"/>
                      <a:pt x="25250" y="0"/>
                    </a:cubicBezTo>
                    <a:close/>
                    <a:moveTo>
                      <a:pt x="25250" y="40499"/>
                    </a:moveTo>
                    <a:cubicBezTo>
                      <a:pt x="16841" y="40499"/>
                      <a:pt x="10000" y="33658"/>
                      <a:pt x="10000" y="25250"/>
                    </a:cubicBezTo>
                    <a:cubicBezTo>
                      <a:pt x="10000" y="16841"/>
                      <a:pt x="16841" y="10000"/>
                      <a:pt x="25250" y="10000"/>
                    </a:cubicBezTo>
                    <a:cubicBezTo>
                      <a:pt x="33658" y="10000"/>
                      <a:pt x="40499" y="16841"/>
                      <a:pt x="40499" y="25250"/>
                    </a:cubicBezTo>
                    <a:cubicBezTo>
                      <a:pt x="40499" y="33658"/>
                      <a:pt x="33658" y="40499"/>
                      <a:pt x="25250" y="40499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4C9D701-4ED7-B682-FB3F-BDC8F367232D}"/>
                  </a:ext>
                </a:extLst>
              </p:cNvPr>
              <p:cNvSpPr/>
              <p:nvPr/>
            </p:nvSpPr>
            <p:spPr>
              <a:xfrm>
                <a:off x="8357582" y="1548710"/>
                <a:ext cx="304496" cy="341328"/>
              </a:xfrm>
              <a:custGeom>
                <a:avLst/>
                <a:gdLst>
                  <a:gd name="connsiteX0" fmla="*/ 296088 w 304496"/>
                  <a:gd name="connsiteY0" fmla="*/ 189197 h 341328"/>
                  <a:gd name="connsiteX1" fmla="*/ 280928 w 304496"/>
                  <a:gd name="connsiteY1" fmla="*/ 188936 h 341328"/>
                  <a:gd name="connsiteX2" fmla="*/ 280780 w 304496"/>
                  <a:gd name="connsiteY2" fmla="*/ 188935 h 341328"/>
                  <a:gd name="connsiteX3" fmla="*/ 272242 w 304496"/>
                  <a:gd name="connsiteY3" fmla="*/ 197232 h 341328"/>
                  <a:gd name="connsiteX4" fmla="*/ 237098 w 304496"/>
                  <a:gd name="connsiteY4" fmla="*/ 276679 h 341328"/>
                  <a:gd name="connsiteX5" fmla="*/ 157098 w 304496"/>
                  <a:gd name="connsiteY5" fmla="*/ 309069 h 341328"/>
                  <a:gd name="connsiteX6" fmla="*/ 156196 w 304496"/>
                  <a:gd name="connsiteY6" fmla="*/ 309066 h 341328"/>
                  <a:gd name="connsiteX7" fmla="*/ 41962 w 304496"/>
                  <a:gd name="connsiteY7" fmla="*/ 197566 h 341328"/>
                  <a:gd name="connsiteX8" fmla="*/ 46216 w 304496"/>
                  <a:gd name="connsiteY8" fmla="*/ 198120 h 341328"/>
                  <a:gd name="connsiteX9" fmla="*/ 46284 w 304496"/>
                  <a:gd name="connsiteY9" fmla="*/ 198120 h 341328"/>
                  <a:gd name="connsiteX10" fmla="*/ 49219 w 304496"/>
                  <a:gd name="connsiteY10" fmla="*/ 211717 h 341328"/>
                  <a:gd name="connsiteX11" fmla="*/ 63795 w 304496"/>
                  <a:gd name="connsiteY11" fmla="*/ 223483 h 341328"/>
                  <a:gd name="connsiteX12" fmla="*/ 76378 w 304496"/>
                  <a:gd name="connsiteY12" fmla="*/ 223483 h 341328"/>
                  <a:gd name="connsiteX13" fmla="*/ 90231 w 304496"/>
                  <a:gd name="connsiteY13" fmla="*/ 214083 h 341328"/>
                  <a:gd name="connsiteX14" fmla="*/ 91997 w 304496"/>
                  <a:gd name="connsiteY14" fmla="*/ 214083 h 341328"/>
                  <a:gd name="connsiteX15" fmla="*/ 96773 w 304496"/>
                  <a:gd name="connsiteY15" fmla="*/ 225619 h 341328"/>
                  <a:gd name="connsiteX16" fmla="*/ 83424 w 304496"/>
                  <a:gd name="connsiteY16" fmla="*/ 238967 h 341328"/>
                  <a:gd name="connsiteX17" fmla="*/ 82623 w 304496"/>
                  <a:gd name="connsiteY17" fmla="*/ 251005 h 341328"/>
                  <a:gd name="connsiteX18" fmla="*/ 99965 w 304496"/>
                  <a:gd name="connsiteY18" fmla="*/ 268348 h 341328"/>
                  <a:gd name="connsiteX19" fmla="*/ 112003 w 304496"/>
                  <a:gd name="connsiteY19" fmla="*/ 267547 h 341328"/>
                  <a:gd name="connsiteX20" fmla="*/ 125352 w 304496"/>
                  <a:gd name="connsiteY20" fmla="*/ 254198 h 341328"/>
                  <a:gd name="connsiteX21" fmla="*/ 136887 w 304496"/>
                  <a:gd name="connsiteY21" fmla="*/ 258974 h 341328"/>
                  <a:gd name="connsiteX22" fmla="*/ 136887 w 304496"/>
                  <a:gd name="connsiteY22" fmla="*/ 277860 h 341328"/>
                  <a:gd name="connsiteX23" fmla="*/ 144831 w 304496"/>
                  <a:gd name="connsiteY23" fmla="*/ 286938 h 341328"/>
                  <a:gd name="connsiteX24" fmla="*/ 157096 w 304496"/>
                  <a:gd name="connsiteY24" fmla="*/ 287737 h 341328"/>
                  <a:gd name="connsiteX25" fmla="*/ 169360 w 304496"/>
                  <a:gd name="connsiteY25" fmla="*/ 286938 h 341328"/>
                  <a:gd name="connsiteX26" fmla="*/ 177304 w 304496"/>
                  <a:gd name="connsiteY26" fmla="*/ 277860 h 341328"/>
                  <a:gd name="connsiteX27" fmla="*/ 177304 w 304496"/>
                  <a:gd name="connsiteY27" fmla="*/ 258974 h 341328"/>
                  <a:gd name="connsiteX28" fmla="*/ 188840 w 304496"/>
                  <a:gd name="connsiteY28" fmla="*/ 254198 h 341328"/>
                  <a:gd name="connsiteX29" fmla="*/ 202188 w 304496"/>
                  <a:gd name="connsiteY29" fmla="*/ 267547 h 341328"/>
                  <a:gd name="connsiteX30" fmla="*/ 214227 w 304496"/>
                  <a:gd name="connsiteY30" fmla="*/ 268348 h 341328"/>
                  <a:gd name="connsiteX31" fmla="*/ 231569 w 304496"/>
                  <a:gd name="connsiteY31" fmla="*/ 251005 h 341328"/>
                  <a:gd name="connsiteX32" fmla="*/ 230768 w 304496"/>
                  <a:gd name="connsiteY32" fmla="*/ 238968 h 341328"/>
                  <a:gd name="connsiteX33" fmla="*/ 217419 w 304496"/>
                  <a:gd name="connsiteY33" fmla="*/ 225619 h 341328"/>
                  <a:gd name="connsiteX34" fmla="*/ 222195 w 304496"/>
                  <a:gd name="connsiteY34" fmla="*/ 214083 h 341328"/>
                  <a:gd name="connsiteX35" fmla="*/ 241081 w 304496"/>
                  <a:gd name="connsiteY35" fmla="*/ 214083 h 341328"/>
                  <a:gd name="connsiteX36" fmla="*/ 250159 w 304496"/>
                  <a:gd name="connsiteY36" fmla="*/ 206138 h 341328"/>
                  <a:gd name="connsiteX37" fmla="*/ 250958 w 304496"/>
                  <a:gd name="connsiteY37" fmla="*/ 193874 h 341328"/>
                  <a:gd name="connsiteX38" fmla="*/ 250159 w 304496"/>
                  <a:gd name="connsiteY38" fmla="*/ 181609 h 341328"/>
                  <a:gd name="connsiteX39" fmla="*/ 241081 w 304496"/>
                  <a:gd name="connsiteY39" fmla="*/ 173665 h 341328"/>
                  <a:gd name="connsiteX40" fmla="*/ 222195 w 304496"/>
                  <a:gd name="connsiteY40" fmla="*/ 173665 h 341328"/>
                  <a:gd name="connsiteX41" fmla="*/ 217419 w 304496"/>
                  <a:gd name="connsiteY41" fmla="*/ 162130 h 341328"/>
                  <a:gd name="connsiteX42" fmla="*/ 230768 w 304496"/>
                  <a:gd name="connsiteY42" fmla="*/ 148781 h 341328"/>
                  <a:gd name="connsiteX43" fmla="*/ 231569 w 304496"/>
                  <a:gd name="connsiteY43" fmla="*/ 136743 h 341328"/>
                  <a:gd name="connsiteX44" fmla="*/ 214227 w 304496"/>
                  <a:gd name="connsiteY44" fmla="*/ 119400 h 341328"/>
                  <a:gd name="connsiteX45" fmla="*/ 202189 w 304496"/>
                  <a:gd name="connsiteY45" fmla="*/ 120202 h 341328"/>
                  <a:gd name="connsiteX46" fmla="*/ 188841 w 304496"/>
                  <a:gd name="connsiteY46" fmla="*/ 133550 h 341328"/>
                  <a:gd name="connsiteX47" fmla="*/ 177305 w 304496"/>
                  <a:gd name="connsiteY47" fmla="*/ 128774 h 341328"/>
                  <a:gd name="connsiteX48" fmla="*/ 177305 w 304496"/>
                  <a:gd name="connsiteY48" fmla="*/ 109888 h 341328"/>
                  <a:gd name="connsiteX49" fmla="*/ 169360 w 304496"/>
                  <a:gd name="connsiteY49" fmla="*/ 100810 h 341328"/>
                  <a:gd name="connsiteX50" fmla="*/ 144831 w 304496"/>
                  <a:gd name="connsiteY50" fmla="*/ 100810 h 341328"/>
                  <a:gd name="connsiteX51" fmla="*/ 136887 w 304496"/>
                  <a:gd name="connsiteY51" fmla="*/ 109888 h 341328"/>
                  <a:gd name="connsiteX52" fmla="*/ 136887 w 304496"/>
                  <a:gd name="connsiteY52" fmla="*/ 128774 h 341328"/>
                  <a:gd name="connsiteX53" fmla="*/ 125351 w 304496"/>
                  <a:gd name="connsiteY53" fmla="*/ 133550 h 341328"/>
                  <a:gd name="connsiteX54" fmla="*/ 115158 w 304496"/>
                  <a:gd name="connsiteY54" fmla="*/ 123357 h 341328"/>
                  <a:gd name="connsiteX55" fmla="*/ 139210 w 304496"/>
                  <a:gd name="connsiteY55" fmla="*/ 80063 h 341328"/>
                  <a:gd name="connsiteX56" fmla="*/ 157095 w 304496"/>
                  <a:gd name="connsiteY56" fmla="*/ 78679 h 341328"/>
                  <a:gd name="connsiteX57" fmla="*/ 254483 w 304496"/>
                  <a:gd name="connsiteY57" fmla="*/ 78679 h 341328"/>
                  <a:gd name="connsiteX58" fmla="*/ 254483 w 304496"/>
                  <a:gd name="connsiteY58" fmla="*/ 85052 h 341328"/>
                  <a:gd name="connsiteX59" fmla="*/ 258296 w 304496"/>
                  <a:gd name="connsiteY59" fmla="*/ 91421 h 341328"/>
                  <a:gd name="connsiteX60" fmla="*/ 265711 w 304496"/>
                  <a:gd name="connsiteY60" fmla="*/ 91068 h 341328"/>
                  <a:gd name="connsiteX61" fmla="*/ 299532 w 304496"/>
                  <a:gd name="connsiteY61" fmla="*/ 68567 h 341328"/>
                  <a:gd name="connsiteX62" fmla="*/ 302755 w 304496"/>
                  <a:gd name="connsiteY62" fmla="*/ 62551 h 341328"/>
                  <a:gd name="connsiteX63" fmla="*/ 299531 w 304496"/>
                  <a:gd name="connsiteY63" fmla="*/ 56535 h 341328"/>
                  <a:gd name="connsiteX64" fmla="*/ 265711 w 304496"/>
                  <a:gd name="connsiteY64" fmla="*/ 34034 h 341328"/>
                  <a:gd name="connsiteX65" fmla="*/ 258295 w 304496"/>
                  <a:gd name="connsiteY65" fmla="*/ 33681 h 341328"/>
                  <a:gd name="connsiteX66" fmla="*/ 254483 w 304496"/>
                  <a:gd name="connsiteY66" fmla="*/ 40049 h 341328"/>
                  <a:gd name="connsiteX67" fmla="*/ 254483 w 304496"/>
                  <a:gd name="connsiteY67" fmla="*/ 46422 h 341328"/>
                  <a:gd name="connsiteX68" fmla="*/ 158328 w 304496"/>
                  <a:gd name="connsiteY68" fmla="*/ 46422 h 341328"/>
                  <a:gd name="connsiteX69" fmla="*/ 136449 w 304496"/>
                  <a:gd name="connsiteY69" fmla="*/ 48051 h 341328"/>
                  <a:gd name="connsiteX70" fmla="*/ 119074 w 304496"/>
                  <a:gd name="connsiteY70" fmla="*/ 20130 h 341328"/>
                  <a:gd name="connsiteX71" fmla="*/ 68922 w 304496"/>
                  <a:gd name="connsiteY71" fmla="*/ 7 h 341328"/>
                  <a:gd name="connsiteX72" fmla="*/ 20869 w 304496"/>
                  <a:gd name="connsiteY72" fmla="*/ 20256 h 341328"/>
                  <a:gd name="connsiteX73" fmla="*/ 25 w 304496"/>
                  <a:gd name="connsiteY73" fmla="*/ 68050 h 341328"/>
                  <a:gd name="connsiteX74" fmla="*/ 26974 w 304496"/>
                  <a:gd name="connsiteY74" fmla="*/ 125149 h 341328"/>
                  <a:gd name="connsiteX75" fmla="*/ 9643 w 304496"/>
                  <a:gd name="connsiteY75" fmla="*/ 193801 h 341328"/>
                  <a:gd name="connsiteX76" fmla="*/ 52854 w 304496"/>
                  <a:gd name="connsiteY76" fmla="*/ 298068 h 341328"/>
                  <a:gd name="connsiteX77" fmla="*/ 157096 w 304496"/>
                  <a:gd name="connsiteY77" fmla="*/ 341328 h 341328"/>
                  <a:gd name="connsiteX78" fmla="*/ 250286 w 304496"/>
                  <a:gd name="connsiteY78" fmla="*/ 308059 h 341328"/>
                  <a:gd name="connsiteX79" fmla="*/ 250992 w 304496"/>
                  <a:gd name="connsiteY79" fmla="*/ 301023 h 341328"/>
                  <a:gd name="connsiteX80" fmla="*/ 243956 w 304496"/>
                  <a:gd name="connsiteY80" fmla="*/ 300317 h 341328"/>
                  <a:gd name="connsiteX81" fmla="*/ 157096 w 304496"/>
                  <a:gd name="connsiteY81" fmla="*/ 331328 h 341328"/>
                  <a:gd name="connsiteX82" fmla="*/ 59927 w 304496"/>
                  <a:gd name="connsiteY82" fmla="*/ 291000 h 341328"/>
                  <a:gd name="connsiteX83" fmla="*/ 19643 w 304496"/>
                  <a:gd name="connsiteY83" fmla="*/ 193806 h 341328"/>
                  <a:gd name="connsiteX84" fmla="*/ 33825 w 304496"/>
                  <a:gd name="connsiteY84" fmla="*/ 133701 h 341328"/>
                  <a:gd name="connsiteX85" fmla="*/ 34939 w 304496"/>
                  <a:gd name="connsiteY85" fmla="*/ 136551 h 341328"/>
                  <a:gd name="connsiteX86" fmla="*/ 37378 w 304496"/>
                  <a:gd name="connsiteY86" fmla="*/ 144270 h 341328"/>
                  <a:gd name="connsiteX87" fmla="*/ 29614 w 304496"/>
                  <a:gd name="connsiteY87" fmla="*/ 158314 h 341328"/>
                  <a:gd name="connsiteX88" fmla="*/ 34230 w 304496"/>
                  <a:gd name="connsiteY88" fmla="*/ 169784 h 341328"/>
                  <a:gd name="connsiteX89" fmla="*/ 34162 w 304496"/>
                  <a:gd name="connsiteY89" fmla="*/ 170121 h 341328"/>
                  <a:gd name="connsiteX90" fmla="*/ 29614 w 304496"/>
                  <a:gd name="connsiteY90" fmla="*/ 181519 h 341328"/>
                  <a:gd name="connsiteX91" fmla="*/ 31970 w 304496"/>
                  <a:gd name="connsiteY91" fmla="*/ 190032 h 341328"/>
                  <a:gd name="connsiteX92" fmla="*/ 31906 w 304496"/>
                  <a:gd name="connsiteY92" fmla="*/ 194852 h 341328"/>
                  <a:gd name="connsiteX93" fmla="*/ 68669 w 304496"/>
                  <a:gd name="connsiteY93" fmla="*/ 282304 h 341328"/>
                  <a:gd name="connsiteX94" fmla="*/ 156120 w 304496"/>
                  <a:gd name="connsiteY94" fmla="*/ 319067 h 341328"/>
                  <a:gd name="connsiteX95" fmla="*/ 157100 w 304496"/>
                  <a:gd name="connsiteY95" fmla="*/ 319070 h 341328"/>
                  <a:gd name="connsiteX96" fmla="*/ 244048 w 304496"/>
                  <a:gd name="connsiteY96" fmla="*/ 283870 h 341328"/>
                  <a:gd name="connsiteX97" fmla="*/ 282189 w 304496"/>
                  <a:gd name="connsiteY97" fmla="*/ 198960 h 341328"/>
                  <a:gd name="connsiteX98" fmla="*/ 294449 w 304496"/>
                  <a:gd name="connsiteY98" fmla="*/ 199171 h 341328"/>
                  <a:gd name="connsiteX99" fmla="*/ 260181 w 304496"/>
                  <a:gd name="connsiteY99" fmla="*/ 284691 h 341328"/>
                  <a:gd name="connsiteX100" fmla="*/ 260623 w 304496"/>
                  <a:gd name="connsiteY100" fmla="*/ 291748 h 341328"/>
                  <a:gd name="connsiteX101" fmla="*/ 267681 w 304496"/>
                  <a:gd name="connsiteY101" fmla="*/ 291306 h 341328"/>
                  <a:gd name="connsiteX102" fmla="*/ 304493 w 304496"/>
                  <a:gd name="connsiteY102" fmla="*/ 197984 h 341328"/>
                  <a:gd name="connsiteX103" fmla="*/ 302125 w 304496"/>
                  <a:gd name="connsiteY103" fmla="*/ 191840 h 341328"/>
                  <a:gd name="connsiteX104" fmla="*/ 296088 w 304496"/>
                  <a:gd name="connsiteY104" fmla="*/ 189197 h 341328"/>
                  <a:gd name="connsiteX105" fmla="*/ 39614 w 304496"/>
                  <a:gd name="connsiteY105" fmla="*/ 158314 h 341328"/>
                  <a:gd name="connsiteX106" fmla="*/ 46216 w 304496"/>
                  <a:gd name="connsiteY106" fmla="*/ 151712 h 341328"/>
                  <a:gd name="connsiteX107" fmla="*/ 93715 w 304496"/>
                  <a:gd name="connsiteY107" fmla="*/ 151712 h 341328"/>
                  <a:gd name="connsiteX108" fmla="*/ 100318 w 304496"/>
                  <a:gd name="connsiteY108" fmla="*/ 158314 h 341328"/>
                  <a:gd name="connsiteX109" fmla="*/ 93715 w 304496"/>
                  <a:gd name="connsiteY109" fmla="*/ 164917 h 341328"/>
                  <a:gd name="connsiteX110" fmla="*/ 46216 w 304496"/>
                  <a:gd name="connsiteY110" fmla="*/ 164917 h 341328"/>
                  <a:gd name="connsiteX111" fmla="*/ 39614 w 304496"/>
                  <a:gd name="connsiteY111" fmla="*/ 158314 h 341328"/>
                  <a:gd name="connsiteX112" fmla="*/ 69965 w 304496"/>
                  <a:gd name="connsiteY112" fmla="*/ 81381 h 341328"/>
                  <a:gd name="connsiteX113" fmla="*/ 58549 w 304496"/>
                  <a:gd name="connsiteY113" fmla="*/ 69966 h 341328"/>
                  <a:gd name="connsiteX114" fmla="*/ 69965 w 304496"/>
                  <a:gd name="connsiteY114" fmla="*/ 58550 h 341328"/>
                  <a:gd name="connsiteX115" fmla="*/ 81381 w 304496"/>
                  <a:gd name="connsiteY115" fmla="*/ 69966 h 341328"/>
                  <a:gd name="connsiteX116" fmla="*/ 69965 w 304496"/>
                  <a:gd name="connsiteY116" fmla="*/ 81381 h 341328"/>
                  <a:gd name="connsiteX117" fmla="*/ 100317 w 304496"/>
                  <a:gd name="connsiteY117" fmla="*/ 181519 h 341328"/>
                  <a:gd name="connsiteX118" fmla="*/ 93715 w 304496"/>
                  <a:gd name="connsiteY118" fmla="*/ 188122 h 341328"/>
                  <a:gd name="connsiteX119" fmla="*/ 46215 w 304496"/>
                  <a:gd name="connsiteY119" fmla="*/ 188122 h 341328"/>
                  <a:gd name="connsiteX120" fmla="*/ 39613 w 304496"/>
                  <a:gd name="connsiteY120" fmla="*/ 181519 h 341328"/>
                  <a:gd name="connsiteX121" fmla="*/ 46215 w 304496"/>
                  <a:gd name="connsiteY121" fmla="*/ 174917 h 341328"/>
                  <a:gd name="connsiteX122" fmla="*/ 93715 w 304496"/>
                  <a:gd name="connsiteY122" fmla="*/ 174917 h 341328"/>
                  <a:gd name="connsiteX123" fmla="*/ 100317 w 304496"/>
                  <a:gd name="connsiteY123" fmla="*/ 181519 h 341328"/>
                  <a:gd name="connsiteX124" fmla="*/ 76378 w 304496"/>
                  <a:gd name="connsiteY124" fmla="*/ 213483 h 341328"/>
                  <a:gd name="connsiteX125" fmla="*/ 63795 w 304496"/>
                  <a:gd name="connsiteY125" fmla="*/ 213483 h 341328"/>
                  <a:gd name="connsiteX126" fmla="*/ 58993 w 304496"/>
                  <a:gd name="connsiteY126" fmla="*/ 209608 h 341328"/>
                  <a:gd name="connsiteX127" fmla="*/ 56514 w 304496"/>
                  <a:gd name="connsiteY127" fmla="*/ 198121 h 341328"/>
                  <a:gd name="connsiteX128" fmla="*/ 83566 w 304496"/>
                  <a:gd name="connsiteY128" fmla="*/ 198121 h 341328"/>
                  <a:gd name="connsiteX129" fmla="*/ 81187 w 304496"/>
                  <a:gd name="connsiteY129" fmla="*/ 209571 h 341328"/>
                  <a:gd name="connsiteX130" fmla="*/ 76378 w 304496"/>
                  <a:gd name="connsiteY130" fmla="*/ 213483 h 341328"/>
                  <a:gd name="connsiteX131" fmla="*/ 129552 w 304496"/>
                  <a:gd name="connsiteY131" fmla="*/ 142644 h 341328"/>
                  <a:gd name="connsiteX132" fmla="*/ 140346 w 304496"/>
                  <a:gd name="connsiteY132" fmla="*/ 138175 h 341328"/>
                  <a:gd name="connsiteX133" fmla="*/ 146887 w 304496"/>
                  <a:gd name="connsiteY133" fmla="*/ 129411 h 341328"/>
                  <a:gd name="connsiteX134" fmla="*/ 146887 w 304496"/>
                  <a:gd name="connsiteY134" fmla="*/ 110632 h 341328"/>
                  <a:gd name="connsiteX135" fmla="*/ 167304 w 304496"/>
                  <a:gd name="connsiteY135" fmla="*/ 110632 h 341328"/>
                  <a:gd name="connsiteX136" fmla="*/ 167304 w 304496"/>
                  <a:gd name="connsiteY136" fmla="*/ 129411 h 341328"/>
                  <a:gd name="connsiteX137" fmla="*/ 173844 w 304496"/>
                  <a:gd name="connsiteY137" fmla="*/ 138175 h 341328"/>
                  <a:gd name="connsiteX138" fmla="*/ 184638 w 304496"/>
                  <a:gd name="connsiteY138" fmla="*/ 142643 h 341328"/>
                  <a:gd name="connsiteX139" fmla="*/ 195462 w 304496"/>
                  <a:gd name="connsiteY139" fmla="*/ 141071 h 341328"/>
                  <a:gd name="connsiteX140" fmla="*/ 208735 w 304496"/>
                  <a:gd name="connsiteY140" fmla="*/ 127798 h 341328"/>
                  <a:gd name="connsiteX141" fmla="*/ 223173 w 304496"/>
                  <a:gd name="connsiteY141" fmla="*/ 142236 h 341328"/>
                  <a:gd name="connsiteX142" fmla="*/ 209900 w 304496"/>
                  <a:gd name="connsiteY142" fmla="*/ 155509 h 341328"/>
                  <a:gd name="connsiteX143" fmla="*/ 208327 w 304496"/>
                  <a:gd name="connsiteY143" fmla="*/ 166332 h 341328"/>
                  <a:gd name="connsiteX144" fmla="*/ 212796 w 304496"/>
                  <a:gd name="connsiteY144" fmla="*/ 177126 h 341328"/>
                  <a:gd name="connsiteX145" fmla="*/ 221560 w 304496"/>
                  <a:gd name="connsiteY145" fmla="*/ 183667 h 341328"/>
                  <a:gd name="connsiteX146" fmla="*/ 240339 w 304496"/>
                  <a:gd name="connsiteY146" fmla="*/ 183667 h 341328"/>
                  <a:gd name="connsiteX147" fmla="*/ 240958 w 304496"/>
                  <a:gd name="connsiteY147" fmla="*/ 193875 h 341328"/>
                  <a:gd name="connsiteX148" fmla="*/ 240339 w 304496"/>
                  <a:gd name="connsiteY148" fmla="*/ 204084 h 341328"/>
                  <a:gd name="connsiteX149" fmla="*/ 221560 w 304496"/>
                  <a:gd name="connsiteY149" fmla="*/ 204084 h 341328"/>
                  <a:gd name="connsiteX150" fmla="*/ 212796 w 304496"/>
                  <a:gd name="connsiteY150" fmla="*/ 210623 h 341328"/>
                  <a:gd name="connsiteX151" fmla="*/ 208327 w 304496"/>
                  <a:gd name="connsiteY151" fmla="*/ 221419 h 341328"/>
                  <a:gd name="connsiteX152" fmla="*/ 209900 w 304496"/>
                  <a:gd name="connsiteY152" fmla="*/ 232241 h 341328"/>
                  <a:gd name="connsiteX153" fmla="*/ 223173 w 304496"/>
                  <a:gd name="connsiteY153" fmla="*/ 245515 h 341328"/>
                  <a:gd name="connsiteX154" fmla="*/ 208736 w 304496"/>
                  <a:gd name="connsiteY154" fmla="*/ 259953 h 341328"/>
                  <a:gd name="connsiteX155" fmla="*/ 195462 w 304496"/>
                  <a:gd name="connsiteY155" fmla="*/ 246679 h 341328"/>
                  <a:gd name="connsiteX156" fmla="*/ 184639 w 304496"/>
                  <a:gd name="connsiteY156" fmla="*/ 245106 h 341328"/>
                  <a:gd name="connsiteX157" fmla="*/ 173844 w 304496"/>
                  <a:gd name="connsiteY157" fmla="*/ 249575 h 341328"/>
                  <a:gd name="connsiteX158" fmla="*/ 167304 w 304496"/>
                  <a:gd name="connsiteY158" fmla="*/ 258339 h 341328"/>
                  <a:gd name="connsiteX159" fmla="*/ 167304 w 304496"/>
                  <a:gd name="connsiteY159" fmla="*/ 277118 h 341328"/>
                  <a:gd name="connsiteX160" fmla="*/ 146887 w 304496"/>
                  <a:gd name="connsiteY160" fmla="*/ 277118 h 341328"/>
                  <a:gd name="connsiteX161" fmla="*/ 146887 w 304496"/>
                  <a:gd name="connsiteY161" fmla="*/ 258339 h 341328"/>
                  <a:gd name="connsiteX162" fmla="*/ 140347 w 304496"/>
                  <a:gd name="connsiteY162" fmla="*/ 249575 h 341328"/>
                  <a:gd name="connsiteX163" fmla="*/ 129551 w 304496"/>
                  <a:gd name="connsiteY163" fmla="*/ 245106 h 341328"/>
                  <a:gd name="connsiteX164" fmla="*/ 118728 w 304496"/>
                  <a:gd name="connsiteY164" fmla="*/ 246679 h 341328"/>
                  <a:gd name="connsiteX165" fmla="*/ 105455 w 304496"/>
                  <a:gd name="connsiteY165" fmla="*/ 259952 h 341328"/>
                  <a:gd name="connsiteX166" fmla="*/ 91018 w 304496"/>
                  <a:gd name="connsiteY166" fmla="*/ 245515 h 341328"/>
                  <a:gd name="connsiteX167" fmla="*/ 104291 w 304496"/>
                  <a:gd name="connsiteY167" fmla="*/ 232241 h 341328"/>
                  <a:gd name="connsiteX168" fmla="*/ 105864 w 304496"/>
                  <a:gd name="connsiteY168" fmla="*/ 221418 h 341328"/>
                  <a:gd name="connsiteX169" fmla="*/ 101395 w 304496"/>
                  <a:gd name="connsiteY169" fmla="*/ 210623 h 341328"/>
                  <a:gd name="connsiteX170" fmla="*/ 92631 w 304496"/>
                  <a:gd name="connsiteY170" fmla="*/ 204084 h 341328"/>
                  <a:gd name="connsiteX171" fmla="*/ 92539 w 304496"/>
                  <a:gd name="connsiteY171" fmla="*/ 204084 h 341328"/>
                  <a:gd name="connsiteX172" fmla="*/ 93779 w 304496"/>
                  <a:gd name="connsiteY172" fmla="*/ 198119 h 341328"/>
                  <a:gd name="connsiteX173" fmla="*/ 110317 w 304496"/>
                  <a:gd name="connsiteY173" fmla="*/ 181519 h 341328"/>
                  <a:gd name="connsiteX174" fmla="*/ 105575 w 304496"/>
                  <a:gd name="connsiteY174" fmla="*/ 169916 h 341328"/>
                  <a:gd name="connsiteX175" fmla="*/ 110317 w 304496"/>
                  <a:gd name="connsiteY175" fmla="*/ 158314 h 341328"/>
                  <a:gd name="connsiteX176" fmla="*/ 102553 w 304496"/>
                  <a:gd name="connsiteY176" fmla="*/ 144270 h 341328"/>
                  <a:gd name="connsiteX177" fmla="*/ 105042 w 304496"/>
                  <a:gd name="connsiteY177" fmla="*/ 136395 h 341328"/>
                  <a:gd name="connsiteX178" fmla="*/ 108027 w 304496"/>
                  <a:gd name="connsiteY178" fmla="*/ 130368 h 341328"/>
                  <a:gd name="connsiteX179" fmla="*/ 118729 w 304496"/>
                  <a:gd name="connsiteY179" fmla="*/ 141070 h 341328"/>
                  <a:gd name="connsiteX180" fmla="*/ 129552 w 304496"/>
                  <a:gd name="connsiteY180" fmla="*/ 142644 h 341328"/>
                  <a:gd name="connsiteX181" fmla="*/ 158328 w 304496"/>
                  <a:gd name="connsiteY181" fmla="*/ 56423 h 341328"/>
                  <a:gd name="connsiteX182" fmla="*/ 258000 w 304496"/>
                  <a:gd name="connsiteY182" fmla="*/ 56423 h 341328"/>
                  <a:gd name="connsiteX183" fmla="*/ 264484 w 304496"/>
                  <a:gd name="connsiteY183" fmla="*/ 49939 h 341328"/>
                  <a:gd name="connsiteX184" fmla="*/ 264484 w 304496"/>
                  <a:gd name="connsiteY184" fmla="*/ 45228 h 341328"/>
                  <a:gd name="connsiteX185" fmla="*/ 290523 w 304496"/>
                  <a:gd name="connsiteY185" fmla="*/ 62552 h 341328"/>
                  <a:gd name="connsiteX186" fmla="*/ 264484 w 304496"/>
                  <a:gd name="connsiteY186" fmla="*/ 79875 h 341328"/>
                  <a:gd name="connsiteX187" fmla="*/ 264484 w 304496"/>
                  <a:gd name="connsiteY187" fmla="*/ 75164 h 341328"/>
                  <a:gd name="connsiteX188" fmla="*/ 258000 w 304496"/>
                  <a:gd name="connsiteY188" fmla="*/ 68680 h 341328"/>
                  <a:gd name="connsiteX189" fmla="*/ 157096 w 304496"/>
                  <a:gd name="connsiteY189" fmla="*/ 68680 h 341328"/>
                  <a:gd name="connsiteX190" fmla="*/ 139930 w 304496"/>
                  <a:gd name="connsiteY190" fmla="*/ 69852 h 341328"/>
                  <a:gd name="connsiteX191" fmla="*/ 138885 w 304496"/>
                  <a:gd name="connsiteY191" fmla="*/ 57798 h 341328"/>
                  <a:gd name="connsiteX192" fmla="*/ 158328 w 304496"/>
                  <a:gd name="connsiteY192" fmla="*/ 56423 h 341328"/>
                  <a:gd name="connsiteX193" fmla="*/ 10021 w 304496"/>
                  <a:gd name="connsiteY193" fmla="*/ 68317 h 341328"/>
                  <a:gd name="connsiteX194" fmla="*/ 27895 w 304496"/>
                  <a:gd name="connsiteY194" fmla="*/ 27371 h 341328"/>
                  <a:gd name="connsiteX195" fmla="*/ 69067 w 304496"/>
                  <a:gd name="connsiteY195" fmla="*/ 10006 h 341328"/>
                  <a:gd name="connsiteX196" fmla="*/ 112055 w 304496"/>
                  <a:gd name="connsiteY196" fmla="*/ 27253 h 341328"/>
                  <a:gd name="connsiteX197" fmla="*/ 129931 w 304496"/>
                  <a:gd name="connsiteY197" fmla="*/ 69966 h 341328"/>
                  <a:gd name="connsiteX198" fmla="*/ 106888 w 304496"/>
                  <a:gd name="connsiteY198" fmla="*/ 117206 h 341328"/>
                  <a:gd name="connsiteX199" fmla="*/ 95507 w 304496"/>
                  <a:gd name="connsiteY199" fmla="*/ 133383 h 341328"/>
                  <a:gd name="connsiteX200" fmla="*/ 92875 w 304496"/>
                  <a:gd name="connsiteY200" fmla="*/ 141713 h 341328"/>
                  <a:gd name="connsiteX201" fmla="*/ 74965 w 304496"/>
                  <a:gd name="connsiteY201" fmla="*/ 141713 h 341328"/>
                  <a:gd name="connsiteX202" fmla="*/ 74965 w 304496"/>
                  <a:gd name="connsiteY202" fmla="*/ 112342 h 341328"/>
                  <a:gd name="connsiteX203" fmla="*/ 110650 w 304496"/>
                  <a:gd name="connsiteY203" fmla="*/ 82839 h 341328"/>
                  <a:gd name="connsiteX204" fmla="*/ 107390 w 304496"/>
                  <a:gd name="connsiteY204" fmla="*/ 76565 h 341328"/>
                  <a:gd name="connsiteX205" fmla="*/ 101115 w 304496"/>
                  <a:gd name="connsiteY205" fmla="*/ 79825 h 341328"/>
                  <a:gd name="connsiteX206" fmla="*/ 74965 w 304496"/>
                  <a:gd name="connsiteY206" fmla="*/ 102250 h 341328"/>
                  <a:gd name="connsiteX207" fmla="*/ 74965 w 304496"/>
                  <a:gd name="connsiteY207" fmla="*/ 90786 h 341328"/>
                  <a:gd name="connsiteX208" fmla="*/ 91381 w 304496"/>
                  <a:gd name="connsiteY208" fmla="*/ 69966 h 341328"/>
                  <a:gd name="connsiteX209" fmla="*/ 69965 w 304496"/>
                  <a:gd name="connsiteY209" fmla="*/ 48550 h 341328"/>
                  <a:gd name="connsiteX210" fmla="*/ 48549 w 304496"/>
                  <a:gd name="connsiteY210" fmla="*/ 69966 h 341328"/>
                  <a:gd name="connsiteX211" fmla="*/ 64965 w 304496"/>
                  <a:gd name="connsiteY211" fmla="*/ 90785 h 341328"/>
                  <a:gd name="connsiteX212" fmla="*/ 64965 w 304496"/>
                  <a:gd name="connsiteY212" fmla="*/ 102249 h 341328"/>
                  <a:gd name="connsiteX213" fmla="*/ 37299 w 304496"/>
                  <a:gd name="connsiteY213" fmla="*/ 69966 h 341328"/>
                  <a:gd name="connsiteX214" fmla="*/ 69966 w 304496"/>
                  <a:gd name="connsiteY214" fmla="*/ 37299 h 341328"/>
                  <a:gd name="connsiteX215" fmla="*/ 100938 w 304496"/>
                  <a:gd name="connsiteY215" fmla="*/ 59586 h 341328"/>
                  <a:gd name="connsiteX216" fmla="*/ 107267 w 304496"/>
                  <a:gd name="connsiteY216" fmla="*/ 62739 h 341328"/>
                  <a:gd name="connsiteX217" fmla="*/ 110420 w 304496"/>
                  <a:gd name="connsiteY217" fmla="*/ 56410 h 341328"/>
                  <a:gd name="connsiteX218" fmla="*/ 69965 w 304496"/>
                  <a:gd name="connsiteY218" fmla="*/ 27299 h 341328"/>
                  <a:gd name="connsiteX219" fmla="*/ 27298 w 304496"/>
                  <a:gd name="connsiteY219" fmla="*/ 69966 h 341328"/>
                  <a:gd name="connsiteX220" fmla="*/ 64964 w 304496"/>
                  <a:gd name="connsiteY220" fmla="*/ 112329 h 341328"/>
                  <a:gd name="connsiteX221" fmla="*/ 64964 w 304496"/>
                  <a:gd name="connsiteY221" fmla="*/ 141711 h 341328"/>
                  <a:gd name="connsiteX222" fmla="*/ 47056 w 304496"/>
                  <a:gd name="connsiteY222" fmla="*/ 141711 h 341328"/>
                  <a:gd name="connsiteX223" fmla="*/ 44473 w 304496"/>
                  <a:gd name="connsiteY223" fmla="*/ 133538 h 341328"/>
                  <a:gd name="connsiteX224" fmla="*/ 33385 w 304496"/>
                  <a:gd name="connsiteY224" fmla="*/ 117472 h 341328"/>
                  <a:gd name="connsiteX225" fmla="*/ 10021 w 304496"/>
                  <a:gd name="connsiteY225" fmla="*/ 68317 h 341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</a:cxnLst>
                <a:rect l="l" t="t" r="r" b="b"/>
                <a:pathLst>
                  <a:path w="304496" h="341328">
                    <a:moveTo>
                      <a:pt x="296088" y="189197"/>
                    </a:moveTo>
                    <a:lnTo>
                      <a:pt x="280928" y="188936"/>
                    </a:lnTo>
                    <a:cubicBezTo>
                      <a:pt x="280879" y="188936"/>
                      <a:pt x="280830" y="188935"/>
                      <a:pt x="280780" y="188935"/>
                    </a:cubicBezTo>
                    <a:cubicBezTo>
                      <a:pt x="276191" y="188935"/>
                      <a:pt x="272374" y="192627"/>
                      <a:pt x="272242" y="197232"/>
                    </a:cubicBezTo>
                    <a:cubicBezTo>
                      <a:pt x="271375" y="227399"/>
                      <a:pt x="258893" y="255613"/>
                      <a:pt x="237098" y="276679"/>
                    </a:cubicBezTo>
                    <a:cubicBezTo>
                      <a:pt x="215464" y="297587"/>
                      <a:pt x="187087" y="309069"/>
                      <a:pt x="157098" y="309069"/>
                    </a:cubicBezTo>
                    <a:cubicBezTo>
                      <a:pt x="156798" y="309069"/>
                      <a:pt x="156496" y="309069"/>
                      <a:pt x="156196" y="309066"/>
                    </a:cubicBezTo>
                    <a:cubicBezTo>
                      <a:pt x="94589" y="308593"/>
                      <a:pt x="43919" y="258833"/>
                      <a:pt x="41962" y="197566"/>
                    </a:cubicBezTo>
                    <a:cubicBezTo>
                      <a:pt x="43320" y="197926"/>
                      <a:pt x="44745" y="198120"/>
                      <a:pt x="46216" y="198120"/>
                    </a:cubicBezTo>
                    <a:lnTo>
                      <a:pt x="46284" y="198120"/>
                    </a:lnTo>
                    <a:lnTo>
                      <a:pt x="49219" y="211717"/>
                    </a:lnTo>
                    <a:cubicBezTo>
                      <a:pt x="50691" y="218535"/>
                      <a:pt x="56821" y="223483"/>
                      <a:pt x="63795" y="223483"/>
                    </a:cubicBezTo>
                    <a:lnTo>
                      <a:pt x="76378" y="223483"/>
                    </a:lnTo>
                    <a:cubicBezTo>
                      <a:pt x="82532" y="223483"/>
                      <a:pt x="88003" y="219654"/>
                      <a:pt x="90231" y="214083"/>
                    </a:cubicBezTo>
                    <a:lnTo>
                      <a:pt x="91997" y="214083"/>
                    </a:lnTo>
                    <a:cubicBezTo>
                      <a:pt x="93230" y="218063"/>
                      <a:pt x="94834" y="221939"/>
                      <a:pt x="96773" y="225619"/>
                    </a:cubicBezTo>
                    <a:lnTo>
                      <a:pt x="83424" y="238967"/>
                    </a:lnTo>
                    <a:cubicBezTo>
                      <a:pt x="80184" y="242206"/>
                      <a:pt x="79840" y="247382"/>
                      <a:pt x="82623" y="251005"/>
                    </a:cubicBezTo>
                    <a:cubicBezTo>
                      <a:pt x="87623" y="257513"/>
                      <a:pt x="93457" y="263348"/>
                      <a:pt x="99965" y="268348"/>
                    </a:cubicBezTo>
                    <a:cubicBezTo>
                      <a:pt x="103588" y="271130"/>
                      <a:pt x="108762" y="270787"/>
                      <a:pt x="112003" y="267547"/>
                    </a:cubicBezTo>
                    <a:lnTo>
                      <a:pt x="125352" y="254198"/>
                    </a:lnTo>
                    <a:cubicBezTo>
                      <a:pt x="129032" y="256136"/>
                      <a:pt x="132907" y="257741"/>
                      <a:pt x="136887" y="258974"/>
                    </a:cubicBezTo>
                    <a:lnTo>
                      <a:pt x="136887" y="277860"/>
                    </a:lnTo>
                    <a:cubicBezTo>
                      <a:pt x="136887" y="282443"/>
                      <a:pt x="140303" y="286346"/>
                      <a:pt x="144831" y="286938"/>
                    </a:cubicBezTo>
                    <a:cubicBezTo>
                      <a:pt x="148882" y="287468"/>
                      <a:pt x="153008" y="287737"/>
                      <a:pt x="157096" y="287737"/>
                    </a:cubicBezTo>
                    <a:cubicBezTo>
                      <a:pt x="161184" y="287737"/>
                      <a:pt x="165310" y="287468"/>
                      <a:pt x="169360" y="286938"/>
                    </a:cubicBezTo>
                    <a:cubicBezTo>
                      <a:pt x="173888" y="286345"/>
                      <a:pt x="177304" y="282442"/>
                      <a:pt x="177304" y="277860"/>
                    </a:cubicBezTo>
                    <a:lnTo>
                      <a:pt x="177304" y="258974"/>
                    </a:lnTo>
                    <a:cubicBezTo>
                      <a:pt x="181285" y="257741"/>
                      <a:pt x="185160" y="256137"/>
                      <a:pt x="188840" y="254198"/>
                    </a:cubicBezTo>
                    <a:lnTo>
                      <a:pt x="202188" y="267547"/>
                    </a:lnTo>
                    <a:cubicBezTo>
                      <a:pt x="205428" y="270787"/>
                      <a:pt x="210603" y="271130"/>
                      <a:pt x="214227" y="268348"/>
                    </a:cubicBezTo>
                    <a:cubicBezTo>
                      <a:pt x="220735" y="263348"/>
                      <a:pt x="226570" y="257513"/>
                      <a:pt x="231569" y="251005"/>
                    </a:cubicBezTo>
                    <a:cubicBezTo>
                      <a:pt x="234353" y="247382"/>
                      <a:pt x="234008" y="242207"/>
                      <a:pt x="230768" y="238968"/>
                    </a:cubicBezTo>
                    <a:lnTo>
                      <a:pt x="217419" y="225619"/>
                    </a:lnTo>
                    <a:cubicBezTo>
                      <a:pt x="219358" y="221938"/>
                      <a:pt x="220962" y="218063"/>
                      <a:pt x="222195" y="214083"/>
                    </a:cubicBezTo>
                    <a:lnTo>
                      <a:pt x="241081" y="214083"/>
                    </a:lnTo>
                    <a:cubicBezTo>
                      <a:pt x="245664" y="214083"/>
                      <a:pt x="249566" y="210667"/>
                      <a:pt x="250159" y="206138"/>
                    </a:cubicBezTo>
                    <a:cubicBezTo>
                      <a:pt x="250689" y="202090"/>
                      <a:pt x="250958" y="197964"/>
                      <a:pt x="250958" y="193874"/>
                    </a:cubicBezTo>
                    <a:cubicBezTo>
                      <a:pt x="250958" y="189784"/>
                      <a:pt x="250689" y="185658"/>
                      <a:pt x="250159" y="181609"/>
                    </a:cubicBezTo>
                    <a:cubicBezTo>
                      <a:pt x="249566" y="177081"/>
                      <a:pt x="245663" y="173665"/>
                      <a:pt x="241081" y="173665"/>
                    </a:cubicBezTo>
                    <a:lnTo>
                      <a:pt x="222195" y="173665"/>
                    </a:lnTo>
                    <a:cubicBezTo>
                      <a:pt x="220963" y="169685"/>
                      <a:pt x="219358" y="165811"/>
                      <a:pt x="217419" y="162130"/>
                    </a:cubicBezTo>
                    <a:lnTo>
                      <a:pt x="230768" y="148781"/>
                    </a:lnTo>
                    <a:cubicBezTo>
                      <a:pt x="234008" y="145541"/>
                      <a:pt x="234352" y="140366"/>
                      <a:pt x="231569" y="136743"/>
                    </a:cubicBezTo>
                    <a:cubicBezTo>
                      <a:pt x="226569" y="130235"/>
                      <a:pt x="220735" y="124399"/>
                      <a:pt x="214227" y="119400"/>
                    </a:cubicBezTo>
                    <a:cubicBezTo>
                      <a:pt x="210604" y="116618"/>
                      <a:pt x="205428" y="116962"/>
                      <a:pt x="202189" y="120202"/>
                    </a:cubicBezTo>
                    <a:lnTo>
                      <a:pt x="188841" y="133550"/>
                    </a:lnTo>
                    <a:cubicBezTo>
                      <a:pt x="185160" y="131611"/>
                      <a:pt x="181285" y="130007"/>
                      <a:pt x="177305" y="128774"/>
                    </a:cubicBezTo>
                    <a:lnTo>
                      <a:pt x="177305" y="109888"/>
                    </a:lnTo>
                    <a:cubicBezTo>
                      <a:pt x="177305" y="105306"/>
                      <a:pt x="173889" y="101403"/>
                      <a:pt x="169360" y="100810"/>
                    </a:cubicBezTo>
                    <a:cubicBezTo>
                      <a:pt x="161263" y="99751"/>
                      <a:pt x="152929" y="99751"/>
                      <a:pt x="144831" y="100810"/>
                    </a:cubicBezTo>
                    <a:cubicBezTo>
                      <a:pt x="140302" y="101404"/>
                      <a:pt x="136887" y="105306"/>
                      <a:pt x="136887" y="109888"/>
                    </a:cubicBezTo>
                    <a:lnTo>
                      <a:pt x="136887" y="128774"/>
                    </a:lnTo>
                    <a:cubicBezTo>
                      <a:pt x="132907" y="130007"/>
                      <a:pt x="129032" y="131611"/>
                      <a:pt x="125351" y="133550"/>
                    </a:cubicBezTo>
                    <a:lnTo>
                      <a:pt x="115158" y="123357"/>
                    </a:lnTo>
                    <a:cubicBezTo>
                      <a:pt x="128339" y="112212"/>
                      <a:pt x="136789" y="96903"/>
                      <a:pt x="139210" y="80063"/>
                    </a:cubicBezTo>
                    <a:cubicBezTo>
                      <a:pt x="145074" y="79151"/>
                      <a:pt x="151048" y="78679"/>
                      <a:pt x="157095" y="78679"/>
                    </a:cubicBezTo>
                    <a:lnTo>
                      <a:pt x="254483" y="78679"/>
                    </a:lnTo>
                    <a:lnTo>
                      <a:pt x="254483" y="85052"/>
                    </a:lnTo>
                    <a:cubicBezTo>
                      <a:pt x="254483" y="87721"/>
                      <a:pt x="255944" y="90161"/>
                      <a:pt x="258296" y="91421"/>
                    </a:cubicBezTo>
                    <a:cubicBezTo>
                      <a:pt x="260648" y="92681"/>
                      <a:pt x="263490" y="92546"/>
                      <a:pt x="265711" y="91068"/>
                    </a:cubicBezTo>
                    <a:lnTo>
                      <a:pt x="299532" y="68567"/>
                    </a:lnTo>
                    <a:cubicBezTo>
                      <a:pt x="301550" y="67224"/>
                      <a:pt x="302755" y="64975"/>
                      <a:pt x="302755" y="62551"/>
                    </a:cubicBezTo>
                    <a:cubicBezTo>
                      <a:pt x="302755" y="60127"/>
                      <a:pt x="301550" y="57878"/>
                      <a:pt x="299531" y="56535"/>
                    </a:cubicBezTo>
                    <a:lnTo>
                      <a:pt x="265711" y="34034"/>
                    </a:lnTo>
                    <a:cubicBezTo>
                      <a:pt x="263489" y="32556"/>
                      <a:pt x="260647" y="32420"/>
                      <a:pt x="258295" y="33681"/>
                    </a:cubicBezTo>
                    <a:cubicBezTo>
                      <a:pt x="255944" y="34941"/>
                      <a:pt x="254483" y="37381"/>
                      <a:pt x="254483" y="40049"/>
                    </a:cubicBezTo>
                    <a:lnTo>
                      <a:pt x="254483" y="46422"/>
                    </a:lnTo>
                    <a:lnTo>
                      <a:pt x="158328" y="46422"/>
                    </a:lnTo>
                    <a:cubicBezTo>
                      <a:pt x="150944" y="46422"/>
                      <a:pt x="143639" y="46981"/>
                      <a:pt x="136449" y="48051"/>
                    </a:cubicBezTo>
                    <a:cubicBezTo>
                      <a:pt x="133023" y="37616"/>
                      <a:pt x="127136" y="28074"/>
                      <a:pt x="119074" y="20130"/>
                    </a:cubicBezTo>
                    <a:cubicBezTo>
                      <a:pt x="105627" y="6878"/>
                      <a:pt x="87813" y="-263"/>
                      <a:pt x="68922" y="7"/>
                    </a:cubicBezTo>
                    <a:cubicBezTo>
                      <a:pt x="50891" y="271"/>
                      <a:pt x="33826" y="7461"/>
                      <a:pt x="20869" y="20256"/>
                    </a:cubicBezTo>
                    <a:cubicBezTo>
                      <a:pt x="7910" y="33052"/>
                      <a:pt x="507" y="50025"/>
                      <a:pt x="25" y="68050"/>
                    </a:cubicBezTo>
                    <a:cubicBezTo>
                      <a:pt x="-568" y="90207"/>
                      <a:pt x="9501" y="111520"/>
                      <a:pt x="26974" y="125149"/>
                    </a:cubicBezTo>
                    <a:cubicBezTo>
                      <a:pt x="15665" y="146119"/>
                      <a:pt x="9655" y="169541"/>
                      <a:pt x="9643" y="193801"/>
                    </a:cubicBezTo>
                    <a:cubicBezTo>
                      <a:pt x="9624" y="233142"/>
                      <a:pt x="24970" y="270171"/>
                      <a:pt x="52854" y="298068"/>
                    </a:cubicBezTo>
                    <a:cubicBezTo>
                      <a:pt x="80738" y="325965"/>
                      <a:pt x="117758" y="341328"/>
                      <a:pt x="157096" y="341328"/>
                    </a:cubicBezTo>
                    <a:cubicBezTo>
                      <a:pt x="190951" y="341328"/>
                      <a:pt x="224046" y="329513"/>
                      <a:pt x="250286" y="308059"/>
                    </a:cubicBezTo>
                    <a:cubicBezTo>
                      <a:pt x="252424" y="306311"/>
                      <a:pt x="252740" y="303161"/>
                      <a:pt x="250992" y="301023"/>
                    </a:cubicBezTo>
                    <a:cubicBezTo>
                      <a:pt x="249245" y="298885"/>
                      <a:pt x="246095" y="298569"/>
                      <a:pt x="243956" y="300317"/>
                    </a:cubicBezTo>
                    <a:cubicBezTo>
                      <a:pt x="219498" y="320314"/>
                      <a:pt x="188650" y="331328"/>
                      <a:pt x="157096" y="331328"/>
                    </a:cubicBezTo>
                    <a:cubicBezTo>
                      <a:pt x="120430" y="331328"/>
                      <a:pt x="85921" y="317006"/>
                      <a:pt x="59927" y="291000"/>
                    </a:cubicBezTo>
                    <a:cubicBezTo>
                      <a:pt x="33931" y="264993"/>
                      <a:pt x="19625" y="230475"/>
                      <a:pt x="19643" y="193806"/>
                    </a:cubicBezTo>
                    <a:cubicBezTo>
                      <a:pt x="19654" y="172683"/>
                      <a:pt x="24568" y="152242"/>
                      <a:pt x="33825" y="133701"/>
                    </a:cubicBezTo>
                    <a:cubicBezTo>
                      <a:pt x="34248" y="134618"/>
                      <a:pt x="34627" y="135565"/>
                      <a:pt x="34939" y="136551"/>
                    </a:cubicBezTo>
                    <a:lnTo>
                      <a:pt x="37378" y="144270"/>
                    </a:lnTo>
                    <a:cubicBezTo>
                      <a:pt x="32718" y="147214"/>
                      <a:pt x="29614" y="152407"/>
                      <a:pt x="29614" y="158314"/>
                    </a:cubicBezTo>
                    <a:cubicBezTo>
                      <a:pt x="29614" y="162760"/>
                      <a:pt x="31374" y="166801"/>
                      <a:pt x="34230" y="169784"/>
                    </a:cubicBezTo>
                    <a:cubicBezTo>
                      <a:pt x="34208" y="169897"/>
                      <a:pt x="34184" y="170008"/>
                      <a:pt x="34162" y="170121"/>
                    </a:cubicBezTo>
                    <a:cubicBezTo>
                      <a:pt x="31346" y="173097"/>
                      <a:pt x="29614" y="177109"/>
                      <a:pt x="29614" y="181519"/>
                    </a:cubicBezTo>
                    <a:cubicBezTo>
                      <a:pt x="29614" y="184629"/>
                      <a:pt x="30476" y="187541"/>
                      <a:pt x="31970" y="190032"/>
                    </a:cubicBezTo>
                    <a:cubicBezTo>
                      <a:pt x="31921" y="191634"/>
                      <a:pt x="31893" y="193240"/>
                      <a:pt x="31906" y="194852"/>
                    </a:cubicBezTo>
                    <a:cubicBezTo>
                      <a:pt x="32158" y="227792"/>
                      <a:pt x="45214" y="258849"/>
                      <a:pt x="68669" y="282304"/>
                    </a:cubicBezTo>
                    <a:cubicBezTo>
                      <a:pt x="92123" y="305758"/>
                      <a:pt x="123181" y="318814"/>
                      <a:pt x="156120" y="319067"/>
                    </a:cubicBezTo>
                    <a:cubicBezTo>
                      <a:pt x="156448" y="319069"/>
                      <a:pt x="156773" y="319070"/>
                      <a:pt x="157100" y="319070"/>
                    </a:cubicBezTo>
                    <a:cubicBezTo>
                      <a:pt x="189694" y="319070"/>
                      <a:pt x="220539" y="306591"/>
                      <a:pt x="244048" y="283870"/>
                    </a:cubicBezTo>
                    <a:cubicBezTo>
                      <a:pt x="267386" y="261315"/>
                      <a:pt x="280896" y="231210"/>
                      <a:pt x="282189" y="198960"/>
                    </a:cubicBezTo>
                    <a:lnTo>
                      <a:pt x="294449" y="199171"/>
                    </a:lnTo>
                    <a:cubicBezTo>
                      <a:pt x="293243" y="230650"/>
                      <a:pt x="281106" y="260969"/>
                      <a:pt x="260181" y="284691"/>
                    </a:cubicBezTo>
                    <a:cubicBezTo>
                      <a:pt x="258355" y="286762"/>
                      <a:pt x="258553" y="289922"/>
                      <a:pt x="260623" y="291748"/>
                    </a:cubicBezTo>
                    <a:cubicBezTo>
                      <a:pt x="262695" y="293575"/>
                      <a:pt x="265855" y="293377"/>
                      <a:pt x="267681" y="291306"/>
                    </a:cubicBezTo>
                    <a:cubicBezTo>
                      <a:pt x="290475" y="265464"/>
                      <a:pt x="303549" y="232322"/>
                      <a:pt x="304493" y="197984"/>
                    </a:cubicBezTo>
                    <a:cubicBezTo>
                      <a:pt x="304557" y="195685"/>
                      <a:pt x="303715" y="193503"/>
                      <a:pt x="302125" y="191840"/>
                    </a:cubicBezTo>
                    <a:cubicBezTo>
                      <a:pt x="300532" y="190175"/>
                      <a:pt x="298389" y="189237"/>
                      <a:pt x="296088" y="189197"/>
                    </a:cubicBezTo>
                    <a:close/>
                    <a:moveTo>
                      <a:pt x="39614" y="158314"/>
                    </a:moveTo>
                    <a:cubicBezTo>
                      <a:pt x="39614" y="154674"/>
                      <a:pt x="42576" y="151712"/>
                      <a:pt x="46216" y="151712"/>
                    </a:cubicBezTo>
                    <a:lnTo>
                      <a:pt x="93715" y="151712"/>
                    </a:lnTo>
                    <a:cubicBezTo>
                      <a:pt x="97356" y="151712"/>
                      <a:pt x="100318" y="154674"/>
                      <a:pt x="100318" y="158314"/>
                    </a:cubicBezTo>
                    <a:cubicBezTo>
                      <a:pt x="100318" y="161955"/>
                      <a:pt x="97356" y="164917"/>
                      <a:pt x="93715" y="164917"/>
                    </a:cubicBezTo>
                    <a:lnTo>
                      <a:pt x="46216" y="164917"/>
                    </a:lnTo>
                    <a:cubicBezTo>
                      <a:pt x="42576" y="164917"/>
                      <a:pt x="39614" y="161955"/>
                      <a:pt x="39614" y="158314"/>
                    </a:cubicBezTo>
                    <a:close/>
                    <a:moveTo>
                      <a:pt x="69965" y="81381"/>
                    </a:moveTo>
                    <a:cubicBezTo>
                      <a:pt x="63671" y="81381"/>
                      <a:pt x="58549" y="76260"/>
                      <a:pt x="58549" y="69966"/>
                    </a:cubicBezTo>
                    <a:cubicBezTo>
                      <a:pt x="58549" y="63671"/>
                      <a:pt x="63671" y="58550"/>
                      <a:pt x="69965" y="58550"/>
                    </a:cubicBezTo>
                    <a:cubicBezTo>
                      <a:pt x="76260" y="58550"/>
                      <a:pt x="81381" y="63671"/>
                      <a:pt x="81381" y="69966"/>
                    </a:cubicBezTo>
                    <a:cubicBezTo>
                      <a:pt x="81381" y="76260"/>
                      <a:pt x="76260" y="81381"/>
                      <a:pt x="69965" y="81381"/>
                    </a:cubicBezTo>
                    <a:close/>
                    <a:moveTo>
                      <a:pt x="100317" y="181519"/>
                    </a:moveTo>
                    <a:cubicBezTo>
                      <a:pt x="100317" y="185160"/>
                      <a:pt x="97355" y="188122"/>
                      <a:pt x="93715" y="188122"/>
                    </a:cubicBezTo>
                    <a:lnTo>
                      <a:pt x="46215" y="188122"/>
                    </a:lnTo>
                    <a:cubicBezTo>
                      <a:pt x="42575" y="188122"/>
                      <a:pt x="39613" y="185160"/>
                      <a:pt x="39613" y="181519"/>
                    </a:cubicBezTo>
                    <a:cubicBezTo>
                      <a:pt x="39613" y="177879"/>
                      <a:pt x="42575" y="174917"/>
                      <a:pt x="46215" y="174917"/>
                    </a:cubicBezTo>
                    <a:lnTo>
                      <a:pt x="93715" y="174917"/>
                    </a:lnTo>
                    <a:cubicBezTo>
                      <a:pt x="97355" y="174917"/>
                      <a:pt x="100317" y="177879"/>
                      <a:pt x="100317" y="181519"/>
                    </a:cubicBezTo>
                    <a:close/>
                    <a:moveTo>
                      <a:pt x="76378" y="213483"/>
                    </a:moveTo>
                    <a:lnTo>
                      <a:pt x="63795" y="213483"/>
                    </a:lnTo>
                    <a:cubicBezTo>
                      <a:pt x="61497" y="213483"/>
                      <a:pt x="59478" y="211853"/>
                      <a:pt x="58993" y="209608"/>
                    </a:cubicBezTo>
                    <a:lnTo>
                      <a:pt x="56514" y="198121"/>
                    </a:lnTo>
                    <a:lnTo>
                      <a:pt x="83566" y="198121"/>
                    </a:lnTo>
                    <a:lnTo>
                      <a:pt x="81187" y="209571"/>
                    </a:lnTo>
                    <a:cubicBezTo>
                      <a:pt x="80716" y="211838"/>
                      <a:pt x="78693" y="213483"/>
                      <a:pt x="76378" y="213483"/>
                    </a:cubicBezTo>
                    <a:close/>
                    <a:moveTo>
                      <a:pt x="129552" y="142644"/>
                    </a:moveTo>
                    <a:cubicBezTo>
                      <a:pt x="132979" y="140799"/>
                      <a:pt x="136611" y="139295"/>
                      <a:pt x="140346" y="138175"/>
                    </a:cubicBezTo>
                    <a:cubicBezTo>
                      <a:pt x="144258" y="137003"/>
                      <a:pt x="146887" y="133481"/>
                      <a:pt x="146887" y="129411"/>
                    </a:cubicBezTo>
                    <a:lnTo>
                      <a:pt x="146887" y="110632"/>
                    </a:lnTo>
                    <a:cubicBezTo>
                      <a:pt x="153639" y="109811"/>
                      <a:pt x="160553" y="109811"/>
                      <a:pt x="167304" y="110632"/>
                    </a:cubicBezTo>
                    <a:lnTo>
                      <a:pt x="167304" y="129411"/>
                    </a:lnTo>
                    <a:cubicBezTo>
                      <a:pt x="167304" y="133481"/>
                      <a:pt x="169933" y="137003"/>
                      <a:pt x="173844" y="138175"/>
                    </a:cubicBezTo>
                    <a:cubicBezTo>
                      <a:pt x="177579" y="139295"/>
                      <a:pt x="181211" y="140799"/>
                      <a:pt x="184638" y="142643"/>
                    </a:cubicBezTo>
                    <a:cubicBezTo>
                      <a:pt x="188235" y="144580"/>
                      <a:pt x="192584" y="143948"/>
                      <a:pt x="195462" y="141071"/>
                    </a:cubicBezTo>
                    <a:lnTo>
                      <a:pt x="208735" y="127798"/>
                    </a:lnTo>
                    <a:cubicBezTo>
                      <a:pt x="214112" y="132007"/>
                      <a:pt x="218963" y="136857"/>
                      <a:pt x="223173" y="142236"/>
                    </a:cubicBezTo>
                    <a:lnTo>
                      <a:pt x="209900" y="155509"/>
                    </a:lnTo>
                    <a:cubicBezTo>
                      <a:pt x="207023" y="158386"/>
                      <a:pt x="206390" y="162735"/>
                      <a:pt x="208327" y="166332"/>
                    </a:cubicBezTo>
                    <a:cubicBezTo>
                      <a:pt x="210172" y="169759"/>
                      <a:pt x="211676" y="173391"/>
                      <a:pt x="212796" y="177126"/>
                    </a:cubicBezTo>
                    <a:cubicBezTo>
                      <a:pt x="213968" y="181038"/>
                      <a:pt x="217490" y="183667"/>
                      <a:pt x="221560" y="183667"/>
                    </a:cubicBezTo>
                    <a:lnTo>
                      <a:pt x="240339" y="183667"/>
                    </a:lnTo>
                    <a:cubicBezTo>
                      <a:pt x="240750" y="187042"/>
                      <a:pt x="240958" y="190472"/>
                      <a:pt x="240958" y="193875"/>
                    </a:cubicBezTo>
                    <a:cubicBezTo>
                      <a:pt x="240958" y="197278"/>
                      <a:pt x="240750" y="200708"/>
                      <a:pt x="240339" y="204084"/>
                    </a:cubicBezTo>
                    <a:lnTo>
                      <a:pt x="221560" y="204084"/>
                    </a:lnTo>
                    <a:cubicBezTo>
                      <a:pt x="217490" y="204084"/>
                      <a:pt x="213968" y="206712"/>
                      <a:pt x="212796" y="210623"/>
                    </a:cubicBezTo>
                    <a:cubicBezTo>
                      <a:pt x="211676" y="214359"/>
                      <a:pt x="210172" y="217991"/>
                      <a:pt x="208327" y="221419"/>
                    </a:cubicBezTo>
                    <a:cubicBezTo>
                      <a:pt x="206391" y="225015"/>
                      <a:pt x="207023" y="229364"/>
                      <a:pt x="209900" y="232241"/>
                    </a:cubicBezTo>
                    <a:lnTo>
                      <a:pt x="223173" y="245515"/>
                    </a:lnTo>
                    <a:cubicBezTo>
                      <a:pt x="218964" y="250892"/>
                      <a:pt x="214112" y="255743"/>
                      <a:pt x="208736" y="259953"/>
                    </a:cubicBezTo>
                    <a:lnTo>
                      <a:pt x="195462" y="246679"/>
                    </a:lnTo>
                    <a:cubicBezTo>
                      <a:pt x="192585" y="243802"/>
                      <a:pt x="188235" y="243170"/>
                      <a:pt x="184639" y="245106"/>
                    </a:cubicBezTo>
                    <a:cubicBezTo>
                      <a:pt x="181213" y="246951"/>
                      <a:pt x="177581" y="248454"/>
                      <a:pt x="173844" y="249575"/>
                    </a:cubicBezTo>
                    <a:cubicBezTo>
                      <a:pt x="169932" y="250748"/>
                      <a:pt x="167304" y="254270"/>
                      <a:pt x="167304" y="258339"/>
                    </a:cubicBezTo>
                    <a:lnTo>
                      <a:pt x="167304" y="277118"/>
                    </a:lnTo>
                    <a:cubicBezTo>
                      <a:pt x="160550" y="277940"/>
                      <a:pt x="153642" y="277940"/>
                      <a:pt x="146887" y="277118"/>
                    </a:cubicBezTo>
                    <a:lnTo>
                      <a:pt x="146887" y="258339"/>
                    </a:lnTo>
                    <a:cubicBezTo>
                      <a:pt x="146887" y="254270"/>
                      <a:pt x="144259" y="250748"/>
                      <a:pt x="140347" y="249575"/>
                    </a:cubicBezTo>
                    <a:cubicBezTo>
                      <a:pt x="136610" y="248454"/>
                      <a:pt x="132978" y="246951"/>
                      <a:pt x="129551" y="245106"/>
                    </a:cubicBezTo>
                    <a:cubicBezTo>
                      <a:pt x="125956" y="243170"/>
                      <a:pt x="121606" y="243802"/>
                      <a:pt x="118728" y="246679"/>
                    </a:cubicBezTo>
                    <a:lnTo>
                      <a:pt x="105455" y="259952"/>
                    </a:lnTo>
                    <a:cubicBezTo>
                      <a:pt x="100078" y="255743"/>
                      <a:pt x="95227" y="250892"/>
                      <a:pt x="91018" y="245515"/>
                    </a:cubicBezTo>
                    <a:lnTo>
                      <a:pt x="104291" y="232241"/>
                    </a:lnTo>
                    <a:cubicBezTo>
                      <a:pt x="107168" y="229364"/>
                      <a:pt x="107800" y="225015"/>
                      <a:pt x="105864" y="221418"/>
                    </a:cubicBezTo>
                    <a:cubicBezTo>
                      <a:pt x="104019" y="217992"/>
                      <a:pt x="102516" y="214360"/>
                      <a:pt x="101395" y="210623"/>
                    </a:cubicBezTo>
                    <a:cubicBezTo>
                      <a:pt x="100222" y="206711"/>
                      <a:pt x="96700" y="204084"/>
                      <a:pt x="92631" y="204084"/>
                    </a:cubicBezTo>
                    <a:lnTo>
                      <a:pt x="92539" y="204084"/>
                    </a:lnTo>
                    <a:lnTo>
                      <a:pt x="93779" y="198119"/>
                    </a:lnTo>
                    <a:cubicBezTo>
                      <a:pt x="102904" y="198084"/>
                      <a:pt x="110317" y="190651"/>
                      <a:pt x="110317" y="181519"/>
                    </a:cubicBezTo>
                    <a:cubicBezTo>
                      <a:pt x="110317" y="177007"/>
                      <a:pt x="108506" y="172911"/>
                      <a:pt x="105575" y="169916"/>
                    </a:cubicBezTo>
                    <a:cubicBezTo>
                      <a:pt x="108506" y="166921"/>
                      <a:pt x="110317" y="162826"/>
                      <a:pt x="110317" y="158314"/>
                    </a:cubicBezTo>
                    <a:cubicBezTo>
                      <a:pt x="110317" y="152406"/>
                      <a:pt x="107213" y="147213"/>
                      <a:pt x="102553" y="144270"/>
                    </a:cubicBezTo>
                    <a:lnTo>
                      <a:pt x="105042" y="136395"/>
                    </a:lnTo>
                    <a:cubicBezTo>
                      <a:pt x="105718" y="134256"/>
                      <a:pt x="106728" y="132233"/>
                      <a:pt x="108027" y="130368"/>
                    </a:cubicBezTo>
                    <a:lnTo>
                      <a:pt x="118729" y="141070"/>
                    </a:lnTo>
                    <a:cubicBezTo>
                      <a:pt x="121607" y="143948"/>
                      <a:pt x="125956" y="144580"/>
                      <a:pt x="129552" y="142644"/>
                    </a:cubicBezTo>
                    <a:close/>
                    <a:moveTo>
                      <a:pt x="158328" y="56423"/>
                    </a:moveTo>
                    <a:lnTo>
                      <a:pt x="258000" y="56423"/>
                    </a:lnTo>
                    <a:cubicBezTo>
                      <a:pt x="261575" y="56423"/>
                      <a:pt x="264484" y="53514"/>
                      <a:pt x="264484" y="49939"/>
                    </a:cubicBezTo>
                    <a:lnTo>
                      <a:pt x="264484" y="45228"/>
                    </a:lnTo>
                    <a:lnTo>
                      <a:pt x="290523" y="62552"/>
                    </a:lnTo>
                    <a:lnTo>
                      <a:pt x="264484" y="79875"/>
                    </a:lnTo>
                    <a:lnTo>
                      <a:pt x="264484" y="75164"/>
                    </a:lnTo>
                    <a:cubicBezTo>
                      <a:pt x="264484" y="71589"/>
                      <a:pt x="261575" y="68680"/>
                      <a:pt x="258000" y="68680"/>
                    </a:cubicBezTo>
                    <a:lnTo>
                      <a:pt x="157096" y="68680"/>
                    </a:lnTo>
                    <a:cubicBezTo>
                      <a:pt x="151303" y="68680"/>
                      <a:pt x="145572" y="69079"/>
                      <a:pt x="139930" y="69852"/>
                    </a:cubicBezTo>
                    <a:cubicBezTo>
                      <a:pt x="139923" y="65767"/>
                      <a:pt x="139571" y="61738"/>
                      <a:pt x="138885" y="57798"/>
                    </a:cubicBezTo>
                    <a:cubicBezTo>
                      <a:pt x="145281" y="56894"/>
                      <a:pt x="151772" y="56423"/>
                      <a:pt x="158328" y="56423"/>
                    </a:cubicBezTo>
                    <a:close/>
                    <a:moveTo>
                      <a:pt x="10021" y="68317"/>
                    </a:moveTo>
                    <a:cubicBezTo>
                      <a:pt x="10434" y="52887"/>
                      <a:pt x="16782" y="38345"/>
                      <a:pt x="27895" y="27371"/>
                    </a:cubicBezTo>
                    <a:cubicBezTo>
                      <a:pt x="39007" y="16398"/>
                      <a:pt x="53629" y="10231"/>
                      <a:pt x="69067" y="10006"/>
                    </a:cubicBezTo>
                    <a:cubicBezTo>
                      <a:pt x="85261" y="9789"/>
                      <a:pt x="100530" y="15894"/>
                      <a:pt x="112055" y="27253"/>
                    </a:cubicBezTo>
                    <a:cubicBezTo>
                      <a:pt x="123583" y="38614"/>
                      <a:pt x="129931" y="53783"/>
                      <a:pt x="129931" y="69966"/>
                    </a:cubicBezTo>
                    <a:cubicBezTo>
                      <a:pt x="129931" y="88528"/>
                      <a:pt x="121532" y="105746"/>
                      <a:pt x="106888" y="117206"/>
                    </a:cubicBezTo>
                    <a:cubicBezTo>
                      <a:pt x="101439" y="121471"/>
                      <a:pt x="97503" y="127065"/>
                      <a:pt x="95507" y="133383"/>
                    </a:cubicBezTo>
                    <a:lnTo>
                      <a:pt x="92875" y="141713"/>
                    </a:lnTo>
                    <a:lnTo>
                      <a:pt x="74965" y="141713"/>
                    </a:lnTo>
                    <a:lnTo>
                      <a:pt x="74965" y="112342"/>
                    </a:lnTo>
                    <a:cubicBezTo>
                      <a:pt x="91529" y="110420"/>
                      <a:pt x="105525" y="99051"/>
                      <a:pt x="110650" y="82839"/>
                    </a:cubicBezTo>
                    <a:cubicBezTo>
                      <a:pt x="111482" y="80207"/>
                      <a:pt x="110023" y="77398"/>
                      <a:pt x="107390" y="76565"/>
                    </a:cubicBezTo>
                    <a:cubicBezTo>
                      <a:pt x="104757" y="75731"/>
                      <a:pt x="101947" y="77192"/>
                      <a:pt x="101115" y="79825"/>
                    </a:cubicBezTo>
                    <a:cubicBezTo>
                      <a:pt x="97313" y="91851"/>
                      <a:pt x="87133" y="100394"/>
                      <a:pt x="74965" y="102250"/>
                    </a:cubicBezTo>
                    <a:lnTo>
                      <a:pt x="74965" y="90786"/>
                    </a:lnTo>
                    <a:cubicBezTo>
                      <a:pt x="84369" y="88527"/>
                      <a:pt x="91381" y="80053"/>
                      <a:pt x="91381" y="69966"/>
                    </a:cubicBezTo>
                    <a:cubicBezTo>
                      <a:pt x="91381" y="58157"/>
                      <a:pt x="81774" y="48550"/>
                      <a:pt x="69965" y="48550"/>
                    </a:cubicBezTo>
                    <a:cubicBezTo>
                      <a:pt x="58157" y="48550"/>
                      <a:pt x="48549" y="58157"/>
                      <a:pt x="48549" y="69966"/>
                    </a:cubicBezTo>
                    <a:cubicBezTo>
                      <a:pt x="48549" y="80052"/>
                      <a:pt x="55561" y="88527"/>
                      <a:pt x="64965" y="90785"/>
                    </a:cubicBezTo>
                    <a:lnTo>
                      <a:pt x="64965" y="102249"/>
                    </a:lnTo>
                    <a:cubicBezTo>
                      <a:pt x="49318" y="99835"/>
                      <a:pt x="37299" y="86278"/>
                      <a:pt x="37299" y="69966"/>
                    </a:cubicBezTo>
                    <a:cubicBezTo>
                      <a:pt x="37299" y="51953"/>
                      <a:pt x="51953" y="37299"/>
                      <a:pt x="69966" y="37299"/>
                    </a:cubicBezTo>
                    <a:cubicBezTo>
                      <a:pt x="84026" y="37299"/>
                      <a:pt x="96473" y="46256"/>
                      <a:pt x="100938" y="59586"/>
                    </a:cubicBezTo>
                    <a:cubicBezTo>
                      <a:pt x="101815" y="62205"/>
                      <a:pt x="104648" y="63616"/>
                      <a:pt x="107267" y="62739"/>
                    </a:cubicBezTo>
                    <a:cubicBezTo>
                      <a:pt x="109886" y="61862"/>
                      <a:pt x="111297" y="59028"/>
                      <a:pt x="110420" y="56410"/>
                    </a:cubicBezTo>
                    <a:cubicBezTo>
                      <a:pt x="104587" y="38997"/>
                      <a:pt x="88329" y="27299"/>
                      <a:pt x="69965" y="27299"/>
                    </a:cubicBezTo>
                    <a:cubicBezTo>
                      <a:pt x="46439" y="27299"/>
                      <a:pt x="27298" y="46439"/>
                      <a:pt x="27298" y="69966"/>
                    </a:cubicBezTo>
                    <a:cubicBezTo>
                      <a:pt x="27298" y="91799"/>
                      <a:pt x="43787" y="109844"/>
                      <a:pt x="64964" y="112329"/>
                    </a:cubicBezTo>
                    <a:lnTo>
                      <a:pt x="64964" y="141711"/>
                    </a:lnTo>
                    <a:lnTo>
                      <a:pt x="47056" y="141711"/>
                    </a:lnTo>
                    <a:lnTo>
                      <a:pt x="44473" y="133538"/>
                    </a:lnTo>
                    <a:cubicBezTo>
                      <a:pt x="42419" y="127037"/>
                      <a:pt x="38585" y="121481"/>
                      <a:pt x="33385" y="117472"/>
                    </a:cubicBezTo>
                    <a:cubicBezTo>
                      <a:pt x="18243" y="105798"/>
                      <a:pt x="9509" y="87422"/>
                      <a:pt x="10021" y="68317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CC9DD08D-E83B-3F9E-C15B-E53C1DDAC286}"/>
                  </a:ext>
                </a:extLst>
              </p:cNvPr>
              <p:cNvSpPr/>
              <p:nvPr/>
            </p:nvSpPr>
            <p:spPr>
              <a:xfrm>
                <a:off x="8604405" y="1650608"/>
                <a:ext cx="81366" cy="72805"/>
              </a:xfrm>
              <a:custGeom>
                <a:avLst/>
                <a:gdLst>
                  <a:gd name="connsiteX0" fmla="*/ 80203 w 81366"/>
                  <a:gd name="connsiteY0" fmla="*/ 32048 h 72805"/>
                  <a:gd name="connsiteX1" fmla="*/ 64214 w 81366"/>
                  <a:gd name="connsiteY1" fmla="*/ 4355 h 72805"/>
                  <a:gd name="connsiteX2" fmla="*/ 56672 w 81366"/>
                  <a:gd name="connsiteY2" fmla="*/ 0 h 72805"/>
                  <a:gd name="connsiteX3" fmla="*/ 24694 w 81366"/>
                  <a:gd name="connsiteY3" fmla="*/ 0 h 72805"/>
                  <a:gd name="connsiteX4" fmla="*/ 17152 w 81366"/>
                  <a:gd name="connsiteY4" fmla="*/ 4355 h 72805"/>
                  <a:gd name="connsiteX5" fmla="*/ 1163 w 81366"/>
                  <a:gd name="connsiteY5" fmla="*/ 32047 h 72805"/>
                  <a:gd name="connsiteX6" fmla="*/ 1163 w 81366"/>
                  <a:gd name="connsiteY6" fmla="*/ 40757 h 72805"/>
                  <a:gd name="connsiteX7" fmla="*/ 17152 w 81366"/>
                  <a:gd name="connsiteY7" fmla="*/ 68451 h 72805"/>
                  <a:gd name="connsiteX8" fmla="*/ 24694 w 81366"/>
                  <a:gd name="connsiteY8" fmla="*/ 72806 h 72805"/>
                  <a:gd name="connsiteX9" fmla="*/ 56672 w 81366"/>
                  <a:gd name="connsiteY9" fmla="*/ 72806 h 72805"/>
                  <a:gd name="connsiteX10" fmla="*/ 64214 w 81366"/>
                  <a:gd name="connsiteY10" fmla="*/ 68450 h 72805"/>
                  <a:gd name="connsiteX11" fmla="*/ 80203 w 81366"/>
                  <a:gd name="connsiteY11" fmla="*/ 40757 h 72805"/>
                  <a:gd name="connsiteX12" fmla="*/ 80203 w 81366"/>
                  <a:gd name="connsiteY12" fmla="*/ 32048 h 72805"/>
                  <a:gd name="connsiteX13" fmla="*/ 55927 w 81366"/>
                  <a:gd name="connsiteY13" fmla="*/ 62806 h 72805"/>
                  <a:gd name="connsiteX14" fmla="*/ 25439 w 81366"/>
                  <a:gd name="connsiteY14" fmla="*/ 62806 h 72805"/>
                  <a:gd name="connsiteX15" fmla="*/ 10195 w 81366"/>
                  <a:gd name="connsiteY15" fmla="*/ 36403 h 72805"/>
                  <a:gd name="connsiteX16" fmla="*/ 25439 w 81366"/>
                  <a:gd name="connsiteY16" fmla="*/ 10001 h 72805"/>
                  <a:gd name="connsiteX17" fmla="*/ 55927 w 81366"/>
                  <a:gd name="connsiteY17" fmla="*/ 10001 h 72805"/>
                  <a:gd name="connsiteX18" fmla="*/ 71170 w 81366"/>
                  <a:gd name="connsiteY18" fmla="*/ 36403 h 72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1366" h="72805">
                    <a:moveTo>
                      <a:pt x="80203" y="32048"/>
                    </a:moveTo>
                    <a:lnTo>
                      <a:pt x="64214" y="4355"/>
                    </a:lnTo>
                    <a:cubicBezTo>
                      <a:pt x="62664" y="1669"/>
                      <a:pt x="59774" y="0"/>
                      <a:pt x="56672" y="0"/>
                    </a:cubicBezTo>
                    <a:lnTo>
                      <a:pt x="24694" y="0"/>
                    </a:lnTo>
                    <a:cubicBezTo>
                      <a:pt x="21593" y="0"/>
                      <a:pt x="18703" y="1669"/>
                      <a:pt x="17152" y="4355"/>
                    </a:cubicBezTo>
                    <a:lnTo>
                      <a:pt x="1163" y="32047"/>
                    </a:lnTo>
                    <a:cubicBezTo>
                      <a:pt x="-388" y="34734"/>
                      <a:pt x="-388" y="38071"/>
                      <a:pt x="1163" y="40757"/>
                    </a:cubicBezTo>
                    <a:lnTo>
                      <a:pt x="17152" y="68451"/>
                    </a:lnTo>
                    <a:cubicBezTo>
                      <a:pt x="18703" y="71137"/>
                      <a:pt x="21593" y="72806"/>
                      <a:pt x="24694" y="72806"/>
                    </a:cubicBezTo>
                    <a:lnTo>
                      <a:pt x="56672" y="72806"/>
                    </a:lnTo>
                    <a:cubicBezTo>
                      <a:pt x="59774" y="72806"/>
                      <a:pt x="62665" y="71137"/>
                      <a:pt x="64214" y="68450"/>
                    </a:cubicBezTo>
                    <a:lnTo>
                      <a:pt x="80203" y="40757"/>
                    </a:lnTo>
                    <a:cubicBezTo>
                      <a:pt x="81754" y="38071"/>
                      <a:pt x="81754" y="34734"/>
                      <a:pt x="80203" y="32048"/>
                    </a:cubicBezTo>
                    <a:close/>
                    <a:moveTo>
                      <a:pt x="55927" y="62806"/>
                    </a:moveTo>
                    <a:lnTo>
                      <a:pt x="25439" y="62806"/>
                    </a:lnTo>
                    <a:lnTo>
                      <a:pt x="10195" y="36403"/>
                    </a:lnTo>
                    <a:lnTo>
                      <a:pt x="25439" y="10001"/>
                    </a:lnTo>
                    <a:lnTo>
                      <a:pt x="55927" y="10001"/>
                    </a:lnTo>
                    <a:lnTo>
                      <a:pt x="71170" y="36403"/>
                    </a:ln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340B885E-9A98-03B0-DD46-E7D96FB72F5D}"/>
                  </a:ext>
                </a:extLst>
              </p:cNvPr>
              <p:cNvSpPr/>
              <p:nvPr/>
            </p:nvSpPr>
            <p:spPr>
              <a:xfrm>
                <a:off x="8626114" y="1668036"/>
                <a:ext cx="37948" cy="37948"/>
              </a:xfrm>
              <a:custGeom>
                <a:avLst/>
                <a:gdLst>
                  <a:gd name="connsiteX0" fmla="*/ 18974 w 37948"/>
                  <a:gd name="connsiteY0" fmla="*/ 0 h 37948"/>
                  <a:gd name="connsiteX1" fmla="*/ 0 w 37948"/>
                  <a:gd name="connsiteY1" fmla="*/ 18974 h 37948"/>
                  <a:gd name="connsiteX2" fmla="*/ 18974 w 37948"/>
                  <a:gd name="connsiteY2" fmla="*/ 37949 h 37948"/>
                  <a:gd name="connsiteX3" fmla="*/ 37949 w 37948"/>
                  <a:gd name="connsiteY3" fmla="*/ 18974 h 37948"/>
                  <a:gd name="connsiteX4" fmla="*/ 18974 w 37948"/>
                  <a:gd name="connsiteY4" fmla="*/ 0 h 37948"/>
                  <a:gd name="connsiteX5" fmla="*/ 18974 w 37948"/>
                  <a:gd name="connsiteY5" fmla="*/ 27949 h 37948"/>
                  <a:gd name="connsiteX6" fmla="*/ 10000 w 37948"/>
                  <a:gd name="connsiteY6" fmla="*/ 18974 h 37948"/>
                  <a:gd name="connsiteX7" fmla="*/ 18974 w 37948"/>
                  <a:gd name="connsiteY7" fmla="*/ 10000 h 37948"/>
                  <a:gd name="connsiteX8" fmla="*/ 27949 w 37948"/>
                  <a:gd name="connsiteY8" fmla="*/ 18974 h 37948"/>
                  <a:gd name="connsiteX9" fmla="*/ 18974 w 37948"/>
                  <a:gd name="connsiteY9" fmla="*/ 27949 h 3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948" h="37948">
                    <a:moveTo>
                      <a:pt x="18974" y="0"/>
                    </a:moveTo>
                    <a:cubicBezTo>
                      <a:pt x="8512" y="0"/>
                      <a:pt x="0" y="8512"/>
                      <a:pt x="0" y="18974"/>
                    </a:cubicBezTo>
                    <a:cubicBezTo>
                      <a:pt x="0" y="29437"/>
                      <a:pt x="8512" y="37949"/>
                      <a:pt x="18974" y="37949"/>
                    </a:cubicBezTo>
                    <a:cubicBezTo>
                      <a:pt x="29437" y="37949"/>
                      <a:pt x="37949" y="29437"/>
                      <a:pt x="37949" y="18974"/>
                    </a:cubicBezTo>
                    <a:cubicBezTo>
                      <a:pt x="37949" y="8512"/>
                      <a:pt x="29437" y="0"/>
                      <a:pt x="18974" y="0"/>
                    </a:cubicBezTo>
                    <a:close/>
                    <a:moveTo>
                      <a:pt x="18974" y="27949"/>
                    </a:moveTo>
                    <a:cubicBezTo>
                      <a:pt x="14026" y="27949"/>
                      <a:pt x="10000" y="23923"/>
                      <a:pt x="10000" y="18974"/>
                    </a:cubicBezTo>
                    <a:cubicBezTo>
                      <a:pt x="10000" y="14026"/>
                      <a:pt x="14026" y="10000"/>
                      <a:pt x="18974" y="10000"/>
                    </a:cubicBezTo>
                    <a:cubicBezTo>
                      <a:pt x="23923" y="10000"/>
                      <a:pt x="27949" y="14026"/>
                      <a:pt x="27949" y="18974"/>
                    </a:cubicBezTo>
                    <a:cubicBezTo>
                      <a:pt x="27949" y="23923"/>
                      <a:pt x="23923" y="27949"/>
                      <a:pt x="18974" y="27949"/>
                    </a:cubicBezTo>
                    <a:close/>
                  </a:path>
                </a:pathLst>
              </a:custGeom>
              <a:grpFill/>
              <a:ln w="6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2719" name="组合 2718">
              <a:extLst>
                <a:ext uri="{FF2B5EF4-FFF2-40B4-BE49-F238E27FC236}">
                  <a16:creationId xmlns:a16="http://schemas.microsoft.com/office/drawing/2014/main" id="{049A3C15-AB92-ED37-38E4-CD9AEE444F24}"/>
                </a:ext>
              </a:extLst>
            </p:cNvPr>
            <p:cNvGrpSpPr/>
            <p:nvPr/>
          </p:nvGrpSpPr>
          <p:grpSpPr>
            <a:xfrm>
              <a:off x="7770261" y="1365644"/>
              <a:ext cx="1485365" cy="1474093"/>
              <a:chOff x="3720820" y="1038907"/>
              <a:chExt cx="4750360" cy="4714311"/>
            </a:xfrm>
          </p:grpSpPr>
          <p:sp>
            <p:nvSpPr>
              <p:cNvPr id="2720" name="任意多边形: 形状 96">
                <a:extLst>
                  <a:ext uri="{FF2B5EF4-FFF2-40B4-BE49-F238E27FC236}">
                    <a16:creationId xmlns:a16="http://schemas.microsoft.com/office/drawing/2014/main" id="{065E8426-5AEB-1B21-32C5-068CD7A1D82C}"/>
                  </a:ext>
                </a:extLst>
              </p:cNvPr>
              <p:cNvSpPr/>
              <p:nvPr/>
            </p:nvSpPr>
            <p:spPr>
              <a:xfrm>
                <a:off x="4142427" y="1038907"/>
                <a:ext cx="3907144" cy="4493635"/>
              </a:xfrm>
              <a:custGeom>
                <a:avLst/>
                <a:gdLst>
                  <a:gd name="connsiteX0" fmla="*/ 0 w 3415862"/>
                  <a:gd name="connsiteY0" fmla="*/ 0 h 2678886"/>
                  <a:gd name="connsiteX1" fmla="*/ 3415862 w 3415862"/>
                  <a:gd name="connsiteY1" fmla="*/ 0 h 2678886"/>
                  <a:gd name="connsiteX2" fmla="*/ 3415862 w 3415862"/>
                  <a:gd name="connsiteY2" fmla="*/ 2158624 h 2678886"/>
                  <a:gd name="connsiteX3" fmla="*/ 1707931 w 3415862"/>
                  <a:gd name="connsiteY3" fmla="*/ 2678886 h 2678886"/>
                  <a:gd name="connsiteX4" fmla="*/ 0 w 3415862"/>
                  <a:gd name="connsiteY4" fmla="*/ 2158624 h 2678886"/>
                  <a:gd name="connsiteX0" fmla="*/ 0 w 3415862"/>
                  <a:gd name="connsiteY0" fmla="*/ 0 h 2681066"/>
                  <a:gd name="connsiteX1" fmla="*/ 3415862 w 3415862"/>
                  <a:gd name="connsiteY1" fmla="*/ 0 h 2681066"/>
                  <a:gd name="connsiteX2" fmla="*/ 3415862 w 3415862"/>
                  <a:gd name="connsiteY2" fmla="*/ 2158624 h 2681066"/>
                  <a:gd name="connsiteX3" fmla="*/ 1707931 w 3415862"/>
                  <a:gd name="connsiteY3" fmla="*/ 2678886 h 2681066"/>
                  <a:gd name="connsiteX4" fmla="*/ 0 w 3415862"/>
                  <a:gd name="connsiteY4" fmla="*/ 2283801 h 2681066"/>
                  <a:gd name="connsiteX5" fmla="*/ 0 w 3415862"/>
                  <a:gd name="connsiteY5" fmla="*/ 0 h 2681066"/>
                  <a:gd name="connsiteX0" fmla="*/ 0 w 3415862"/>
                  <a:gd name="connsiteY0" fmla="*/ 0 h 2678903"/>
                  <a:gd name="connsiteX1" fmla="*/ 3415862 w 3415862"/>
                  <a:gd name="connsiteY1" fmla="*/ 0 h 2678903"/>
                  <a:gd name="connsiteX2" fmla="*/ 3415862 w 3415862"/>
                  <a:gd name="connsiteY2" fmla="*/ 2293074 h 2678903"/>
                  <a:gd name="connsiteX3" fmla="*/ 1707931 w 3415862"/>
                  <a:gd name="connsiteY3" fmla="*/ 2678886 h 2678903"/>
                  <a:gd name="connsiteX4" fmla="*/ 0 w 3415862"/>
                  <a:gd name="connsiteY4" fmla="*/ 2283801 h 2678903"/>
                  <a:gd name="connsiteX5" fmla="*/ 0 w 3415862"/>
                  <a:gd name="connsiteY5" fmla="*/ 0 h 2678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5862" h="2678903">
                    <a:moveTo>
                      <a:pt x="0" y="0"/>
                    </a:moveTo>
                    <a:lnTo>
                      <a:pt x="3415862" y="0"/>
                    </a:lnTo>
                    <a:lnTo>
                      <a:pt x="3415862" y="2293074"/>
                    </a:lnTo>
                    <a:cubicBezTo>
                      <a:pt x="3415862" y="2580407"/>
                      <a:pt x="2277241" y="2680432"/>
                      <a:pt x="1707931" y="2678886"/>
                    </a:cubicBezTo>
                    <a:cubicBezTo>
                      <a:pt x="1138621" y="2677341"/>
                      <a:pt x="0" y="2571134"/>
                      <a:pt x="0" y="228380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2757" name="椭圆 2756">
                <a:extLst>
                  <a:ext uri="{FF2B5EF4-FFF2-40B4-BE49-F238E27FC236}">
                    <a16:creationId xmlns:a16="http://schemas.microsoft.com/office/drawing/2014/main" id="{A547C6A1-CA0E-5AB6-CC68-115ADF75CFA0}"/>
                  </a:ext>
                </a:extLst>
              </p:cNvPr>
              <p:cNvSpPr/>
              <p:nvPr/>
            </p:nvSpPr>
            <p:spPr>
              <a:xfrm>
                <a:off x="4388069" y="4378799"/>
                <a:ext cx="3415862" cy="973482"/>
              </a:xfrm>
              <a:prstGeom prst="ellipse">
                <a:avLst/>
              </a:prstGeom>
              <a:noFill/>
              <a:ln w="19050">
                <a:gradFill>
                  <a:gsLst>
                    <a:gs pos="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50800" algn="ct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2758" name="椭圆 2757">
                <a:extLst>
                  <a:ext uri="{FF2B5EF4-FFF2-40B4-BE49-F238E27FC236}">
                    <a16:creationId xmlns:a16="http://schemas.microsoft.com/office/drawing/2014/main" id="{974ABD75-1DC2-198A-986D-D97AF4B228B5}"/>
                  </a:ext>
                </a:extLst>
              </p:cNvPr>
              <p:cNvSpPr/>
              <p:nvPr/>
            </p:nvSpPr>
            <p:spPr>
              <a:xfrm>
                <a:off x="3720820" y="4084796"/>
                <a:ext cx="4750360" cy="1668422"/>
              </a:xfrm>
              <a:prstGeom prst="ellipse">
                <a:avLst/>
              </a:prstGeom>
              <a:gradFill>
                <a:gsLst>
                  <a:gs pos="71000">
                    <a:schemeClr val="accent1">
                      <a:alpha val="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5400000" scaled="1"/>
              </a:gradFill>
              <a:ln w="6350">
                <a:gradFill>
                  <a:gsLst>
                    <a:gs pos="13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5400000" scaled="1"/>
                </a:gradFill>
              </a:ln>
              <a:effectLst>
                <a:outerShdw blurRad="50800" algn="ctr" rotWithShape="0">
                  <a:schemeClr val="accent1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sp>
            <p:nvSpPr>
              <p:cNvPr id="2759" name="任意多边形: 形状 82">
                <a:extLst>
                  <a:ext uri="{FF2B5EF4-FFF2-40B4-BE49-F238E27FC236}">
                    <a16:creationId xmlns:a16="http://schemas.microsoft.com/office/drawing/2014/main" id="{85E5B6A2-0505-CD11-CEA7-FEB850673A05}"/>
                  </a:ext>
                </a:extLst>
              </p:cNvPr>
              <p:cNvSpPr/>
              <p:nvPr/>
            </p:nvSpPr>
            <p:spPr>
              <a:xfrm>
                <a:off x="4388070" y="1576407"/>
                <a:ext cx="3415862" cy="3775883"/>
              </a:xfrm>
              <a:custGeom>
                <a:avLst/>
                <a:gdLst>
                  <a:gd name="connsiteX0" fmla="*/ 0 w 3415862"/>
                  <a:gd name="connsiteY0" fmla="*/ 0 h 2678886"/>
                  <a:gd name="connsiteX1" fmla="*/ 3415862 w 3415862"/>
                  <a:gd name="connsiteY1" fmla="*/ 0 h 2678886"/>
                  <a:gd name="connsiteX2" fmla="*/ 3415862 w 3415862"/>
                  <a:gd name="connsiteY2" fmla="*/ 2158624 h 2678886"/>
                  <a:gd name="connsiteX3" fmla="*/ 1707931 w 3415862"/>
                  <a:gd name="connsiteY3" fmla="*/ 2678886 h 2678886"/>
                  <a:gd name="connsiteX4" fmla="*/ 0 w 3415862"/>
                  <a:gd name="connsiteY4" fmla="*/ 2158624 h 2678886"/>
                  <a:gd name="connsiteX0" fmla="*/ 0 w 3415862"/>
                  <a:gd name="connsiteY0" fmla="*/ 0 h 2681682"/>
                  <a:gd name="connsiteX1" fmla="*/ 3415862 w 3415862"/>
                  <a:gd name="connsiteY1" fmla="*/ 0 h 2681682"/>
                  <a:gd name="connsiteX2" fmla="*/ 3415862 w 3415862"/>
                  <a:gd name="connsiteY2" fmla="*/ 2158624 h 2681682"/>
                  <a:gd name="connsiteX3" fmla="*/ 1707931 w 3415862"/>
                  <a:gd name="connsiteY3" fmla="*/ 2678886 h 2681682"/>
                  <a:gd name="connsiteX4" fmla="*/ 0 w 3415862"/>
                  <a:gd name="connsiteY4" fmla="*/ 2296560 h 2681682"/>
                  <a:gd name="connsiteX5" fmla="*/ 0 w 3415862"/>
                  <a:gd name="connsiteY5" fmla="*/ 0 h 2681682"/>
                  <a:gd name="connsiteX0" fmla="*/ 0 w 3415862"/>
                  <a:gd name="connsiteY0" fmla="*/ 0 h 2678892"/>
                  <a:gd name="connsiteX1" fmla="*/ 3415862 w 3415862"/>
                  <a:gd name="connsiteY1" fmla="*/ 0 h 2678892"/>
                  <a:gd name="connsiteX2" fmla="*/ 3415862 w 3415862"/>
                  <a:gd name="connsiteY2" fmla="*/ 2302078 h 2678892"/>
                  <a:gd name="connsiteX3" fmla="*/ 1707931 w 3415862"/>
                  <a:gd name="connsiteY3" fmla="*/ 2678886 h 2678892"/>
                  <a:gd name="connsiteX4" fmla="*/ 0 w 3415862"/>
                  <a:gd name="connsiteY4" fmla="*/ 2296560 h 2678892"/>
                  <a:gd name="connsiteX5" fmla="*/ 0 w 3415862"/>
                  <a:gd name="connsiteY5" fmla="*/ 0 h 2678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15862" h="2678892">
                    <a:moveTo>
                      <a:pt x="0" y="0"/>
                    </a:moveTo>
                    <a:lnTo>
                      <a:pt x="3415862" y="0"/>
                    </a:lnTo>
                    <a:lnTo>
                      <a:pt x="3415862" y="2302078"/>
                    </a:lnTo>
                    <a:cubicBezTo>
                      <a:pt x="3415862" y="2589411"/>
                      <a:pt x="2277241" y="2679806"/>
                      <a:pt x="1707931" y="2678886"/>
                    </a:cubicBezTo>
                    <a:cubicBezTo>
                      <a:pt x="1138621" y="2677966"/>
                      <a:pt x="0" y="2583893"/>
                      <a:pt x="0" y="229656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50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alpha val="30000"/>
                    </a:scheme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cxnSp>
            <p:nvCxnSpPr>
              <p:cNvPr id="2814" name="直接连接符 2813">
                <a:extLst>
                  <a:ext uri="{FF2B5EF4-FFF2-40B4-BE49-F238E27FC236}">
                    <a16:creationId xmlns:a16="http://schemas.microsoft.com/office/drawing/2014/main" id="{B22DD582-6046-646B-2EEA-2B2C859C8E9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95976" y="4827038"/>
                <a:ext cx="0" cy="347365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5" name="直接连接符 2814">
                <a:extLst>
                  <a:ext uri="{FF2B5EF4-FFF2-40B4-BE49-F238E27FC236}">
                    <a16:creationId xmlns:a16="http://schemas.microsoft.com/office/drawing/2014/main" id="{3720954B-368D-2A52-3943-1CF544357A4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371211" y="5058137"/>
                <a:ext cx="0" cy="13230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6" name="直接连接符 2815">
                <a:extLst>
                  <a:ext uri="{FF2B5EF4-FFF2-40B4-BE49-F238E27FC236}">
                    <a16:creationId xmlns:a16="http://schemas.microsoft.com/office/drawing/2014/main" id="{FE2F4B0C-8011-00C4-82DF-F540F7ADC12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18836" y="4924468"/>
                <a:ext cx="0" cy="253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36" name="椭圆 2835">
                <a:extLst>
                  <a:ext uri="{FF2B5EF4-FFF2-40B4-BE49-F238E27FC236}">
                    <a16:creationId xmlns:a16="http://schemas.microsoft.com/office/drawing/2014/main" id="{6624D90B-D9D5-5433-C2D1-EA1CF19A4DCE}"/>
                  </a:ext>
                </a:extLst>
              </p:cNvPr>
              <p:cNvSpPr/>
              <p:nvPr/>
            </p:nvSpPr>
            <p:spPr>
              <a:xfrm>
                <a:off x="4696180" y="4234734"/>
                <a:ext cx="2769160" cy="736495"/>
              </a:xfrm>
              <a:prstGeom prst="ellipse">
                <a:avLst/>
              </a:prstGeom>
              <a:noFill/>
              <a:ln w="6350">
                <a:gradFill>
                  <a:gsLst>
                    <a:gs pos="36000">
                      <a:schemeClr val="accent1">
                        <a:alpha val="0"/>
                      </a:schemeClr>
                    </a:gs>
                    <a:gs pos="100000">
                      <a:schemeClr val="accent1">
                        <a:alpha val="15000"/>
                      </a:schemeClr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L" panose="00020600040101010101" pitchFamily="18" charset="-122"/>
                  <a:ea typeface="OPPOSans L" panose="00020600040101010101" pitchFamily="18" charset="-122"/>
                  <a:cs typeface="+mn-cs"/>
                </a:endParaRPr>
              </a:p>
            </p:txBody>
          </p:sp>
          <p:cxnSp>
            <p:nvCxnSpPr>
              <p:cNvPr id="2837" name="直接连接符 2836">
                <a:extLst>
                  <a:ext uri="{FF2B5EF4-FFF2-40B4-BE49-F238E27FC236}">
                    <a16:creationId xmlns:a16="http://schemas.microsoft.com/office/drawing/2014/main" id="{6A463C41-3CE8-FA8A-4DA5-A018C1FA7F1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60771" y="4817533"/>
                <a:ext cx="0" cy="25350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8" name="直接连接符 2837">
                <a:extLst>
                  <a:ext uri="{FF2B5EF4-FFF2-40B4-BE49-F238E27FC236}">
                    <a16:creationId xmlns:a16="http://schemas.microsoft.com/office/drawing/2014/main" id="{182CED60-B2A3-EA33-24B5-589BD865ECB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81726" y="4771194"/>
                <a:ext cx="0" cy="28201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9" name="直接连接符 2838">
                <a:extLst>
                  <a:ext uri="{FF2B5EF4-FFF2-40B4-BE49-F238E27FC236}">
                    <a16:creationId xmlns:a16="http://schemas.microsoft.com/office/drawing/2014/main" id="{D7B35DF0-BD3A-C057-517D-BBEEE5E423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02681" y="4846049"/>
                <a:ext cx="0" cy="180427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0" name="直接连接符 2839">
                <a:extLst>
                  <a:ext uri="{FF2B5EF4-FFF2-40B4-BE49-F238E27FC236}">
                    <a16:creationId xmlns:a16="http://schemas.microsoft.com/office/drawing/2014/main" id="{0911D89A-7734-35AE-3EE9-2DA146C408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23636" y="4719508"/>
                <a:ext cx="0" cy="289146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41" name="组合 2840">
                <a:extLst>
                  <a:ext uri="{FF2B5EF4-FFF2-40B4-BE49-F238E27FC236}">
                    <a16:creationId xmlns:a16="http://schemas.microsoft.com/office/drawing/2014/main" id="{4A950216-08DA-7C27-FD23-20BB5CAE64DE}"/>
                  </a:ext>
                </a:extLst>
              </p:cNvPr>
              <p:cNvGrpSpPr/>
              <p:nvPr/>
            </p:nvGrpSpPr>
            <p:grpSpPr>
              <a:xfrm>
                <a:off x="6779198" y="5005910"/>
                <a:ext cx="47774" cy="299244"/>
                <a:chOff x="6774031" y="5572125"/>
                <a:chExt cx="47625" cy="388433"/>
              </a:xfrm>
            </p:grpSpPr>
            <p:cxnSp>
              <p:nvCxnSpPr>
                <p:cNvPr id="2852" name="直接连接符 2851">
                  <a:extLst>
                    <a:ext uri="{FF2B5EF4-FFF2-40B4-BE49-F238E27FC236}">
                      <a16:creationId xmlns:a16="http://schemas.microsoft.com/office/drawing/2014/main" id="{C732EE91-9883-B02B-62AF-5946A68E80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98796" y="5572125"/>
                  <a:ext cx="0" cy="37128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3" name="直接连接符 2852">
                  <a:extLst>
                    <a:ext uri="{FF2B5EF4-FFF2-40B4-BE49-F238E27FC236}">
                      <a16:creationId xmlns:a16="http://schemas.microsoft.com/office/drawing/2014/main" id="{4C591AB0-D182-15A2-AE90-CE13E48D63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774031" y="5819140"/>
                  <a:ext cx="0" cy="14141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4" name="直接连接符 2853">
                  <a:extLst>
                    <a:ext uri="{FF2B5EF4-FFF2-40B4-BE49-F238E27FC236}">
                      <a16:creationId xmlns:a16="http://schemas.microsoft.com/office/drawing/2014/main" id="{946EDA60-8A8A-8A4A-1D4F-B52E6C9C14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821656" y="5676265"/>
                  <a:ext cx="0" cy="270958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45" name="组合 2844">
                <a:extLst>
                  <a:ext uri="{FF2B5EF4-FFF2-40B4-BE49-F238E27FC236}">
                    <a16:creationId xmlns:a16="http://schemas.microsoft.com/office/drawing/2014/main" id="{EFB13C65-6065-B834-5F76-DE279594169A}"/>
                  </a:ext>
                </a:extLst>
              </p:cNvPr>
              <p:cNvGrpSpPr/>
              <p:nvPr/>
            </p:nvGrpSpPr>
            <p:grpSpPr>
              <a:xfrm flipH="1">
                <a:off x="4575908" y="4812366"/>
                <a:ext cx="47774" cy="293895"/>
                <a:chOff x="6774031" y="5572126"/>
                <a:chExt cx="47625" cy="381489"/>
              </a:xfrm>
            </p:grpSpPr>
            <p:cxnSp>
              <p:nvCxnSpPr>
                <p:cNvPr id="2849" name="直接连接符 2848">
                  <a:extLst>
                    <a:ext uri="{FF2B5EF4-FFF2-40B4-BE49-F238E27FC236}">
                      <a16:creationId xmlns:a16="http://schemas.microsoft.com/office/drawing/2014/main" id="{2977E889-46FE-B79E-43A7-691B266116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98796" y="5572126"/>
                  <a:ext cx="0" cy="36760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0" name="直接连接符 2849">
                  <a:extLst>
                    <a:ext uri="{FF2B5EF4-FFF2-40B4-BE49-F238E27FC236}">
                      <a16:creationId xmlns:a16="http://schemas.microsoft.com/office/drawing/2014/main" id="{75A3FEF6-6D2A-FEB6-3654-FBC0C88768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774031" y="5819140"/>
                  <a:ext cx="0" cy="134475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5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1" name="直接连接符 2850">
                  <a:extLst>
                    <a:ext uri="{FF2B5EF4-FFF2-40B4-BE49-F238E27FC236}">
                      <a16:creationId xmlns:a16="http://schemas.microsoft.com/office/drawing/2014/main" id="{6FE51313-5498-A003-3BA4-B4ECEA124E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6821656" y="5676267"/>
                  <a:ext cx="0" cy="251897"/>
                </a:xfrm>
                <a:prstGeom prst="line">
                  <a:avLst/>
                </a:prstGeom>
                <a:ln>
                  <a:gradFill>
                    <a:gsLst>
                      <a:gs pos="0">
                        <a:schemeClr val="accent1">
                          <a:alpha val="30000"/>
                        </a:schemeClr>
                      </a:gs>
                      <a:gs pos="10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46" name="直接连接符 2845">
                <a:extLst>
                  <a:ext uri="{FF2B5EF4-FFF2-40B4-BE49-F238E27FC236}">
                    <a16:creationId xmlns:a16="http://schemas.microsoft.com/office/drawing/2014/main" id="{72D48714-E07B-9562-54A7-16603A169E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8880" y="5064078"/>
                <a:ext cx="0" cy="15030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7" name="直接连接符 2846">
                <a:extLst>
                  <a:ext uri="{FF2B5EF4-FFF2-40B4-BE49-F238E27FC236}">
                    <a16:creationId xmlns:a16="http://schemas.microsoft.com/office/drawing/2014/main" id="{C8314213-23E7-5BD6-D291-755BA0CD1C6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67522" y="5100093"/>
                <a:ext cx="0" cy="103598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5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8" name="直接连接符 2847">
                <a:extLst>
                  <a:ext uri="{FF2B5EF4-FFF2-40B4-BE49-F238E27FC236}">
                    <a16:creationId xmlns:a16="http://schemas.microsoft.com/office/drawing/2014/main" id="{A3411001-C30D-1147-B424-D6ABF6205D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95948" y="4840702"/>
                <a:ext cx="0" cy="36477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3" name="文本框 2652">
              <a:extLst>
                <a:ext uri="{FF2B5EF4-FFF2-40B4-BE49-F238E27FC236}">
                  <a16:creationId xmlns:a16="http://schemas.microsoft.com/office/drawing/2014/main" id="{F22E9CE6-4708-AF2B-2FEE-D71E5613CAA9}"/>
                </a:ext>
              </a:extLst>
            </p:cNvPr>
            <p:cNvSpPr txBox="1"/>
            <p:nvPr/>
          </p:nvSpPr>
          <p:spPr>
            <a:xfrm>
              <a:off x="8096313" y="2435567"/>
              <a:ext cx="8463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>
                  <a:gradFill flip="none" rotWithShape="1">
                    <a:gsLst>
                      <a:gs pos="29000">
                        <a:srgbClr val="A4FEFF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zh-CN" altLang="en-US" sz="1100" dirty="0">
                  <a:gradFill flip="none" rotWithShape="1">
                    <a:gsLst>
                      <a:gs pos="29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sym typeface="OPPOSans L" panose="00020600040101010101" pitchFamily="18" charset="-122"/>
                </a:rPr>
                <a:t>此处输入信息</a:t>
              </a:r>
            </a:p>
          </p:txBody>
        </p:sp>
        <p:grpSp>
          <p:nvGrpSpPr>
            <p:cNvPr id="2779" name="组合 2778">
              <a:extLst>
                <a:ext uri="{FF2B5EF4-FFF2-40B4-BE49-F238E27FC236}">
                  <a16:creationId xmlns:a16="http://schemas.microsoft.com/office/drawing/2014/main" id="{55A6846E-C5C5-7E3C-28AC-5E24F36C3EA3}"/>
                </a:ext>
              </a:extLst>
            </p:cNvPr>
            <p:cNvGrpSpPr/>
            <p:nvPr/>
          </p:nvGrpSpPr>
          <p:grpSpPr>
            <a:xfrm rot="10800000">
              <a:off x="7920229" y="1117252"/>
              <a:ext cx="1202904" cy="1204252"/>
              <a:chOff x="2398708" y="1117923"/>
              <a:chExt cx="1202904" cy="1204252"/>
            </a:xfrm>
            <a:solidFill>
              <a:schemeClr val="accent1">
                <a:lumMod val="60000"/>
                <a:lumOff val="40000"/>
                <a:alpha val="70000"/>
              </a:schemeClr>
            </a:solidFill>
          </p:grpSpPr>
          <p:grpSp>
            <p:nvGrpSpPr>
              <p:cNvPr id="2780" name="图形 2639">
                <a:extLst>
                  <a:ext uri="{FF2B5EF4-FFF2-40B4-BE49-F238E27FC236}">
                    <a16:creationId xmlns:a16="http://schemas.microsoft.com/office/drawing/2014/main" id="{CB350407-8E1A-81BA-35E4-1EAC450ED314}"/>
                  </a:ext>
                </a:extLst>
              </p:cNvPr>
              <p:cNvGrpSpPr/>
              <p:nvPr/>
            </p:nvGrpSpPr>
            <p:grpSpPr>
              <a:xfrm>
                <a:off x="2398708" y="1117923"/>
                <a:ext cx="1202904" cy="1204252"/>
                <a:chOff x="2398708" y="1117923"/>
                <a:chExt cx="1202904" cy="1204252"/>
              </a:xfrm>
              <a:grpFill/>
            </p:grpSpPr>
            <p:grpSp>
              <p:nvGrpSpPr>
                <p:cNvPr id="2782" name="图形 2639">
                  <a:extLst>
                    <a:ext uri="{FF2B5EF4-FFF2-40B4-BE49-F238E27FC236}">
                      <a16:creationId xmlns:a16="http://schemas.microsoft.com/office/drawing/2014/main" id="{21C532F7-9BF7-50C3-DDE1-DB5DC440DF91}"/>
                    </a:ext>
                  </a:extLst>
                </p:cNvPr>
                <p:cNvGrpSpPr/>
                <p:nvPr/>
              </p:nvGrpSpPr>
              <p:grpSpPr>
                <a:xfrm>
                  <a:off x="2420285" y="1142197"/>
                  <a:ext cx="579875" cy="578526"/>
                  <a:chOff x="2420285" y="1142197"/>
                  <a:chExt cx="579875" cy="578526"/>
                </a:xfrm>
                <a:grpFill/>
              </p:grpSpPr>
              <p:sp>
                <p:nvSpPr>
                  <p:cNvPr id="2833" name="任意多边形: 形状 2832">
                    <a:extLst>
                      <a:ext uri="{FF2B5EF4-FFF2-40B4-BE49-F238E27FC236}">
                        <a16:creationId xmlns:a16="http://schemas.microsoft.com/office/drawing/2014/main" id="{BD822E0F-6344-CC5D-3D7B-ADCEB5DD9EC1}"/>
                      </a:ext>
                    </a:extLst>
                  </p:cNvPr>
                  <p:cNvSpPr/>
                  <p:nvPr/>
                </p:nvSpPr>
                <p:spPr>
                  <a:xfrm>
                    <a:off x="2421633" y="1719375"/>
                    <a:ext cx="8091" cy="1348"/>
                  </a:xfrm>
                  <a:custGeom>
                    <a:avLst/>
                    <a:gdLst>
                      <a:gd name="connsiteX0" fmla="*/ 0 w 8091"/>
                      <a:gd name="connsiteY0" fmla="*/ 0 h 1348"/>
                      <a:gd name="connsiteX1" fmla="*/ 8091 w 8091"/>
                      <a:gd name="connsiteY1" fmla="*/ 0 h 1348"/>
                      <a:gd name="connsiteX2" fmla="*/ 8091 w 8091"/>
                      <a:gd name="connsiteY2" fmla="*/ 1349 h 1348"/>
                      <a:gd name="connsiteX3" fmla="*/ 0 w 8091"/>
                      <a:gd name="connsiteY3" fmla="*/ 1349 h 1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091" h="1348">
                        <a:moveTo>
                          <a:pt x="0" y="0"/>
                        </a:moveTo>
                        <a:lnTo>
                          <a:pt x="8091" y="0"/>
                        </a:lnTo>
                        <a:lnTo>
                          <a:pt x="8091" y="1349"/>
                        </a:lnTo>
                        <a:lnTo>
                          <a:pt x="0" y="1349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34" name="任意多边形: 形状 2833">
                    <a:extLst>
                      <a:ext uri="{FF2B5EF4-FFF2-40B4-BE49-F238E27FC236}">
                        <a16:creationId xmlns:a16="http://schemas.microsoft.com/office/drawing/2014/main" id="{B033163A-E6EF-DA16-E4F9-3ABB17388589}"/>
                      </a:ext>
                    </a:extLst>
                  </p:cNvPr>
                  <p:cNvSpPr/>
                  <p:nvPr/>
                </p:nvSpPr>
                <p:spPr>
                  <a:xfrm>
                    <a:off x="2420285" y="1143545"/>
                    <a:ext cx="560995" cy="558298"/>
                  </a:xfrm>
                  <a:custGeom>
                    <a:avLst/>
                    <a:gdLst>
                      <a:gd name="connsiteX0" fmla="*/ 8091 w 560995"/>
                      <a:gd name="connsiteY0" fmla="*/ 558299 h 558298"/>
                      <a:gd name="connsiteX1" fmla="*/ 0 w 560995"/>
                      <a:gd name="connsiteY1" fmla="*/ 558299 h 558298"/>
                      <a:gd name="connsiteX2" fmla="*/ 0 w 560995"/>
                      <a:gd name="connsiteY2" fmla="*/ 554253 h 558298"/>
                      <a:gd name="connsiteX3" fmla="*/ 8091 w 560995"/>
                      <a:gd name="connsiteY3" fmla="*/ 554253 h 558298"/>
                      <a:gd name="connsiteX4" fmla="*/ 8091 w 560995"/>
                      <a:gd name="connsiteY4" fmla="*/ 558299 h 558298"/>
                      <a:gd name="connsiteX5" fmla="*/ 9440 w 560995"/>
                      <a:gd name="connsiteY5" fmla="*/ 536722 h 558298"/>
                      <a:gd name="connsiteX6" fmla="*/ 2697 w 560995"/>
                      <a:gd name="connsiteY6" fmla="*/ 536722 h 558298"/>
                      <a:gd name="connsiteX7" fmla="*/ 2697 w 560995"/>
                      <a:gd name="connsiteY7" fmla="*/ 532676 h 558298"/>
                      <a:gd name="connsiteX8" fmla="*/ 9440 w 560995"/>
                      <a:gd name="connsiteY8" fmla="*/ 532676 h 558298"/>
                      <a:gd name="connsiteX9" fmla="*/ 9440 w 560995"/>
                      <a:gd name="connsiteY9" fmla="*/ 536722 h 558298"/>
                      <a:gd name="connsiteX10" fmla="*/ 12137 w 560995"/>
                      <a:gd name="connsiteY10" fmla="*/ 516494 h 558298"/>
                      <a:gd name="connsiteX11" fmla="*/ 4046 w 560995"/>
                      <a:gd name="connsiteY11" fmla="*/ 515145 h 558298"/>
                      <a:gd name="connsiteX12" fmla="*/ 4046 w 560995"/>
                      <a:gd name="connsiteY12" fmla="*/ 512448 h 558298"/>
                      <a:gd name="connsiteX13" fmla="*/ 10788 w 560995"/>
                      <a:gd name="connsiteY13" fmla="*/ 512448 h 558298"/>
                      <a:gd name="connsiteX14" fmla="*/ 12137 w 560995"/>
                      <a:gd name="connsiteY14" fmla="*/ 516494 h 558298"/>
                      <a:gd name="connsiteX15" fmla="*/ 14834 w 560995"/>
                      <a:gd name="connsiteY15" fmla="*/ 496265 h 558298"/>
                      <a:gd name="connsiteX16" fmla="*/ 8091 w 560995"/>
                      <a:gd name="connsiteY16" fmla="*/ 494917 h 558298"/>
                      <a:gd name="connsiteX17" fmla="*/ 8091 w 560995"/>
                      <a:gd name="connsiteY17" fmla="*/ 492220 h 558298"/>
                      <a:gd name="connsiteX18" fmla="*/ 14834 w 560995"/>
                      <a:gd name="connsiteY18" fmla="*/ 493568 h 558298"/>
                      <a:gd name="connsiteX19" fmla="*/ 14834 w 560995"/>
                      <a:gd name="connsiteY19" fmla="*/ 496265 h 558298"/>
                      <a:gd name="connsiteX20" fmla="*/ 17531 w 560995"/>
                      <a:gd name="connsiteY20" fmla="*/ 474689 h 558298"/>
                      <a:gd name="connsiteX21" fmla="*/ 10788 w 560995"/>
                      <a:gd name="connsiteY21" fmla="*/ 473340 h 558298"/>
                      <a:gd name="connsiteX22" fmla="*/ 10788 w 560995"/>
                      <a:gd name="connsiteY22" fmla="*/ 470643 h 558298"/>
                      <a:gd name="connsiteX23" fmla="*/ 17531 w 560995"/>
                      <a:gd name="connsiteY23" fmla="*/ 471992 h 558298"/>
                      <a:gd name="connsiteX24" fmla="*/ 17531 w 560995"/>
                      <a:gd name="connsiteY24" fmla="*/ 474689 h 558298"/>
                      <a:gd name="connsiteX25" fmla="*/ 21577 w 560995"/>
                      <a:gd name="connsiteY25" fmla="*/ 454460 h 558298"/>
                      <a:gd name="connsiteX26" fmla="*/ 14834 w 560995"/>
                      <a:gd name="connsiteY26" fmla="*/ 453112 h 558298"/>
                      <a:gd name="connsiteX27" fmla="*/ 16183 w 560995"/>
                      <a:gd name="connsiteY27" fmla="*/ 449066 h 558298"/>
                      <a:gd name="connsiteX28" fmla="*/ 22925 w 560995"/>
                      <a:gd name="connsiteY28" fmla="*/ 450415 h 558298"/>
                      <a:gd name="connsiteX29" fmla="*/ 21577 w 560995"/>
                      <a:gd name="connsiteY29" fmla="*/ 454460 h 558298"/>
                      <a:gd name="connsiteX30" fmla="*/ 26971 w 560995"/>
                      <a:gd name="connsiteY30" fmla="*/ 434232 h 558298"/>
                      <a:gd name="connsiteX31" fmla="*/ 20228 w 560995"/>
                      <a:gd name="connsiteY31" fmla="*/ 432884 h 558298"/>
                      <a:gd name="connsiteX32" fmla="*/ 21577 w 560995"/>
                      <a:gd name="connsiteY32" fmla="*/ 428838 h 558298"/>
                      <a:gd name="connsiteX33" fmla="*/ 28319 w 560995"/>
                      <a:gd name="connsiteY33" fmla="*/ 430187 h 558298"/>
                      <a:gd name="connsiteX34" fmla="*/ 26971 w 560995"/>
                      <a:gd name="connsiteY34" fmla="*/ 434232 h 558298"/>
                      <a:gd name="connsiteX35" fmla="*/ 32365 w 560995"/>
                      <a:gd name="connsiteY35" fmla="*/ 414004 h 558298"/>
                      <a:gd name="connsiteX36" fmla="*/ 25622 w 560995"/>
                      <a:gd name="connsiteY36" fmla="*/ 411307 h 558298"/>
                      <a:gd name="connsiteX37" fmla="*/ 26971 w 560995"/>
                      <a:gd name="connsiteY37" fmla="*/ 407261 h 558298"/>
                      <a:gd name="connsiteX38" fmla="*/ 33714 w 560995"/>
                      <a:gd name="connsiteY38" fmla="*/ 409958 h 558298"/>
                      <a:gd name="connsiteX39" fmla="*/ 32365 w 560995"/>
                      <a:gd name="connsiteY39" fmla="*/ 414004 h 558298"/>
                      <a:gd name="connsiteX40" fmla="*/ 37759 w 560995"/>
                      <a:gd name="connsiteY40" fmla="*/ 393776 h 558298"/>
                      <a:gd name="connsiteX41" fmla="*/ 31017 w 560995"/>
                      <a:gd name="connsiteY41" fmla="*/ 391079 h 558298"/>
                      <a:gd name="connsiteX42" fmla="*/ 32365 w 560995"/>
                      <a:gd name="connsiteY42" fmla="*/ 388382 h 558298"/>
                      <a:gd name="connsiteX43" fmla="*/ 39108 w 560995"/>
                      <a:gd name="connsiteY43" fmla="*/ 391079 h 558298"/>
                      <a:gd name="connsiteX44" fmla="*/ 37759 w 560995"/>
                      <a:gd name="connsiteY44" fmla="*/ 393776 h 558298"/>
                      <a:gd name="connsiteX45" fmla="*/ 45851 w 560995"/>
                      <a:gd name="connsiteY45" fmla="*/ 374896 h 558298"/>
                      <a:gd name="connsiteX46" fmla="*/ 39108 w 560995"/>
                      <a:gd name="connsiteY46" fmla="*/ 372199 h 558298"/>
                      <a:gd name="connsiteX47" fmla="*/ 40456 w 560995"/>
                      <a:gd name="connsiteY47" fmla="*/ 369502 h 558298"/>
                      <a:gd name="connsiteX48" fmla="*/ 47199 w 560995"/>
                      <a:gd name="connsiteY48" fmla="*/ 372199 h 558298"/>
                      <a:gd name="connsiteX49" fmla="*/ 45851 w 560995"/>
                      <a:gd name="connsiteY49" fmla="*/ 374896 h 558298"/>
                      <a:gd name="connsiteX50" fmla="*/ 52593 w 560995"/>
                      <a:gd name="connsiteY50" fmla="*/ 354668 h 558298"/>
                      <a:gd name="connsiteX51" fmla="*/ 45851 w 560995"/>
                      <a:gd name="connsiteY51" fmla="*/ 351971 h 558298"/>
                      <a:gd name="connsiteX52" fmla="*/ 47199 w 560995"/>
                      <a:gd name="connsiteY52" fmla="*/ 349274 h 558298"/>
                      <a:gd name="connsiteX53" fmla="*/ 53942 w 560995"/>
                      <a:gd name="connsiteY53" fmla="*/ 351971 h 558298"/>
                      <a:gd name="connsiteX54" fmla="*/ 52593 w 560995"/>
                      <a:gd name="connsiteY54" fmla="*/ 354668 h 558298"/>
                      <a:gd name="connsiteX55" fmla="*/ 62033 w 560995"/>
                      <a:gd name="connsiteY55" fmla="*/ 335788 h 558298"/>
                      <a:gd name="connsiteX56" fmla="*/ 55290 w 560995"/>
                      <a:gd name="connsiteY56" fmla="*/ 333091 h 558298"/>
                      <a:gd name="connsiteX57" fmla="*/ 56639 w 560995"/>
                      <a:gd name="connsiteY57" fmla="*/ 330394 h 558298"/>
                      <a:gd name="connsiteX58" fmla="*/ 63382 w 560995"/>
                      <a:gd name="connsiteY58" fmla="*/ 333091 h 558298"/>
                      <a:gd name="connsiteX59" fmla="*/ 62033 w 560995"/>
                      <a:gd name="connsiteY59" fmla="*/ 335788 h 558298"/>
                      <a:gd name="connsiteX60" fmla="*/ 71473 w 560995"/>
                      <a:gd name="connsiteY60" fmla="*/ 316909 h 558298"/>
                      <a:gd name="connsiteX61" fmla="*/ 64730 w 560995"/>
                      <a:gd name="connsiteY61" fmla="*/ 312863 h 558298"/>
                      <a:gd name="connsiteX62" fmla="*/ 66079 w 560995"/>
                      <a:gd name="connsiteY62" fmla="*/ 310166 h 558298"/>
                      <a:gd name="connsiteX63" fmla="*/ 72822 w 560995"/>
                      <a:gd name="connsiteY63" fmla="*/ 314212 h 558298"/>
                      <a:gd name="connsiteX64" fmla="*/ 71473 w 560995"/>
                      <a:gd name="connsiteY64" fmla="*/ 316909 h 558298"/>
                      <a:gd name="connsiteX65" fmla="*/ 80913 w 560995"/>
                      <a:gd name="connsiteY65" fmla="*/ 299377 h 558298"/>
                      <a:gd name="connsiteX66" fmla="*/ 74170 w 560995"/>
                      <a:gd name="connsiteY66" fmla="*/ 295332 h 558298"/>
                      <a:gd name="connsiteX67" fmla="*/ 75519 w 560995"/>
                      <a:gd name="connsiteY67" fmla="*/ 292635 h 558298"/>
                      <a:gd name="connsiteX68" fmla="*/ 82261 w 560995"/>
                      <a:gd name="connsiteY68" fmla="*/ 296680 h 558298"/>
                      <a:gd name="connsiteX69" fmla="*/ 80913 w 560995"/>
                      <a:gd name="connsiteY69" fmla="*/ 299377 h 558298"/>
                      <a:gd name="connsiteX70" fmla="*/ 91701 w 560995"/>
                      <a:gd name="connsiteY70" fmla="*/ 280498 h 558298"/>
                      <a:gd name="connsiteX71" fmla="*/ 84958 w 560995"/>
                      <a:gd name="connsiteY71" fmla="*/ 276452 h 558298"/>
                      <a:gd name="connsiteX72" fmla="*/ 86307 w 560995"/>
                      <a:gd name="connsiteY72" fmla="*/ 273755 h 558298"/>
                      <a:gd name="connsiteX73" fmla="*/ 93050 w 560995"/>
                      <a:gd name="connsiteY73" fmla="*/ 277801 h 558298"/>
                      <a:gd name="connsiteX74" fmla="*/ 91701 w 560995"/>
                      <a:gd name="connsiteY74" fmla="*/ 280498 h 558298"/>
                      <a:gd name="connsiteX75" fmla="*/ 102490 w 560995"/>
                      <a:gd name="connsiteY75" fmla="*/ 262967 h 558298"/>
                      <a:gd name="connsiteX76" fmla="*/ 95747 w 560995"/>
                      <a:gd name="connsiteY76" fmla="*/ 258921 h 558298"/>
                      <a:gd name="connsiteX77" fmla="*/ 97095 w 560995"/>
                      <a:gd name="connsiteY77" fmla="*/ 256224 h 558298"/>
                      <a:gd name="connsiteX78" fmla="*/ 103838 w 560995"/>
                      <a:gd name="connsiteY78" fmla="*/ 260270 h 558298"/>
                      <a:gd name="connsiteX79" fmla="*/ 102490 w 560995"/>
                      <a:gd name="connsiteY79" fmla="*/ 262967 h 558298"/>
                      <a:gd name="connsiteX80" fmla="*/ 114627 w 560995"/>
                      <a:gd name="connsiteY80" fmla="*/ 245436 h 558298"/>
                      <a:gd name="connsiteX81" fmla="*/ 109232 w 560995"/>
                      <a:gd name="connsiteY81" fmla="*/ 241390 h 558298"/>
                      <a:gd name="connsiteX82" fmla="*/ 111929 w 560995"/>
                      <a:gd name="connsiteY82" fmla="*/ 238693 h 558298"/>
                      <a:gd name="connsiteX83" fmla="*/ 117324 w 560995"/>
                      <a:gd name="connsiteY83" fmla="*/ 242738 h 558298"/>
                      <a:gd name="connsiteX84" fmla="*/ 114627 w 560995"/>
                      <a:gd name="connsiteY84" fmla="*/ 245436 h 558298"/>
                      <a:gd name="connsiteX85" fmla="*/ 126763 w 560995"/>
                      <a:gd name="connsiteY85" fmla="*/ 229253 h 558298"/>
                      <a:gd name="connsiteX86" fmla="*/ 121369 w 560995"/>
                      <a:gd name="connsiteY86" fmla="*/ 225207 h 558298"/>
                      <a:gd name="connsiteX87" fmla="*/ 124066 w 560995"/>
                      <a:gd name="connsiteY87" fmla="*/ 222510 h 558298"/>
                      <a:gd name="connsiteX88" fmla="*/ 129461 w 560995"/>
                      <a:gd name="connsiteY88" fmla="*/ 226556 h 558298"/>
                      <a:gd name="connsiteX89" fmla="*/ 126763 w 560995"/>
                      <a:gd name="connsiteY89" fmla="*/ 229253 h 558298"/>
                      <a:gd name="connsiteX90" fmla="*/ 140249 w 560995"/>
                      <a:gd name="connsiteY90" fmla="*/ 213070 h 558298"/>
                      <a:gd name="connsiteX91" fmla="*/ 133506 w 560995"/>
                      <a:gd name="connsiteY91" fmla="*/ 207676 h 558298"/>
                      <a:gd name="connsiteX92" fmla="*/ 136203 w 560995"/>
                      <a:gd name="connsiteY92" fmla="*/ 204979 h 558298"/>
                      <a:gd name="connsiteX93" fmla="*/ 141597 w 560995"/>
                      <a:gd name="connsiteY93" fmla="*/ 210373 h 558298"/>
                      <a:gd name="connsiteX94" fmla="*/ 140249 w 560995"/>
                      <a:gd name="connsiteY94" fmla="*/ 213070 h 558298"/>
                      <a:gd name="connsiteX95" fmla="*/ 153734 w 560995"/>
                      <a:gd name="connsiteY95" fmla="*/ 196888 h 558298"/>
                      <a:gd name="connsiteX96" fmla="*/ 148340 w 560995"/>
                      <a:gd name="connsiteY96" fmla="*/ 191494 h 558298"/>
                      <a:gd name="connsiteX97" fmla="*/ 151037 w 560995"/>
                      <a:gd name="connsiteY97" fmla="*/ 188797 h 558298"/>
                      <a:gd name="connsiteX98" fmla="*/ 156431 w 560995"/>
                      <a:gd name="connsiteY98" fmla="*/ 194191 h 558298"/>
                      <a:gd name="connsiteX99" fmla="*/ 153734 w 560995"/>
                      <a:gd name="connsiteY99" fmla="*/ 196888 h 558298"/>
                      <a:gd name="connsiteX100" fmla="*/ 167220 w 560995"/>
                      <a:gd name="connsiteY100" fmla="*/ 182054 h 558298"/>
                      <a:gd name="connsiteX101" fmla="*/ 161826 w 560995"/>
                      <a:gd name="connsiteY101" fmla="*/ 176660 h 558298"/>
                      <a:gd name="connsiteX102" fmla="*/ 164523 w 560995"/>
                      <a:gd name="connsiteY102" fmla="*/ 173963 h 558298"/>
                      <a:gd name="connsiteX103" fmla="*/ 169917 w 560995"/>
                      <a:gd name="connsiteY103" fmla="*/ 179357 h 558298"/>
                      <a:gd name="connsiteX104" fmla="*/ 167220 w 560995"/>
                      <a:gd name="connsiteY104" fmla="*/ 182054 h 558298"/>
                      <a:gd name="connsiteX105" fmla="*/ 182054 w 560995"/>
                      <a:gd name="connsiteY105" fmla="*/ 167220 h 558298"/>
                      <a:gd name="connsiteX106" fmla="*/ 176660 w 560995"/>
                      <a:gd name="connsiteY106" fmla="*/ 161826 h 558298"/>
                      <a:gd name="connsiteX107" fmla="*/ 179357 w 560995"/>
                      <a:gd name="connsiteY107" fmla="*/ 159129 h 558298"/>
                      <a:gd name="connsiteX108" fmla="*/ 184751 w 560995"/>
                      <a:gd name="connsiteY108" fmla="*/ 164523 h 558298"/>
                      <a:gd name="connsiteX109" fmla="*/ 182054 w 560995"/>
                      <a:gd name="connsiteY109" fmla="*/ 167220 h 558298"/>
                      <a:gd name="connsiteX110" fmla="*/ 196888 w 560995"/>
                      <a:gd name="connsiteY110" fmla="*/ 152386 h 558298"/>
                      <a:gd name="connsiteX111" fmla="*/ 191494 w 560995"/>
                      <a:gd name="connsiteY111" fmla="*/ 146992 h 558298"/>
                      <a:gd name="connsiteX112" fmla="*/ 194191 w 560995"/>
                      <a:gd name="connsiteY112" fmla="*/ 144295 h 558298"/>
                      <a:gd name="connsiteX113" fmla="*/ 199585 w 560995"/>
                      <a:gd name="connsiteY113" fmla="*/ 149689 h 558298"/>
                      <a:gd name="connsiteX114" fmla="*/ 196888 w 560995"/>
                      <a:gd name="connsiteY114" fmla="*/ 152386 h 558298"/>
                      <a:gd name="connsiteX115" fmla="*/ 213070 w 560995"/>
                      <a:gd name="connsiteY115" fmla="*/ 138900 h 558298"/>
                      <a:gd name="connsiteX116" fmla="*/ 207676 w 560995"/>
                      <a:gd name="connsiteY116" fmla="*/ 133506 h 558298"/>
                      <a:gd name="connsiteX117" fmla="*/ 210373 w 560995"/>
                      <a:gd name="connsiteY117" fmla="*/ 130809 h 558298"/>
                      <a:gd name="connsiteX118" fmla="*/ 215768 w 560995"/>
                      <a:gd name="connsiteY118" fmla="*/ 136203 h 558298"/>
                      <a:gd name="connsiteX119" fmla="*/ 213070 w 560995"/>
                      <a:gd name="connsiteY119" fmla="*/ 138900 h 558298"/>
                      <a:gd name="connsiteX120" fmla="*/ 229253 w 560995"/>
                      <a:gd name="connsiteY120" fmla="*/ 125415 h 558298"/>
                      <a:gd name="connsiteX121" fmla="*/ 225207 w 560995"/>
                      <a:gd name="connsiteY121" fmla="*/ 120021 h 558298"/>
                      <a:gd name="connsiteX122" fmla="*/ 227904 w 560995"/>
                      <a:gd name="connsiteY122" fmla="*/ 117324 h 558298"/>
                      <a:gd name="connsiteX123" fmla="*/ 231950 w 560995"/>
                      <a:gd name="connsiteY123" fmla="*/ 122718 h 558298"/>
                      <a:gd name="connsiteX124" fmla="*/ 229253 w 560995"/>
                      <a:gd name="connsiteY124" fmla="*/ 125415 h 558298"/>
                      <a:gd name="connsiteX125" fmla="*/ 245436 w 560995"/>
                      <a:gd name="connsiteY125" fmla="*/ 113278 h 558298"/>
                      <a:gd name="connsiteX126" fmla="*/ 241390 w 560995"/>
                      <a:gd name="connsiteY126" fmla="*/ 107884 h 558298"/>
                      <a:gd name="connsiteX127" fmla="*/ 244087 w 560995"/>
                      <a:gd name="connsiteY127" fmla="*/ 105187 h 558298"/>
                      <a:gd name="connsiteX128" fmla="*/ 248133 w 560995"/>
                      <a:gd name="connsiteY128" fmla="*/ 111929 h 558298"/>
                      <a:gd name="connsiteX129" fmla="*/ 245436 w 560995"/>
                      <a:gd name="connsiteY129" fmla="*/ 113278 h 558298"/>
                      <a:gd name="connsiteX130" fmla="*/ 262967 w 560995"/>
                      <a:gd name="connsiteY130" fmla="*/ 101141 h 558298"/>
                      <a:gd name="connsiteX131" fmla="*/ 258921 w 560995"/>
                      <a:gd name="connsiteY131" fmla="*/ 94398 h 558298"/>
                      <a:gd name="connsiteX132" fmla="*/ 261618 w 560995"/>
                      <a:gd name="connsiteY132" fmla="*/ 93050 h 558298"/>
                      <a:gd name="connsiteX133" fmla="*/ 265664 w 560995"/>
                      <a:gd name="connsiteY133" fmla="*/ 99792 h 558298"/>
                      <a:gd name="connsiteX134" fmla="*/ 262967 w 560995"/>
                      <a:gd name="connsiteY134" fmla="*/ 101141 h 558298"/>
                      <a:gd name="connsiteX135" fmla="*/ 280498 w 560995"/>
                      <a:gd name="connsiteY135" fmla="*/ 90353 h 558298"/>
                      <a:gd name="connsiteX136" fmla="*/ 276452 w 560995"/>
                      <a:gd name="connsiteY136" fmla="*/ 83610 h 558298"/>
                      <a:gd name="connsiteX137" fmla="*/ 279149 w 560995"/>
                      <a:gd name="connsiteY137" fmla="*/ 82261 h 558298"/>
                      <a:gd name="connsiteX138" fmla="*/ 283195 w 560995"/>
                      <a:gd name="connsiteY138" fmla="*/ 89004 h 558298"/>
                      <a:gd name="connsiteX139" fmla="*/ 280498 w 560995"/>
                      <a:gd name="connsiteY139" fmla="*/ 90353 h 558298"/>
                      <a:gd name="connsiteX140" fmla="*/ 298029 w 560995"/>
                      <a:gd name="connsiteY140" fmla="*/ 79564 h 558298"/>
                      <a:gd name="connsiteX141" fmla="*/ 295332 w 560995"/>
                      <a:gd name="connsiteY141" fmla="*/ 72822 h 558298"/>
                      <a:gd name="connsiteX142" fmla="*/ 298029 w 560995"/>
                      <a:gd name="connsiteY142" fmla="*/ 71473 h 558298"/>
                      <a:gd name="connsiteX143" fmla="*/ 302075 w 560995"/>
                      <a:gd name="connsiteY143" fmla="*/ 78216 h 558298"/>
                      <a:gd name="connsiteX144" fmla="*/ 298029 w 560995"/>
                      <a:gd name="connsiteY144" fmla="*/ 79564 h 558298"/>
                      <a:gd name="connsiteX145" fmla="*/ 316909 w 560995"/>
                      <a:gd name="connsiteY145" fmla="*/ 70124 h 558298"/>
                      <a:gd name="connsiteX146" fmla="*/ 312863 w 560995"/>
                      <a:gd name="connsiteY146" fmla="*/ 63382 h 558298"/>
                      <a:gd name="connsiteX147" fmla="*/ 315560 w 560995"/>
                      <a:gd name="connsiteY147" fmla="*/ 62033 h 558298"/>
                      <a:gd name="connsiteX148" fmla="*/ 318257 w 560995"/>
                      <a:gd name="connsiteY148" fmla="*/ 68776 h 558298"/>
                      <a:gd name="connsiteX149" fmla="*/ 316909 w 560995"/>
                      <a:gd name="connsiteY149" fmla="*/ 70124 h 558298"/>
                      <a:gd name="connsiteX150" fmla="*/ 335788 w 560995"/>
                      <a:gd name="connsiteY150" fmla="*/ 60685 h 558298"/>
                      <a:gd name="connsiteX151" fmla="*/ 333091 w 560995"/>
                      <a:gd name="connsiteY151" fmla="*/ 53942 h 558298"/>
                      <a:gd name="connsiteX152" fmla="*/ 335788 w 560995"/>
                      <a:gd name="connsiteY152" fmla="*/ 52593 h 558298"/>
                      <a:gd name="connsiteX153" fmla="*/ 338485 w 560995"/>
                      <a:gd name="connsiteY153" fmla="*/ 59336 h 558298"/>
                      <a:gd name="connsiteX154" fmla="*/ 335788 w 560995"/>
                      <a:gd name="connsiteY154" fmla="*/ 60685 h 558298"/>
                      <a:gd name="connsiteX155" fmla="*/ 354668 w 560995"/>
                      <a:gd name="connsiteY155" fmla="*/ 52593 h 558298"/>
                      <a:gd name="connsiteX156" fmla="*/ 351971 w 560995"/>
                      <a:gd name="connsiteY156" fmla="*/ 45851 h 558298"/>
                      <a:gd name="connsiteX157" fmla="*/ 354668 w 560995"/>
                      <a:gd name="connsiteY157" fmla="*/ 44502 h 558298"/>
                      <a:gd name="connsiteX158" fmla="*/ 357365 w 560995"/>
                      <a:gd name="connsiteY158" fmla="*/ 51245 h 558298"/>
                      <a:gd name="connsiteX159" fmla="*/ 354668 w 560995"/>
                      <a:gd name="connsiteY159" fmla="*/ 52593 h 558298"/>
                      <a:gd name="connsiteX160" fmla="*/ 373548 w 560995"/>
                      <a:gd name="connsiteY160" fmla="*/ 44502 h 558298"/>
                      <a:gd name="connsiteX161" fmla="*/ 370850 w 560995"/>
                      <a:gd name="connsiteY161" fmla="*/ 37759 h 558298"/>
                      <a:gd name="connsiteX162" fmla="*/ 373548 w 560995"/>
                      <a:gd name="connsiteY162" fmla="*/ 36411 h 558298"/>
                      <a:gd name="connsiteX163" fmla="*/ 376245 w 560995"/>
                      <a:gd name="connsiteY163" fmla="*/ 43154 h 558298"/>
                      <a:gd name="connsiteX164" fmla="*/ 373548 w 560995"/>
                      <a:gd name="connsiteY164" fmla="*/ 44502 h 558298"/>
                      <a:gd name="connsiteX165" fmla="*/ 393776 w 560995"/>
                      <a:gd name="connsiteY165" fmla="*/ 36411 h 558298"/>
                      <a:gd name="connsiteX166" fmla="*/ 391079 w 560995"/>
                      <a:gd name="connsiteY166" fmla="*/ 29668 h 558298"/>
                      <a:gd name="connsiteX167" fmla="*/ 393776 w 560995"/>
                      <a:gd name="connsiteY167" fmla="*/ 28319 h 558298"/>
                      <a:gd name="connsiteX168" fmla="*/ 396473 w 560995"/>
                      <a:gd name="connsiteY168" fmla="*/ 35062 h 558298"/>
                      <a:gd name="connsiteX169" fmla="*/ 393776 w 560995"/>
                      <a:gd name="connsiteY169" fmla="*/ 36411 h 558298"/>
                      <a:gd name="connsiteX170" fmla="*/ 412655 w 560995"/>
                      <a:gd name="connsiteY170" fmla="*/ 31017 h 558298"/>
                      <a:gd name="connsiteX171" fmla="*/ 409958 w 560995"/>
                      <a:gd name="connsiteY171" fmla="*/ 24274 h 558298"/>
                      <a:gd name="connsiteX172" fmla="*/ 412655 w 560995"/>
                      <a:gd name="connsiteY172" fmla="*/ 22925 h 558298"/>
                      <a:gd name="connsiteX173" fmla="*/ 416701 w 560995"/>
                      <a:gd name="connsiteY173" fmla="*/ 29668 h 558298"/>
                      <a:gd name="connsiteX174" fmla="*/ 412655 w 560995"/>
                      <a:gd name="connsiteY174" fmla="*/ 31017 h 558298"/>
                      <a:gd name="connsiteX175" fmla="*/ 432884 w 560995"/>
                      <a:gd name="connsiteY175" fmla="*/ 24274 h 558298"/>
                      <a:gd name="connsiteX176" fmla="*/ 431535 w 560995"/>
                      <a:gd name="connsiteY176" fmla="*/ 17531 h 558298"/>
                      <a:gd name="connsiteX177" fmla="*/ 434232 w 560995"/>
                      <a:gd name="connsiteY177" fmla="*/ 16183 h 558298"/>
                      <a:gd name="connsiteX178" fmla="*/ 435581 w 560995"/>
                      <a:gd name="connsiteY178" fmla="*/ 22925 h 558298"/>
                      <a:gd name="connsiteX179" fmla="*/ 432884 w 560995"/>
                      <a:gd name="connsiteY179" fmla="*/ 24274 h 558298"/>
                      <a:gd name="connsiteX180" fmla="*/ 453112 w 560995"/>
                      <a:gd name="connsiteY180" fmla="*/ 20228 h 558298"/>
                      <a:gd name="connsiteX181" fmla="*/ 451763 w 560995"/>
                      <a:gd name="connsiteY181" fmla="*/ 13485 h 558298"/>
                      <a:gd name="connsiteX182" fmla="*/ 455809 w 560995"/>
                      <a:gd name="connsiteY182" fmla="*/ 12137 h 558298"/>
                      <a:gd name="connsiteX183" fmla="*/ 457158 w 560995"/>
                      <a:gd name="connsiteY183" fmla="*/ 18880 h 558298"/>
                      <a:gd name="connsiteX184" fmla="*/ 453112 w 560995"/>
                      <a:gd name="connsiteY184" fmla="*/ 20228 h 558298"/>
                      <a:gd name="connsiteX185" fmla="*/ 473340 w 560995"/>
                      <a:gd name="connsiteY185" fmla="*/ 16183 h 558298"/>
                      <a:gd name="connsiteX186" fmla="*/ 471992 w 560995"/>
                      <a:gd name="connsiteY186" fmla="*/ 9440 h 558298"/>
                      <a:gd name="connsiteX187" fmla="*/ 476037 w 560995"/>
                      <a:gd name="connsiteY187" fmla="*/ 9440 h 558298"/>
                      <a:gd name="connsiteX188" fmla="*/ 477386 w 560995"/>
                      <a:gd name="connsiteY188" fmla="*/ 16183 h 558298"/>
                      <a:gd name="connsiteX189" fmla="*/ 473340 w 560995"/>
                      <a:gd name="connsiteY189" fmla="*/ 16183 h 558298"/>
                      <a:gd name="connsiteX190" fmla="*/ 494917 w 560995"/>
                      <a:gd name="connsiteY190" fmla="*/ 12137 h 558298"/>
                      <a:gd name="connsiteX191" fmla="*/ 493568 w 560995"/>
                      <a:gd name="connsiteY191" fmla="*/ 5394 h 558298"/>
                      <a:gd name="connsiteX192" fmla="*/ 497614 w 560995"/>
                      <a:gd name="connsiteY192" fmla="*/ 5394 h 558298"/>
                      <a:gd name="connsiteX193" fmla="*/ 497614 w 560995"/>
                      <a:gd name="connsiteY193" fmla="*/ 12137 h 558298"/>
                      <a:gd name="connsiteX194" fmla="*/ 494917 w 560995"/>
                      <a:gd name="connsiteY194" fmla="*/ 12137 h 558298"/>
                      <a:gd name="connsiteX195" fmla="*/ 515145 w 560995"/>
                      <a:gd name="connsiteY195" fmla="*/ 9440 h 558298"/>
                      <a:gd name="connsiteX196" fmla="*/ 513797 w 560995"/>
                      <a:gd name="connsiteY196" fmla="*/ 2697 h 558298"/>
                      <a:gd name="connsiteX197" fmla="*/ 517842 w 560995"/>
                      <a:gd name="connsiteY197" fmla="*/ 2697 h 558298"/>
                      <a:gd name="connsiteX198" fmla="*/ 519191 w 560995"/>
                      <a:gd name="connsiteY198" fmla="*/ 9440 h 558298"/>
                      <a:gd name="connsiteX199" fmla="*/ 515145 w 560995"/>
                      <a:gd name="connsiteY199" fmla="*/ 9440 h 558298"/>
                      <a:gd name="connsiteX200" fmla="*/ 535373 w 560995"/>
                      <a:gd name="connsiteY200" fmla="*/ 8091 h 558298"/>
                      <a:gd name="connsiteX201" fmla="*/ 535373 w 560995"/>
                      <a:gd name="connsiteY201" fmla="*/ 1349 h 558298"/>
                      <a:gd name="connsiteX202" fmla="*/ 539419 w 560995"/>
                      <a:gd name="connsiteY202" fmla="*/ 1349 h 558298"/>
                      <a:gd name="connsiteX203" fmla="*/ 539419 w 560995"/>
                      <a:gd name="connsiteY203" fmla="*/ 8091 h 558298"/>
                      <a:gd name="connsiteX204" fmla="*/ 535373 w 560995"/>
                      <a:gd name="connsiteY204" fmla="*/ 8091 h 558298"/>
                      <a:gd name="connsiteX205" fmla="*/ 556950 w 560995"/>
                      <a:gd name="connsiteY205" fmla="*/ 6743 h 558298"/>
                      <a:gd name="connsiteX206" fmla="*/ 556950 w 560995"/>
                      <a:gd name="connsiteY206" fmla="*/ 0 h 558298"/>
                      <a:gd name="connsiteX207" fmla="*/ 560996 w 560995"/>
                      <a:gd name="connsiteY207" fmla="*/ 0 h 558298"/>
                      <a:gd name="connsiteX208" fmla="*/ 560996 w 560995"/>
                      <a:gd name="connsiteY208" fmla="*/ 8091 h 558298"/>
                      <a:gd name="connsiteX209" fmla="*/ 556950 w 560995"/>
                      <a:gd name="connsiteY209" fmla="*/ 6743 h 558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  <a:cxn ang="0">
                        <a:pos x="connsiteX190" y="connsiteY190"/>
                      </a:cxn>
                      <a:cxn ang="0">
                        <a:pos x="connsiteX191" y="connsiteY191"/>
                      </a:cxn>
                      <a:cxn ang="0">
                        <a:pos x="connsiteX192" y="connsiteY192"/>
                      </a:cxn>
                      <a:cxn ang="0">
                        <a:pos x="connsiteX193" y="connsiteY193"/>
                      </a:cxn>
                      <a:cxn ang="0">
                        <a:pos x="connsiteX194" y="connsiteY194"/>
                      </a:cxn>
                      <a:cxn ang="0">
                        <a:pos x="connsiteX195" y="connsiteY195"/>
                      </a:cxn>
                      <a:cxn ang="0">
                        <a:pos x="connsiteX196" y="connsiteY196"/>
                      </a:cxn>
                      <a:cxn ang="0">
                        <a:pos x="connsiteX197" y="connsiteY197"/>
                      </a:cxn>
                      <a:cxn ang="0">
                        <a:pos x="connsiteX198" y="connsiteY198"/>
                      </a:cxn>
                      <a:cxn ang="0">
                        <a:pos x="connsiteX199" y="connsiteY199"/>
                      </a:cxn>
                      <a:cxn ang="0">
                        <a:pos x="connsiteX200" y="connsiteY200"/>
                      </a:cxn>
                      <a:cxn ang="0">
                        <a:pos x="connsiteX201" y="connsiteY201"/>
                      </a:cxn>
                      <a:cxn ang="0">
                        <a:pos x="connsiteX202" y="connsiteY202"/>
                      </a:cxn>
                      <a:cxn ang="0">
                        <a:pos x="connsiteX203" y="connsiteY203"/>
                      </a:cxn>
                      <a:cxn ang="0">
                        <a:pos x="connsiteX204" y="connsiteY204"/>
                      </a:cxn>
                      <a:cxn ang="0">
                        <a:pos x="connsiteX205" y="connsiteY205"/>
                      </a:cxn>
                      <a:cxn ang="0">
                        <a:pos x="connsiteX206" y="connsiteY206"/>
                      </a:cxn>
                      <a:cxn ang="0">
                        <a:pos x="connsiteX207" y="connsiteY207"/>
                      </a:cxn>
                      <a:cxn ang="0">
                        <a:pos x="connsiteX208" y="connsiteY208"/>
                      </a:cxn>
                      <a:cxn ang="0">
                        <a:pos x="connsiteX209" y="connsiteY209"/>
                      </a:cxn>
                    </a:cxnLst>
                    <a:rect l="l" t="t" r="r" b="b"/>
                    <a:pathLst>
                      <a:path w="560995" h="558298">
                        <a:moveTo>
                          <a:pt x="8091" y="558299"/>
                        </a:moveTo>
                        <a:lnTo>
                          <a:pt x="0" y="558299"/>
                        </a:lnTo>
                        <a:lnTo>
                          <a:pt x="0" y="554253"/>
                        </a:lnTo>
                        <a:lnTo>
                          <a:pt x="8091" y="554253"/>
                        </a:lnTo>
                        <a:lnTo>
                          <a:pt x="8091" y="558299"/>
                        </a:lnTo>
                        <a:close/>
                        <a:moveTo>
                          <a:pt x="9440" y="536722"/>
                        </a:moveTo>
                        <a:lnTo>
                          <a:pt x="2697" y="536722"/>
                        </a:lnTo>
                        <a:lnTo>
                          <a:pt x="2697" y="532676"/>
                        </a:lnTo>
                        <a:lnTo>
                          <a:pt x="9440" y="532676"/>
                        </a:lnTo>
                        <a:lnTo>
                          <a:pt x="9440" y="536722"/>
                        </a:lnTo>
                        <a:close/>
                        <a:moveTo>
                          <a:pt x="12137" y="516494"/>
                        </a:moveTo>
                        <a:lnTo>
                          <a:pt x="4046" y="515145"/>
                        </a:lnTo>
                        <a:lnTo>
                          <a:pt x="4046" y="512448"/>
                        </a:lnTo>
                        <a:lnTo>
                          <a:pt x="10788" y="512448"/>
                        </a:lnTo>
                        <a:lnTo>
                          <a:pt x="12137" y="516494"/>
                        </a:lnTo>
                        <a:close/>
                        <a:moveTo>
                          <a:pt x="14834" y="496265"/>
                        </a:moveTo>
                        <a:lnTo>
                          <a:pt x="8091" y="494917"/>
                        </a:lnTo>
                        <a:lnTo>
                          <a:pt x="8091" y="492220"/>
                        </a:lnTo>
                        <a:lnTo>
                          <a:pt x="14834" y="493568"/>
                        </a:lnTo>
                        <a:lnTo>
                          <a:pt x="14834" y="496265"/>
                        </a:lnTo>
                        <a:close/>
                        <a:moveTo>
                          <a:pt x="17531" y="474689"/>
                        </a:moveTo>
                        <a:lnTo>
                          <a:pt x="10788" y="473340"/>
                        </a:lnTo>
                        <a:lnTo>
                          <a:pt x="10788" y="470643"/>
                        </a:lnTo>
                        <a:lnTo>
                          <a:pt x="17531" y="471992"/>
                        </a:lnTo>
                        <a:lnTo>
                          <a:pt x="17531" y="474689"/>
                        </a:lnTo>
                        <a:close/>
                        <a:moveTo>
                          <a:pt x="21577" y="454460"/>
                        </a:moveTo>
                        <a:lnTo>
                          <a:pt x="14834" y="453112"/>
                        </a:lnTo>
                        <a:lnTo>
                          <a:pt x="16183" y="449066"/>
                        </a:lnTo>
                        <a:lnTo>
                          <a:pt x="22925" y="450415"/>
                        </a:lnTo>
                        <a:lnTo>
                          <a:pt x="21577" y="454460"/>
                        </a:lnTo>
                        <a:close/>
                        <a:moveTo>
                          <a:pt x="26971" y="434232"/>
                        </a:moveTo>
                        <a:lnTo>
                          <a:pt x="20228" y="432884"/>
                        </a:lnTo>
                        <a:lnTo>
                          <a:pt x="21577" y="428838"/>
                        </a:lnTo>
                        <a:lnTo>
                          <a:pt x="28319" y="430187"/>
                        </a:lnTo>
                        <a:lnTo>
                          <a:pt x="26971" y="434232"/>
                        </a:lnTo>
                        <a:close/>
                        <a:moveTo>
                          <a:pt x="32365" y="414004"/>
                        </a:moveTo>
                        <a:lnTo>
                          <a:pt x="25622" y="411307"/>
                        </a:lnTo>
                        <a:lnTo>
                          <a:pt x="26971" y="407261"/>
                        </a:lnTo>
                        <a:lnTo>
                          <a:pt x="33714" y="409958"/>
                        </a:lnTo>
                        <a:lnTo>
                          <a:pt x="32365" y="414004"/>
                        </a:lnTo>
                        <a:close/>
                        <a:moveTo>
                          <a:pt x="37759" y="393776"/>
                        </a:moveTo>
                        <a:lnTo>
                          <a:pt x="31017" y="391079"/>
                        </a:lnTo>
                        <a:lnTo>
                          <a:pt x="32365" y="388382"/>
                        </a:lnTo>
                        <a:lnTo>
                          <a:pt x="39108" y="391079"/>
                        </a:lnTo>
                        <a:lnTo>
                          <a:pt x="37759" y="393776"/>
                        </a:lnTo>
                        <a:close/>
                        <a:moveTo>
                          <a:pt x="45851" y="374896"/>
                        </a:moveTo>
                        <a:lnTo>
                          <a:pt x="39108" y="372199"/>
                        </a:lnTo>
                        <a:lnTo>
                          <a:pt x="40456" y="369502"/>
                        </a:lnTo>
                        <a:lnTo>
                          <a:pt x="47199" y="372199"/>
                        </a:lnTo>
                        <a:lnTo>
                          <a:pt x="45851" y="374896"/>
                        </a:lnTo>
                        <a:close/>
                        <a:moveTo>
                          <a:pt x="52593" y="354668"/>
                        </a:moveTo>
                        <a:lnTo>
                          <a:pt x="45851" y="351971"/>
                        </a:lnTo>
                        <a:lnTo>
                          <a:pt x="47199" y="349274"/>
                        </a:lnTo>
                        <a:lnTo>
                          <a:pt x="53942" y="351971"/>
                        </a:lnTo>
                        <a:lnTo>
                          <a:pt x="52593" y="354668"/>
                        </a:lnTo>
                        <a:close/>
                        <a:moveTo>
                          <a:pt x="62033" y="335788"/>
                        </a:moveTo>
                        <a:lnTo>
                          <a:pt x="55290" y="333091"/>
                        </a:lnTo>
                        <a:lnTo>
                          <a:pt x="56639" y="330394"/>
                        </a:lnTo>
                        <a:lnTo>
                          <a:pt x="63382" y="333091"/>
                        </a:lnTo>
                        <a:lnTo>
                          <a:pt x="62033" y="335788"/>
                        </a:lnTo>
                        <a:close/>
                        <a:moveTo>
                          <a:pt x="71473" y="316909"/>
                        </a:moveTo>
                        <a:lnTo>
                          <a:pt x="64730" y="312863"/>
                        </a:lnTo>
                        <a:lnTo>
                          <a:pt x="66079" y="310166"/>
                        </a:lnTo>
                        <a:lnTo>
                          <a:pt x="72822" y="314212"/>
                        </a:lnTo>
                        <a:lnTo>
                          <a:pt x="71473" y="316909"/>
                        </a:lnTo>
                        <a:close/>
                        <a:moveTo>
                          <a:pt x="80913" y="299377"/>
                        </a:moveTo>
                        <a:lnTo>
                          <a:pt x="74170" y="295332"/>
                        </a:lnTo>
                        <a:lnTo>
                          <a:pt x="75519" y="292635"/>
                        </a:lnTo>
                        <a:lnTo>
                          <a:pt x="82261" y="296680"/>
                        </a:lnTo>
                        <a:lnTo>
                          <a:pt x="80913" y="299377"/>
                        </a:lnTo>
                        <a:close/>
                        <a:moveTo>
                          <a:pt x="91701" y="280498"/>
                        </a:moveTo>
                        <a:lnTo>
                          <a:pt x="84958" y="276452"/>
                        </a:lnTo>
                        <a:lnTo>
                          <a:pt x="86307" y="273755"/>
                        </a:lnTo>
                        <a:lnTo>
                          <a:pt x="93050" y="277801"/>
                        </a:lnTo>
                        <a:lnTo>
                          <a:pt x="91701" y="280498"/>
                        </a:lnTo>
                        <a:close/>
                        <a:moveTo>
                          <a:pt x="102490" y="262967"/>
                        </a:moveTo>
                        <a:lnTo>
                          <a:pt x="95747" y="258921"/>
                        </a:lnTo>
                        <a:lnTo>
                          <a:pt x="97095" y="256224"/>
                        </a:lnTo>
                        <a:lnTo>
                          <a:pt x="103838" y="260270"/>
                        </a:lnTo>
                        <a:lnTo>
                          <a:pt x="102490" y="262967"/>
                        </a:lnTo>
                        <a:close/>
                        <a:moveTo>
                          <a:pt x="114627" y="245436"/>
                        </a:moveTo>
                        <a:lnTo>
                          <a:pt x="109232" y="241390"/>
                        </a:lnTo>
                        <a:lnTo>
                          <a:pt x="111929" y="238693"/>
                        </a:lnTo>
                        <a:lnTo>
                          <a:pt x="117324" y="242738"/>
                        </a:lnTo>
                        <a:lnTo>
                          <a:pt x="114627" y="245436"/>
                        </a:lnTo>
                        <a:close/>
                        <a:moveTo>
                          <a:pt x="126763" y="229253"/>
                        </a:moveTo>
                        <a:lnTo>
                          <a:pt x="121369" y="225207"/>
                        </a:lnTo>
                        <a:lnTo>
                          <a:pt x="124066" y="222510"/>
                        </a:lnTo>
                        <a:lnTo>
                          <a:pt x="129461" y="226556"/>
                        </a:lnTo>
                        <a:lnTo>
                          <a:pt x="126763" y="229253"/>
                        </a:lnTo>
                        <a:close/>
                        <a:moveTo>
                          <a:pt x="140249" y="213070"/>
                        </a:moveTo>
                        <a:lnTo>
                          <a:pt x="133506" y="207676"/>
                        </a:lnTo>
                        <a:lnTo>
                          <a:pt x="136203" y="204979"/>
                        </a:lnTo>
                        <a:lnTo>
                          <a:pt x="141597" y="210373"/>
                        </a:lnTo>
                        <a:lnTo>
                          <a:pt x="140249" y="213070"/>
                        </a:lnTo>
                        <a:close/>
                        <a:moveTo>
                          <a:pt x="153734" y="196888"/>
                        </a:moveTo>
                        <a:lnTo>
                          <a:pt x="148340" y="191494"/>
                        </a:lnTo>
                        <a:lnTo>
                          <a:pt x="151037" y="188797"/>
                        </a:lnTo>
                        <a:lnTo>
                          <a:pt x="156431" y="194191"/>
                        </a:lnTo>
                        <a:lnTo>
                          <a:pt x="153734" y="196888"/>
                        </a:lnTo>
                        <a:close/>
                        <a:moveTo>
                          <a:pt x="167220" y="182054"/>
                        </a:moveTo>
                        <a:lnTo>
                          <a:pt x="161826" y="176660"/>
                        </a:lnTo>
                        <a:lnTo>
                          <a:pt x="164523" y="173963"/>
                        </a:lnTo>
                        <a:lnTo>
                          <a:pt x="169917" y="179357"/>
                        </a:lnTo>
                        <a:lnTo>
                          <a:pt x="167220" y="182054"/>
                        </a:lnTo>
                        <a:close/>
                        <a:moveTo>
                          <a:pt x="182054" y="167220"/>
                        </a:moveTo>
                        <a:lnTo>
                          <a:pt x="176660" y="161826"/>
                        </a:lnTo>
                        <a:lnTo>
                          <a:pt x="179357" y="159129"/>
                        </a:lnTo>
                        <a:lnTo>
                          <a:pt x="184751" y="164523"/>
                        </a:lnTo>
                        <a:lnTo>
                          <a:pt x="182054" y="167220"/>
                        </a:lnTo>
                        <a:close/>
                        <a:moveTo>
                          <a:pt x="196888" y="152386"/>
                        </a:moveTo>
                        <a:lnTo>
                          <a:pt x="191494" y="146992"/>
                        </a:lnTo>
                        <a:lnTo>
                          <a:pt x="194191" y="144295"/>
                        </a:lnTo>
                        <a:lnTo>
                          <a:pt x="199585" y="149689"/>
                        </a:lnTo>
                        <a:lnTo>
                          <a:pt x="196888" y="152386"/>
                        </a:lnTo>
                        <a:close/>
                        <a:moveTo>
                          <a:pt x="213070" y="138900"/>
                        </a:moveTo>
                        <a:lnTo>
                          <a:pt x="207676" y="133506"/>
                        </a:lnTo>
                        <a:lnTo>
                          <a:pt x="210373" y="130809"/>
                        </a:lnTo>
                        <a:lnTo>
                          <a:pt x="215768" y="136203"/>
                        </a:lnTo>
                        <a:lnTo>
                          <a:pt x="213070" y="138900"/>
                        </a:lnTo>
                        <a:close/>
                        <a:moveTo>
                          <a:pt x="229253" y="125415"/>
                        </a:moveTo>
                        <a:lnTo>
                          <a:pt x="225207" y="120021"/>
                        </a:lnTo>
                        <a:lnTo>
                          <a:pt x="227904" y="117324"/>
                        </a:lnTo>
                        <a:lnTo>
                          <a:pt x="231950" y="122718"/>
                        </a:lnTo>
                        <a:lnTo>
                          <a:pt x="229253" y="125415"/>
                        </a:lnTo>
                        <a:close/>
                        <a:moveTo>
                          <a:pt x="245436" y="113278"/>
                        </a:moveTo>
                        <a:lnTo>
                          <a:pt x="241390" y="107884"/>
                        </a:lnTo>
                        <a:lnTo>
                          <a:pt x="244087" y="105187"/>
                        </a:lnTo>
                        <a:lnTo>
                          <a:pt x="248133" y="111929"/>
                        </a:lnTo>
                        <a:lnTo>
                          <a:pt x="245436" y="113278"/>
                        </a:lnTo>
                        <a:close/>
                        <a:moveTo>
                          <a:pt x="262967" y="101141"/>
                        </a:moveTo>
                        <a:lnTo>
                          <a:pt x="258921" y="94398"/>
                        </a:lnTo>
                        <a:lnTo>
                          <a:pt x="261618" y="93050"/>
                        </a:lnTo>
                        <a:lnTo>
                          <a:pt x="265664" y="99792"/>
                        </a:lnTo>
                        <a:lnTo>
                          <a:pt x="262967" y="101141"/>
                        </a:lnTo>
                        <a:close/>
                        <a:moveTo>
                          <a:pt x="280498" y="90353"/>
                        </a:moveTo>
                        <a:lnTo>
                          <a:pt x="276452" y="83610"/>
                        </a:lnTo>
                        <a:lnTo>
                          <a:pt x="279149" y="82261"/>
                        </a:lnTo>
                        <a:lnTo>
                          <a:pt x="283195" y="89004"/>
                        </a:lnTo>
                        <a:lnTo>
                          <a:pt x="280498" y="90353"/>
                        </a:lnTo>
                        <a:close/>
                        <a:moveTo>
                          <a:pt x="298029" y="79564"/>
                        </a:moveTo>
                        <a:lnTo>
                          <a:pt x="295332" y="72822"/>
                        </a:lnTo>
                        <a:lnTo>
                          <a:pt x="298029" y="71473"/>
                        </a:lnTo>
                        <a:lnTo>
                          <a:pt x="302075" y="78216"/>
                        </a:lnTo>
                        <a:lnTo>
                          <a:pt x="298029" y="79564"/>
                        </a:lnTo>
                        <a:close/>
                        <a:moveTo>
                          <a:pt x="316909" y="70124"/>
                        </a:moveTo>
                        <a:lnTo>
                          <a:pt x="312863" y="63382"/>
                        </a:lnTo>
                        <a:lnTo>
                          <a:pt x="315560" y="62033"/>
                        </a:lnTo>
                        <a:lnTo>
                          <a:pt x="318257" y="68776"/>
                        </a:lnTo>
                        <a:lnTo>
                          <a:pt x="316909" y="70124"/>
                        </a:lnTo>
                        <a:close/>
                        <a:moveTo>
                          <a:pt x="335788" y="60685"/>
                        </a:moveTo>
                        <a:lnTo>
                          <a:pt x="333091" y="53942"/>
                        </a:lnTo>
                        <a:lnTo>
                          <a:pt x="335788" y="52593"/>
                        </a:lnTo>
                        <a:lnTo>
                          <a:pt x="338485" y="59336"/>
                        </a:lnTo>
                        <a:lnTo>
                          <a:pt x="335788" y="60685"/>
                        </a:lnTo>
                        <a:close/>
                        <a:moveTo>
                          <a:pt x="354668" y="52593"/>
                        </a:moveTo>
                        <a:lnTo>
                          <a:pt x="351971" y="45851"/>
                        </a:lnTo>
                        <a:lnTo>
                          <a:pt x="354668" y="44502"/>
                        </a:lnTo>
                        <a:lnTo>
                          <a:pt x="357365" y="51245"/>
                        </a:lnTo>
                        <a:lnTo>
                          <a:pt x="354668" y="52593"/>
                        </a:lnTo>
                        <a:close/>
                        <a:moveTo>
                          <a:pt x="373548" y="44502"/>
                        </a:moveTo>
                        <a:lnTo>
                          <a:pt x="370850" y="37759"/>
                        </a:lnTo>
                        <a:lnTo>
                          <a:pt x="373548" y="36411"/>
                        </a:lnTo>
                        <a:lnTo>
                          <a:pt x="376245" y="43154"/>
                        </a:lnTo>
                        <a:lnTo>
                          <a:pt x="373548" y="44502"/>
                        </a:lnTo>
                        <a:close/>
                        <a:moveTo>
                          <a:pt x="393776" y="36411"/>
                        </a:moveTo>
                        <a:lnTo>
                          <a:pt x="391079" y="29668"/>
                        </a:lnTo>
                        <a:lnTo>
                          <a:pt x="393776" y="28319"/>
                        </a:lnTo>
                        <a:lnTo>
                          <a:pt x="396473" y="35062"/>
                        </a:lnTo>
                        <a:lnTo>
                          <a:pt x="393776" y="36411"/>
                        </a:lnTo>
                        <a:close/>
                        <a:moveTo>
                          <a:pt x="412655" y="31017"/>
                        </a:moveTo>
                        <a:lnTo>
                          <a:pt x="409958" y="24274"/>
                        </a:lnTo>
                        <a:lnTo>
                          <a:pt x="412655" y="22925"/>
                        </a:lnTo>
                        <a:lnTo>
                          <a:pt x="416701" y="29668"/>
                        </a:lnTo>
                        <a:lnTo>
                          <a:pt x="412655" y="31017"/>
                        </a:lnTo>
                        <a:close/>
                        <a:moveTo>
                          <a:pt x="432884" y="24274"/>
                        </a:moveTo>
                        <a:lnTo>
                          <a:pt x="431535" y="17531"/>
                        </a:lnTo>
                        <a:lnTo>
                          <a:pt x="434232" y="16183"/>
                        </a:lnTo>
                        <a:lnTo>
                          <a:pt x="435581" y="22925"/>
                        </a:lnTo>
                        <a:lnTo>
                          <a:pt x="432884" y="24274"/>
                        </a:lnTo>
                        <a:close/>
                        <a:moveTo>
                          <a:pt x="453112" y="20228"/>
                        </a:moveTo>
                        <a:lnTo>
                          <a:pt x="451763" y="13485"/>
                        </a:lnTo>
                        <a:lnTo>
                          <a:pt x="455809" y="12137"/>
                        </a:lnTo>
                        <a:lnTo>
                          <a:pt x="457158" y="18880"/>
                        </a:lnTo>
                        <a:lnTo>
                          <a:pt x="453112" y="20228"/>
                        </a:lnTo>
                        <a:close/>
                        <a:moveTo>
                          <a:pt x="473340" y="16183"/>
                        </a:moveTo>
                        <a:lnTo>
                          <a:pt x="471992" y="9440"/>
                        </a:lnTo>
                        <a:lnTo>
                          <a:pt x="476037" y="9440"/>
                        </a:lnTo>
                        <a:lnTo>
                          <a:pt x="477386" y="16183"/>
                        </a:lnTo>
                        <a:lnTo>
                          <a:pt x="473340" y="16183"/>
                        </a:lnTo>
                        <a:close/>
                        <a:moveTo>
                          <a:pt x="494917" y="12137"/>
                        </a:moveTo>
                        <a:lnTo>
                          <a:pt x="493568" y="5394"/>
                        </a:lnTo>
                        <a:lnTo>
                          <a:pt x="497614" y="5394"/>
                        </a:lnTo>
                        <a:lnTo>
                          <a:pt x="497614" y="12137"/>
                        </a:lnTo>
                        <a:lnTo>
                          <a:pt x="494917" y="12137"/>
                        </a:lnTo>
                        <a:close/>
                        <a:moveTo>
                          <a:pt x="515145" y="9440"/>
                        </a:moveTo>
                        <a:lnTo>
                          <a:pt x="513797" y="2697"/>
                        </a:lnTo>
                        <a:lnTo>
                          <a:pt x="517842" y="2697"/>
                        </a:lnTo>
                        <a:lnTo>
                          <a:pt x="519191" y="9440"/>
                        </a:lnTo>
                        <a:lnTo>
                          <a:pt x="515145" y="9440"/>
                        </a:lnTo>
                        <a:close/>
                        <a:moveTo>
                          <a:pt x="535373" y="8091"/>
                        </a:moveTo>
                        <a:lnTo>
                          <a:pt x="535373" y="1349"/>
                        </a:lnTo>
                        <a:lnTo>
                          <a:pt x="539419" y="1349"/>
                        </a:lnTo>
                        <a:lnTo>
                          <a:pt x="539419" y="8091"/>
                        </a:lnTo>
                        <a:lnTo>
                          <a:pt x="535373" y="8091"/>
                        </a:lnTo>
                        <a:close/>
                        <a:moveTo>
                          <a:pt x="556950" y="6743"/>
                        </a:moveTo>
                        <a:lnTo>
                          <a:pt x="556950" y="0"/>
                        </a:lnTo>
                        <a:lnTo>
                          <a:pt x="560996" y="0"/>
                        </a:lnTo>
                        <a:lnTo>
                          <a:pt x="560996" y="8091"/>
                        </a:lnTo>
                        <a:lnTo>
                          <a:pt x="556950" y="6743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35" name="任意多边形: 形状 2834">
                    <a:extLst>
                      <a:ext uri="{FF2B5EF4-FFF2-40B4-BE49-F238E27FC236}">
                        <a16:creationId xmlns:a16="http://schemas.microsoft.com/office/drawing/2014/main" id="{2B09A2DD-FE17-D510-4349-C557268A58DA}"/>
                      </a:ext>
                    </a:extLst>
                  </p:cNvPr>
                  <p:cNvSpPr/>
                  <p:nvPr/>
                </p:nvSpPr>
                <p:spPr>
                  <a:xfrm>
                    <a:off x="2998812" y="1142197"/>
                    <a:ext cx="1348" cy="6742"/>
                  </a:xfrm>
                  <a:custGeom>
                    <a:avLst/>
                    <a:gdLst>
                      <a:gd name="connsiteX0" fmla="*/ 0 w 1348"/>
                      <a:gd name="connsiteY0" fmla="*/ 6743 h 6742"/>
                      <a:gd name="connsiteX1" fmla="*/ 0 w 1348"/>
                      <a:gd name="connsiteY1" fmla="*/ 0 h 6742"/>
                      <a:gd name="connsiteX2" fmla="*/ 1349 w 1348"/>
                      <a:gd name="connsiteY2" fmla="*/ 0 h 6742"/>
                      <a:gd name="connsiteX3" fmla="*/ 1349 w 1348"/>
                      <a:gd name="connsiteY3" fmla="*/ 6743 h 67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48" h="6742">
                        <a:moveTo>
                          <a:pt x="0" y="6743"/>
                        </a:moveTo>
                        <a:lnTo>
                          <a:pt x="0" y="0"/>
                        </a:lnTo>
                        <a:lnTo>
                          <a:pt x="1349" y="0"/>
                        </a:lnTo>
                        <a:lnTo>
                          <a:pt x="1349" y="6743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</p:grpSp>
            <p:sp>
              <p:nvSpPr>
                <p:cNvPr id="2783" name="任意多边形: 形状 2782">
                  <a:extLst>
                    <a:ext uri="{FF2B5EF4-FFF2-40B4-BE49-F238E27FC236}">
                      <a16:creationId xmlns:a16="http://schemas.microsoft.com/office/drawing/2014/main" id="{24D88D19-7C99-739F-02E3-ACC84B9487B6}"/>
                    </a:ext>
                  </a:extLst>
                </p:cNvPr>
                <p:cNvSpPr/>
                <p:nvPr/>
              </p:nvSpPr>
              <p:spPr>
                <a:xfrm>
                  <a:off x="2549745" y="1561595"/>
                  <a:ext cx="98443" cy="145643"/>
                </a:xfrm>
                <a:custGeom>
                  <a:avLst/>
                  <a:gdLst>
                    <a:gd name="connsiteX0" fmla="*/ 29668 w 98443"/>
                    <a:gd name="connsiteY0" fmla="*/ 4046 h 145643"/>
                    <a:gd name="connsiteX1" fmla="*/ 93050 w 98443"/>
                    <a:gd name="connsiteY1" fmla="*/ 31017 h 145643"/>
                    <a:gd name="connsiteX2" fmla="*/ 71473 w 98443"/>
                    <a:gd name="connsiteY2" fmla="*/ 141597 h 145643"/>
                    <a:gd name="connsiteX3" fmla="*/ 2697 w 98443"/>
                    <a:gd name="connsiteY3" fmla="*/ 141597 h 145643"/>
                    <a:gd name="connsiteX4" fmla="*/ 29668 w 98443"/>
                    <a:gd name="connsiteY4" fmla="*/ 4046 h 145643"/>
                    <a:gd name="connsiteX5" fmla="*/ 28319 w 98443"/>
                    <a:gd name="connsiteY5" fmla="*/ 0 h 145643"/>
                    <a:gd name="connsiteX6" fmla="*/ 0 w 98443"/>
                    <a:gd name="connsiteY6" fmla="*/ 145643 h 145643"/>
                    <a:gd name="connsiteX7" fmla="*/ 75519 w 98443"/>
                    <a:gd name="connsiteY7" fmla="*/ 145643 h 145643"/>
                    <a:gd name="connsiteX8" fmla="*/ 98444 w 98443"/>
                    <a:gd name="connsiteY8" fmla="*/ 29668 h 145643"/>
                    <a:gd name="connsiteX9" fmla="*/ 28319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29668" y="4046"/>
                      </a:moveTo>
                      <a:lnTo>
                        <a:pt x="93050" y="31017"/>
                      </a:lnTo>
                      <a:cubicBezTo>
                        <a:pt x="79564" y="66079"/>
                        <a:pt x="72822" y="103838"/>
                        <a:pt x="71473" y="141597"/>
                      </a:cubicBezTo>
                      <a:lnTo>
                        <a:pt x="2697" y="141597"/>
                      </a:lnTo>
                      <a:cubicBezTo>
                        <a:pt x="5394" y="94398"/>
                        <a:pt x="13485" y="48548"/>
                        <a:pt x="29668" y="4046"/>
                      </a:cubicBezTo>
                      <a:close/>
                      <a:moveTo>
                        <a:pt x="28319" y="0"/>
                      </a:moveTo>
                      <a:cubicBezTo>
                        <a:pt x="10788" y="45851"/>
                        <a:pt x="1349" y="94398"/>
                        <a:pt x="0" y="145643"/>
                      </a:cubicBezTo>
                      <a:lnTo>
                        <a:pt x="75519" y="145643"/>
                      </a:lnTo>
                      <a:cubicBezTo>
                        <a:pt x="76867" y="105187"/>
                        <a:pt x="84958" y="66079"/>
                        <a:pt x="98444" y="29668"/>
                      </a:cubicBezTo>
                      <a:lnTo>
                        <a:pt x="28319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84" name="任意多边形: 形状 2783">
                  <a:extLst>
                    <a:ext uri="{FF2B5EF4-FFF2-40B4-BE49-F238E27FC236}">
                      <a16:creationId xmlns:a16="http://schemas.microsoft.com/office/drawing/2014/main" id="{E8FEDCF0-A343-F4D6-6981-B3AFFFE938E7}"/>
                    </a:ext>
                  </a:extLst>
                </p:cNvPr>
                <p:cNvSpPr/>
                <p:nvPr/>
              </p:nvSpPr>
              <p:spPr>
                <a:xfrm>
                  <a:off x="2839683" y="1270309"/>
                  <a:ext cx="145643" cy="98443"/>
                </a:xfrm>
                <a:custGeom>
                  <a:avLst/>
                  <a:gdLst>
                    <a:gd name="connsiteX0" fmla="*/ 142946 w 145643"/>
                    <a:gd name="connsiteY0" fmla="*/ 2697 h 98443"/>
                    <a:gd name="connsiteX1" fmla="*/ 142946 w 145643"/>
                    <a:gd name="connsiteY1" fmla="*/ 71473 h 98443"/>
                    <a:gd name="connsiteX2" fmla="*/ 32365 w 145643"/>
                    <a:gd name="connsiteY2" fmla="*/ 93050 h 98443"/>
                    <a:gd name="connsiteX3" fmla="*/ 5394 w 145643"/>
                    <a:gd name="connsiteY3" fmla="*/ 29668 h 98443"/>
                    <a:gd name="connsiteX4" fmla="*/ 142946 w 145643"/>
                    <a:gd name="connsiteY4" fmla="*/ 2697 h 98443"/>
                    <a:gd name="connsiteX5" fmla="*/ 145643 w 145643"/>
                    <a:gd name="connsiteY5" fmla="*/ 0 h 98443"/>
                    <a:gd name="connsiteX6" fmla="*/ 0 w 145643"/>
                    <a:gd name="connsiteY6" fmla="*/ 28319 h 98443"/>
                    <a:gd name="connsiteX7" fmla="*/ 29668 w 145643"/>
                    <a:gd name="connsiteY7" fmla="*/ 98444 h 98443"/>
                    <a:gd name="connsiteX8" fmla="*/ 145643 w 145643"/>
                    <a:gd name="connsiteY8" fmla="*/ 75519 h 98443"/>
                    <a:gd name="connsiteX9" fmla="*/ 145643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142946" y="2697"/>
                      </a:moveTo>
                      <a:lnTo>
                        <a:pt x="142946" y="71473"/>
                      </a:lnTo>
                      <a:cubicBezTo>
                        <a:pt x="105187" y="72822"/>
                        <a:pt x="67427" y="80913"/>
                        <a:pt x="32365" y="93050"/>
                      </a:cubicBezTo>
                      <a:lnTo>
                        <a:pt x="5394" y="29668"/>
                      </a:lnTo>
                      <a:cubicBezTo>
                        <a:pt x="49896" y="13485"/>
                        <a:pt x="95747" y="5394"/>
                        <a:pt x="142946" y="2697"/>
                      </a:cubicBezTo>
                      <a:close/>
                      <a:moveTo>
                        <a:pt x="145643" y="0"/>
                      </a:moveTo>
                      <a:cubicBezTo>
                        <a:pt x="94398" y="1349"/>
                        <a:pt x="45851" y="12137"/>
                        <a:pt x="0" y="28319"/>
                      </a:cubicBezTo>
                      <a:lnTo>
                        <a:pt x="29668" y="98444"/>
                      </a:lnTo>
                      <a:cubicBezTo>
                        <a:pt x="66079" y="84958"/>
                        <a:pt x="105187" y="76867"/>
                        <a:pt x="145643" y="75519"/>
                      </a:cubicBezTo>
                      <a:lnTo>
                        <a:pt x="145643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85" name="任意多边形: 形状 2784">
                  <a:extLst>
                    <a:ext uri="{FF2B5EF4-FFF2-40B4-BE49-F238E27FC236}">
                      <a16:creationId xmlns:a16="http://schemas.microsoft.com/office/drawing/2014/main" id="{31531803-C47F-68F9-19AE-B1056FBDEB87}"/>
                    </a:ext>
                  </a:extLst>
                </p:cNvPr>
                <p:cNvSpPr/>
                <p:nvPr/>
              </p:nvSpPr>
              <p:spPr>
                <a:xfrm>
                  <a:off x="2588853" y="1411906"/>
                  <a:ext cx="136203" cy="152385"/>
                </a:xfrm>
                <a:custGeom>
                  <a:avLst/>
                  <a:gdLst>
                    <a:gd name="connsiteX0" fmla="*/ 82261 w 136203"/>
                    <a:gd name="connsiteY0" fmla="*/ 5394 h 152385"/>
                    <a:gd name="connsiteX1" fmla="*/ 130809 w 136203"/>
                    <a:gd name="connsiteY1" fmla="*/ 53942 h 152385"/>
                    <a:gd name="connsiteX2" fmla="*/ 67427 w 136203"/>
                    <a:gd name="connsiteY2" fmla="*/ 148340 h 152385"/>
                    <a:gd name="connsiteX3" fmla="*/ 4046 w 136203"/>
                    <a:gd name="connsiteY3" fmla="*/ 121369 h 152385"/>
                    <a:gd name="connsiteX4" fmla="*/ 82261 w 136203"/>
                    <a:gd name="connsiteY4" fmla="*/ 5394 h 152385"/>
                    <a:gd name="connsiteX5" fmla="*/ 82261 w 136203"/>
                    <a:gd name="connsiteY5" fmla="*/ 0 h 152385"/>
                    <a:gd name="connsiteX6" fmla="*/ 0 w 136203"/>
                    <a:gd name="connsiteY6" fmla="*/ 122718 h 152385"/>
                    <a:gd name="connsiteX7" fmla="*/ 70124 w 136203"/>
                    <a:gd name="connsiteY7" fmla="*/ 152386 h 152385"/>
                    <a:gd name="connsiteX8" fmla="*/ 136203 w 136203"/>
                    <a:gd name="connsiteY8" fmla="*/ 53942 h 152385"/>
                    <a:gd name="connsiteX9" fmla="*/ 82261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82261" y="5394"/>
                      </a:moveTo>
                      <a:lnTo>
                        <a:pt x="130809" y="53942"/>
                      </a:lnTo>
                      <a:cubicBezTo>
                        <a:pt x="105187" y="82261"/>
                        <a:pt x="83610" y="113278"/>
                        <a:pt x="67427" y="148340"/>
                      </a:cubicBezTo>
                      <a:lnTo>
                        <a:pt x="4046" y="121369"/>
                      </a:lnTo>
                      <a:cubicBezTo>
                        <a:pt x="24274" y="78216"/>
                        <a:pt x="49896" y="39108"/>
                        <a:pt x="82261" y="5394"/>
                      </a:cubicBezTo>
                      <a:close/>
                      <a:moveTo>
                        <a:pt x="82261" y="0"/>
                      </a:moveTo>
                      <a:cubicBezTo>
                        <a:pt x="48548" y="36411"/>
                        <a:pt x="20228" y="78216"/>
                        <a:pt x="0" y="122718"/>
                      </a:cubicBezTo>
                      <a:lnTo>
                        <a:pt x="70124" y="152386"/>
                      </a:lnTo>
                      <a:cubicBezTo>
                        <a:pt x="86307" y="115975"/>
                        <a:pt x="109232" y="82261"/>
                        <a:pt x="136203" y="53942"/>
                      </a:cubicBezTo>
                      <a:lnTo>
                        <a:pt x="82261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86" name="任意多边形: 形状 2785">
                  <a:extLst>
                    <a:ext uri="{FF2B5EF4-FFF2-40B4-BE49-F238E27FC236}">
                      <a16:creationId xmlns:a16="http://schemas.microsoft.com/office/drawing/2014/main" id="{36F971A2-B817-085C-5FEC-647811ECF986}"/>
                    </a:ext>
                  </a:extLst>
                </p:cNvPr>
                <p:cNvSpPr/>
                <p:nvPr/>
              </p:nvSpPr>
              <p:spPr>
                <a:xfrm>
                  <a:off x="2606384" y="1430786"/>
                  <a:ext cx="99792" cy="115975"/>
                </a:xfrm>
                <a:custGeom>
                  <a:avLst/>
                  <a:gdLst>
                    <a:gd name="connsiteX0" fmla="*/ 0 w 99792"/>
                    <a:gd name="connsiteY0" fmla="*/ 97095 h 115975"/>
                    <a:gd name="connsiteX1" fmla="*/ 64730 w 99792"/>
                    <a:gd name="connsiteY1" fmla="*/ 0 h 115975"/>
                    <a:gd name="connsiteX2" fmla="*/ 99792 w 99792"/>
                    <a:gd name="connsiteY2" fmla="*/ 35062 h 115975"/>
                    <a:gd name="connsiteX3" fmla="*/ 45851 w 99792"/>
                    <a:gd name="connsiteY3" fmla="*/ 115975 h 115975"/>
                    <a:gd name="connsiteX4" fmla="*/ 0 w 99792"/>
                    <a:gd name="connsiteY4" fmla="*/ 97095 h 115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92" h="115975">
                      <a:moveTo>
                        <a:pt x="0" y="97095"/>
                      </a:moveTo>
                      <a:cubicBezTo>
                        <a:pt x="17531" y="62033"/>
                        <a:pt x="39108" y="29668"/>
                        <a:pt x="64730" y="0"/>
                      </a:cubicBezTo>
                      <a:lnTo>
                        <a:pt x="99792" y="35062"/>
                      </a:lnTo>
                      <a:cubicBezTo>
                        <a:pt x="78216" y="59336"/>
                        <a:pt x="60685" y="86307"/>
                        <a:pt x="45851" y="115975"/>
                      </a:cubicBezTo>
                      <a:lnTo>
                        <a:pt x="0" y="9709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87" name="任意多边形: 形状 2786">
                  <a:extLst>
                    <a:ext uri="{FF2B5EF4-FFF2-40B4-BE49-F238E27FC236}">
                      <a16:creationId xmlns:a16="http://schemas.microsoft.com/office/drawing/2014/main" id="{F5F2143C-F83C-FFF6-91CC-5B83A0F43584}"/>
                    </a:ext>
                  </a:extLst>
                </p:cNvPr>
                <p:cNvSpPr/>
                <p:nvPr/>
              </p:nvSpPr>
              <p:spPr>
                <a:xfrm>
                  <a:off x="2691343" y="1309417"/>
                  <a:ext cx="152385" cy="136203"/>
                </a:xfrm>
                <a:custGeom>
                  <a:avLst/>
                  <a:gdLst>
                    <a:gd name="connsiteX0" fmla="*/ 121369 w 152385"/>
                    <a:gd name="connsiteY0" fmla="*/ 4046 h 136203"/>
                    <a:gd name="connsiteX1" fmla="*/ 148340 w 152385"/>
                    <a:gd name="connsiteY1" fmla="*/ 67427 h 136203"/>
                    <a:gd name="connsiteX2" fmla="*/ 53942 w 152385"/>
                    <a:gd name="connsiteY2" fmla="*/ 130809 h 136203"/>
                    <a:gd name="connsiteX3" fmla="*/ 5394 w 152385"/>
                    <a:gd name="connsiteY3" fmla="*/ 82261 h 136203"/>
                    <a:gd name="connsiteX4" fmla="*/ 121369 w 152385"/>
                    <a:gd name="connsiteY4" fmla="*/ 4046 h 136203"/>
                    <a:gd name="connsiteX5" fmla="*/ 122718 w 152385"/>
                    <a:gd name="connsiteY5" fmla="*/ 0 h 136203"/>
                    <a:gd name="connsiteX6" fmla="*/ 0 w 152385"/>
                    <a:gd name="connsiteY6" fmla="*/ 82261 h 136203"/>
                    <a:gd name="connsiteX7" fmla="*/ 53942 w 152385"/>
                    <a:gd name="connsiteY7" fmla="*/ 136203 h 136203"/>
                    <a:gd name="connsiteX8" fmla="*/ 152386 w 152385"/>
                    <a:gd name="connsiteY8" fmla="*/ 70124 h 136203"/>
                    <a:gd name="connsiteX9" fmla="*/ 122718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121369" y="4046"/>
                      </a:moveTo>
                      <a:lnTo>
                        <a:pt x="148340" y="67427"/>
                      </a:lnTo>
                      <a:cubicBezTo>
                        <a:pt x="114627" y="83610"/>
                        <a:pt x="82261" y="105187"/>
                        <a:pt x="53942" y="130809"/>
                      </a:cubicBezTo>
                      <a:lnTo>
                        <a:pt x="5394" y="82261"/>
                      </a:lnTo>
                      <a:cubicBezTo>
                        <a:pt x="39108" y="51245"/>
                        <a:pt x="78216" y="24274"/>
                        <a:pt x="121369" y="4046"/>
                      </a:cubicBezTo>
                      <a:close/>
                      <a:moveTo>
                        <a:pt x="122718" y="0"/>
                      </a:moveTo>
                      <a:cubicBezTo>
                        <a:pt x="76867" y="20228"/>
                        <a:pt x="35062" y="48548"/>
                        <a:pt x="0" y="82261"/>
                      </a:cubicBezTo>
                      <a:lnTo>
                        <a:pt x="53942" y="136203"/>
                      </a:lnTo>
                      <a:cubicBezTo>
                        <a:pt x="83610" y="109232"/>
                        <a:pt x="115975" y="86307"/>
                        <a:pt x="152386" y="70124"/>
                      </a:cubicBezTo>
                      <a:lnTo>
                        <a:pt x="122718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88" name="任意多边形: 形状 2787">
                  <a:extLst>
                    <a:ext uri="{FF2B5EF4-FFF2-40B4-BE49-F238E27FC236}">
                      <a16:creationId xmlns:a16="http://schemas.microsoft.com/office/drawing/2014/main" id="{459076A2-6AE9-679D-3382-F48F135BB540}"/>
                    </a:ext>
                  </a:extLst>
                </p:cNvPr>
                <p:cNvSpPr/>
                <p:nvPr/>
              </p:nvSpPr>
              <p:spPr>
                <a:xfrm>
                  <a:off x="3155243" y="1309417"/>
                  <a:ext cx="152385" cy="136203"/>
                </a:xfrm>
                <a:custGeom>
                  <a:avLst/>
                  <a:gdLst>
                    <a:gd name="connsiteX0" fmla="*/ 32365 w 152385"/>
                    <a:gd name="connsiteY0" fmla="*/ 4046 h 136203"/>
                    <a:gd name="connsiteX1" fmla="*/ 149689 w 152385"/>
                    <a:gd name="connsiteY1" fmla="*/ 82261 h 136203"/>
                    <a:gd name="connsiteX2" fmla="*/ 99793 w 152385"/>
                    <a:gd name="connsiteY2" fmla="*/ 132158 h 136203"/>
                    <a:gd name="connsiteX3" fmla="*/ 5394 w 152385"/>
                    <a:gd name="connsiteY3" fmla="*/ 68776 h 136203"/>
                    <a:gd name="connsiteX4" fmla="*/ 32365 w 152385"/>
                    <a:gd name="connsiteY4" fmla="*/ 4046 h 136203"/>
                    <a:gd name="connsiteX5" fmla="*/ 29668 w 152385"/>
                    <a:gd name="connsiteY5" fmla="*/ 0 h 136203"/>
                    <a:gd name="connsiteX6" fmla="*/ 0 w 152385"/>
                    <a:gd name="connsiteY6" fmla="*/ 70124 h 136203"/>
                    <a:gd name="connsiteX7" fmla="*/ 98444 w 152385"/>
                    <a:gd name="connsiteY7" fmla="*/ 136203 h 136203"/>
                    <a:gd name="connsiteX8" fmla="*/ 152386 w 152385"/>
                    <a:gd name="connsiteY8" fmla="*/ 82261 h 136203"/>
                    <a:gd name="connsiteX9" fmla="*/ 29668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32365" y="4046"/>
                      </a:moveTo>
                      <a:cubicBezTo>
                        <a:pt x="75519" y="24274"/>
                        <a:pt x="114627" y="49896"/>
                        <a:pt x="149689" y="82261"/>
                      </a:cubicBezTo>
                      <a:lnTo>
                        <a:pt x="99793" y="132158"/>
                      </a:lnTo>
                      <a:cubicBezTo>
                        <a:pt x="71473" y="106535"/>
                        <a:pt x="40456" y="84958"/>
                        <a:pt x="5394" y="68776"/>
                      </a:cubicBezTo>
                      <a:lnTo>
                        <a:pt x="32365" y="4046"/>
                      </a:lnTo>
                      <a:close/>
                      <a:moveTo>
                        <a:pt x="29668" y="0"/>
                      </a:moveTo>
                      <a:lnTo>
                        <a:pt x="0" y="70124"/>
                      </a:lnTo>
                      <a:cubicBezTo>
                        <a:pt x="36411" y="86307"/>
                        <a:pt x="70125" y="109232"/>
                        <a:pt x="98444" y="136203"/>
                      </a:cubicBezTo>
                      <a:lnTo>
                        <a:pt x="152386" y="82261"/>
                      </a:lnTo>
                      <a:cubicBezTo>
                        <a:pt x="117324" y="48548"/>
                        <a:pt x="75519" y="20228"/>
                        <a:pt x="29668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89" name="任意多边形: 形状 2788">
                  <a:extLst>
                    <a:ext uri="{FF2B5EF4-FFF2-40B4-BE49-F238E27FC236}">
                      <a16:creationId xmlns:a16="http://schemas.microsoft.com/office/drawing/2014/main" id="{B3D5DC82-CDD7-7281-FA83-A6AC4DB78546}"/>
                    </a:ext>
                  </a:extLst>
                </p:cNvPr>
                <p:cNvSpPr/>
                <p:nvPr/>
              </p:nvSpPr>
              <p:spPr>
                <a:xfrm>
                  <a:off x="3275264" y="1411906"/>
                  <a:ext cx="136203" cy="152385"/>
                </a:xfrm>
                <a:custGeom>
                  <a:avLst/>
                  <a:gdLst>
                    <a:gd name="connsiteX0" fmla="*/ 53942 w 136203"/>
                    <a:gd name="connsiteY0" fmla="*/ 5394 h 152385"/>
                    <a:gd name="connsiteX1" fmla="*/ 132158 w 136203"/>
                    <a:gd name="connsiteY1" fmla="*/ 122718 h 152385"/>
                    <a:gd name="connsiteX2" fmla="*/ 68776 w 136203"/>
                    <a:gd name="connsiteY2" fmla="*/ 149689 h 152385"/>
                    <a:gd name="connsiteX3" fmla="*/ 5394 w 136203"/>
                    <a:gd name="connsiteY3" fmla="*/ 55290 h 152385"/>
                    <a:gd name="connsiteX4" fmla="*/ 53942 w 136203"/>
                    <a:gd name="connsiteY4" fmla="*/ 5394 h 152385"/>
                    <a:gd name="connsiteX5" fmla="*/ 53942 w 136203"/>
                    <a:gd name="connsiteY5" fmla="*/ 0 h 152385"/>
                    <a:gd name="connsiteX6" fmla="*/ 0 w 136203"/>
                    <a:gd name="connsiteY6" fmla="*/ 53942 h 152385"/>
                    <a:gd name="connsiteX7" fmla="*/ 66079 w 136203"/>
                    <a:gd name="connsiteY7" fmla="*/ 152386 h 152385"/>
                    <a:gd name="connsiteX8" fmla="*/ 136203 w 136203"/>
                    <a:gd name="connsiteY8" fmla="*/ 122718 h 152385"/>
                    <a:gd name="connsiteX9" fmla="*/ 53942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53942" y="5394"/>
                      </a:moveTo>
                      <a:cubicBezTo>
                        <a:pt x="86307" y="40456"/>
                        <a:pt x="111929" y="79564"/>
                        <a:pt x="132158" y="122718"/>
                      </a:cubicBezTo>
                      <a:lnTo>
                        <a:pt x="68776" y="149689"/>
                      </a:lnTo>
                      <a:cubicBezTo>
                        <a:pt x="52593" y="115975"/>
                        <a:pt x="31017" y="83610"/>
                        <a:pt x="5394" y="55290"/>
                      </a:cubicBezTo>
                      <a:lnTo>
                        <a:pt x="53942" y="5394"/>
                      </a:lnTo>
                      <a:close/>
                      <a:moveTo>
                        <a:pt x="53942" y="0"/>
                      </a:moveTo>
                      <a:lnTo>
                        <a:pt x="0" y="53942"/>
                      </a:lnTo>
                      <a:cubicBezTo>
                        <a:pt x="26971" y="83610"/>
                        <a:pt x="49896" y="115975"/>
                        <a:pt x="66079" y="152386"/>
                      </a:cubicBezTo>
                      <a:lnTo>
                        <a:pt x="136203" y="122718"/>
                      </a:lnTo>
                      <a:cubicBezTo>
                        <a:pt x="115975" y="78216"/>
                        <a:pt x="87656" y="36411"/>
                        <a:pt x="53942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0" name="任意多边形: 形状 2789">
                  <a:extLst>
                    <a:ext uri="{FF2B5EF4-FFF2-40B4-BE49-F238E27FC236}">
                      <a16:creationId xmlns:a16="http://schemas.microsoft.com/office/drawing/2014/main" id="{4FFBBFED-A647-42CC-7808-D57E0DE6E3E5}"/>
                    </a:ext>
                  </a:extLst>
                </p:cNvPr>
                <p:cNvSpPr/>
                <p:nvPr/>
              </p:nvSpPr>
              <p:spPr>
                <a:xfrm>
                  <a:off x="3294143" y="1430786"/>
                  <a:ext cx="99792" cy="115975"/>
                </a:xfrm>
                <a:custGeom>
                  <a:avLst/>
                  <a:gdLst>
                    <a:gd name="connsiteX0" fmla="*/ 53942 w 99792"/>
                    <a:gd name="connsiteY0" fmla="*/ 115975 h 115975"/>
                    <a:gd name="connsiteX1" fmla="*/ 0 w 99792"/>
                    <a:gd name="connsiteY1" fmla="*/ 35062 h 115975"/>
                    <a:gd name="connsiteX2" fmla="*/ 35062 w 99792"/>
                    <a:gd name="connsiteY2" fmla="*/ 0 h 115975"/>
                    <a:gd name="connsiteX3" fmla="*/ 99793 w 99792"/>
                    <a:gd name="connsiteY3" fmla="*/ 97095 h 115975"/>
                    <a:gd name="connsiteX4" fmla="*/ 53942 w 99792"/>
                    <a:gd name="connsiteY4" fmla="*/ 115975 h 115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9792" h="115975">
                      <a:moveTo>
                        <a:pt x="53942" y="115975"/>
                      </a:moveTo>
                      <a:cubicBezTo>
                        <a:pt x="39108" y="86307"/>
                        <a:pt x="21577" y="59336"/>
                        <a:pt x="0" y="35062"/>
                      </a:cubicBezTo>
                      <a:lnTo>
                        <a:pt x="35062" y="0"/>
                      </a:lnTo>
                      <a:cubicBezTo>
                        <a:pt x="60685" y="29668"/>
                        <a:pt x="82261" y="62033"/>
                        <a:pt x="99793" y="97095"/>
                      </a:cubicBezTo>
                      <a:lnTo>
                        <a:pt x="53942" y="11597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1" name="任意多边形: 形状 2790">
                  <a:extLst>
                    <a:ext uri="{FF2B5EF4-FFF2-40B4-BE49-F238E27FC236}">
                      <a16:creationId xmlns:a16="http://schemas.microsoft.com/office/drawing/2014/main" id="{A06DFCBB-53AE-E3D5-050C-9752C030EDC7}"/>
                    </a:ext>
                  </a:extLst>
                </p:cNvPr>
                <p:cNvSpPr/>
                <p:nvPr/>
              </p:nvSpPr>
              <p:spPr>
                <a:xfrm>
                  <a:off x="3013645" y="1270309"/>
                  <a:ext cx="145643" cy="98443"/>
                </a:xfrm>
                <a:custGeom>
                  <a:avLst/>
                  <a:gdLst>
                    <a:gd name="connsiteX0" fmla="*/ 4046 w 145643"/>
                    <a:gd name="connsiteY0" fmla="*/ 2697 h 98443"/>
                    <a:gd name="connsiteX1" fmla="*/ 141597 w 145643"/>
                    <a:gd name="connsiteY1" fmla="*/ 29668 h 98443"/>
                    <a:gd name="connsiteX2" fmla="*/ 114627 w 145643"/>
                    <a:gd name="connsiteY2" fmla="*/ 93050 h 98443"/>
                    <a:gd name="connsiteX3" fmla="*/ 4046 w 145643"/>
                    <a:gd name="connsiteY3" fmla="*/ 71473 h 98443"/>
                    <a:gd name="connsiteX4" fmla="*/ 4046 w 145643"/>
                    <a:gd name="connsiteY4" fmla="*/ 2697 h 98443"/>
                    <a:gd name="connsiteX5" fmla="*/ 0 w 145643"/>
                    <a:gd name="connsiteY5" fmla="*/ 0 h 98443"/>
                    <a:gd name="connsiteX6" fmla="*/ 0 w 145643"/>
                    <a:gd name="connsiteY6" fmla="*/ 75519 h 98443"/>
                    <a:gd name="connsiteX7" fmla="*/ 115975 w 145643"/>
                    <a:gd name="connsiteY7" fmla="*/ 98444 h 98443"/>
                    <a:gd name="connsiteX8" fmla="*/ 145643 w 145643"/>
                    <a:gd name="connsiteY8" fmla="*/ 28319 h 98443"/>
                    <a:gd name="connsiteX9" fmla="*/ 0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4046" y="2697"/>
                      </a:moveTo>
                      <a:cubicBezTo>
                        <a:pt x="51245" y="4046"/>
                        <a:pt x="97095" y="13485"/>
                        <a:pt x="141597" y="29668"/>
                      </a:cubicBezTo>
                      <a:lnTo>
                        <a:pt x="114627" y="93050"/>
                      </a:lnTo>
                      <a:cubicBezTo>
                        <a:pt x="79564" y="79564"/>
                        <a:pt x="41805" y="72822"/>
                        <a:pt x="4046" y="71473"/>
                      </a:cubicBezTo>
                      <a:lnTo>
                        <a:pt x="4046" y="2697"/>
                      </a:lnTo>
                      <a:close/>
                      <a:moveTo>
                        <a:pt x="0" y="0"/>
                      </a:moveTo>
                      <a:lnTo>
                        <a:pt x="0" y="75519"/>
                      </a:lnTo>
                      <a:cubicBezTo>
                        <a:pt x="40456" y="76867"/>
                        <a:pt x="79564" y="84958"/>
                        <a:pt x="115975" y="98444"/>
                      </a:cubicBezTo>
                      <a:lnTo>
                        <a:pt x="145643" y="28319"/>
                      </a:lnTo>
                      <a:cubicBezTo>
                        <a:pt x="101141" y="10788"/>
                        <a:pt x="51245" y="1349"/>
                        <a:pt x="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2" name="任意多边形: 形状 2791">
                  <a:extLst>
                    <a:ext uri="{FF2B5EF4-FFF2-40B4-BE49-F238E27FC236}">
                      <a16:creationId xmlns:a16="http://schemas.microsoft.com/office/drawing/2014/main" id="{5AD9B58D-E765-C636-9E50-C4496A449988}"/>
                    </a:ext>
                  </a:extLst>
                </p:cNvPr>
                <p:cNvSpPr/>
                <p:nvPr/>
              </p:nvSpPr>
              <p:spPr>
                <a:xfrm>
                  <a:off x="2549745" y="1734209"/>
                  <a:ext cx="98443" cy="145643"/>
                </a:xfrm>
                <a:custGeom>
                  <a:avLst/>
                  <a:gdLst>
                    <a:gd name="connsiteX0" fmla="*/ 72822 w 98443"/>
                    <a:gd name="connsiteY0" fmla="*/ 4046 h 145643"/>
                    <a:gd name="connsiteX1" fmla="*/ 94398 w 98443"/>
                    <a:gd name="connsiteY1" fmla="*/ 114627 h 145643"/>
                    <a:gd name="connsiteX2" fmla="*/ 31017 w 98443"/>
                    <a:gd name="connsiteY2" fmla="*/ 141597 h 145643"/>
                    <a:gd name="connsiteX3" fmla="*/ 4046 w 98443"/>
                    <a:gd name="connsiteY3" fmla="*/ 4046 h 145643"/>
                    <a:gd name="connsiteX4" fmla="*/ 72822 w 98443"/>
                    <a:gd name="connsiteY4" fmla="*/ 4046 h 145643"/>
                    <a:gd name="connsiteX5" fmla="*/ 75519 w 98443"/>
                    <a:gd name="connsiteY5" fmla="*/ 0 h 145643"/>
                    <a:gd name="connsiteX6" fmla="*/ 0 w 98443"/>
                    <a:gd name="connsiteY6" fmla="*/ 0 h 145643"/>
                    <a:gd name="connsiteX7" fmla="*/ 28319 w 98443"/>
                    <a:gd name="connsiteY7" fmla="*/ 145643 h 145643"/>
                    <a:gd name="connsiteX8" fmla="*/ 98444 w 98443"/>
                    <a:gd name="connsiteY8" fmla="*/ 115975 h 145643"/>
                    <a:gd name="connsiteX9" fmla="*/ 75519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72822" y="4046"/>
                      </a:moveTo>
                      <a:cubicBezTo>
                        <a:pt x="74170" y="41805"/>
                        <a:pt x="82261" y="79564"/>
                        <a:pt x="94398" y="114627"/>
                      </a:cubicBezTo>
                      <a:lnTo>
                        <a:pt x="31017" y="141597"/>
                      </a:lnTo>
                      <a:cubicBezTo>
                        <a:pt x="14834" y="97095"/>
                        <a:pt x="5394" y="51245"/>
                        <a:pt x="4046" y="4046"/>
                      </a:cubicBezTo>
                      <a:lnTo>
                        <a:pt x="72822" y="4046"/>
                      </a:lnTo>
                      <a:close/>
                      <a:moveTo>
                        <a:pt x="75519" y="0"/>
                      </a:moveTo>
                      <a:lnTo>
                        <a:pt x="0" y="0"/>
                      </a:lnTo>
                      <a:cubicBezTo>
                        <a:pt x="1349" y="51245"/>
                        <a:pt x="12137" y="99793"/>
                        <a:pt x="28319" y="145643"/>
                      </a:cubicBezTo>
                      <a:lnTo>
                        <a:pt x="98444" y="115975"/>
                      </a:lnTo>
                      <a:cubicBezTo>
                        <a:pt x="84958" y="80913"/>
                        <a:pt x="76867" y="41805"/>
                        <a:pt x="75519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3" name="任意多边形: 形状 2792">
                  <a:extLst>
                    <a:ext uri="{FF2B5EF4-FFF2-40B4-BE49-F238E27FC236}">
                      <a16:creationId xmlns:a16="http://schemas.microsoft.com/office/drawing/2014/main" id="{546BDACE-ABE3-449D-081B-CDC786961089}"/>
                    </a:ext>
                  </a:extLst>
                </p:cNvPr>
                <p:cNvSpPr/>
                <p:nvPr/>
              </p:nvSpPr>
              <p:spPr>
                <a:xfrm>
                  <a:off x="2563231" y="1747694"/>
                  <a:ext cx="67427" cy="114626"/>
                </a:xfrm>
                <a:custGeom>
                  <a:avLst/>
                  <a:gdLst>
                    <a:gd name="connsiteX0" fmla="*/ 22925 w 67427"/>
                    <a:gd name="connsiteY0" fmla="*/ 114627 h 114626"/>
                    <a:gd name="connsiteX1" fmla="*/ 0 w 67427"/>
                    <a:gd name="connsiteY1" fmla="*/ 0 h 114626"/>
                    <a:gd name="connsiteX2" fmla="*/ 48548 w 67427"/>
                    <a:gd name="connsiteY2" fmla="*/ 0 h 114626"/>
                    <a:gd name="connsiteX3" fmla="*/ 67427 w 67427"/>
                    <a:gd name="connsiteY3" fmla="*/ 95747 h 114626"/>
                    <a:gd name="connsiteX4" fmla="*/ 22925 w 67427"/>
                    <a:gd name="connsiteY4" fmla="*/ 114627 h 114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427" h="114626">
                      <a:moveTo>
                        <a:pt x="22925" y="114627"/>
                      </a:moveTo>
                      <a:cubicBezTo>
                        <a:pt x="10788" y="78216"/>
                        <a:pt x="2697" y="39108"/>
                        <a:pt x="0" y="0"/>
                      </a:cubicBezTo>
                      <a:lnTo>
                        <a:pt x="48548" y="0"/>
                      </a:lnTo>
                      <a:cubicBezTo>
                        <a:pt x="51245" y="32365"/>
                        <a:pt x="56639" y="64730"/>
                        <a:pt x="67427" y="95747"/>
                      </a:cubicBezTo>
                      <a:lnTo>
                        <a:pt x="22925" y="11462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4" name="任意多边形: 形状 2793">
                  <a:extLst>
                    <a:ext uri="{FF2B5EF4-FFF2-40B4-BE49-F238E27FC236}">
                      <a16:creationId xmlns:a16="http://schemas.microsoft.com/office/drawing/2014/main" id="{7FC7589B-9B0C-2C89-2DB1-E24C9EC0D837}"/>
                    </a:ext>
                  </a:extLst>
                </p:cNvPr>
                <p:cNvSpPr/>
                <p:nvPr/>
              </p:nvSpPr>
              <p:spPr>
                <a:xfrm>
                  <a:off x="3275264" y="1877155"/>
                  <a:ext cx="136203" cy="152385"/>
                </a:xfrm>
                <a:custGeom>
                  <a:avLst/>
                  <a:gdLst>
                    <a:gd name="connsiteX0" fmla="*/ 67427 w 136203"/>
                    <a:gd name="connsiteY0" fmla="*/ 4046 h 152385"/>
                    <a:gd name="connsiteX1" fmla="*/ 130809 w 136203"/>
                    <a:gd name="connsiteY1" fmla="*/ 31017 h 152385"/>
                    <a:gd name="connsiteX2" fmla="*/ 52593 w 136203"/>
                    <a:gd name="connsiteY2" fmla="*/ 148340 h 152385"/>
                    <a:gd name="connsiteX3" fmla="*/ 4046 w 136203"/>
                    <a:gd name="connsiteY3" fmla="*/ 99792 h 152385"/>
                    <a:gd name="connsiteX4" fmla="*/ 67427 w 136203"/>
                    <a:gd name="connsiteY4" fmla="*/ 4046 h 152385"/>
                    <a:gd name="connsiteX5" fmla="*/ 66079 w 136203"/>
                    <a:gd name="connsiteY5" fmla="*/ 0 h 152385"/>
                    <a:gd name="connsiteX6" fmla="*/ 0 w 136203"/>
                    <a:gd name="connsiteY6" fmla="*/ 98444 h 152385"/>
                    <a:gd name="connsiteX7" fmla="*/ 53942 w 136203"/>
                    <a:gd name="connsiteY7" fmla="*/ 152386 h 152385"/>
                    <a:gd name="connsiteX8" fmla="*/ 136203 w 136203"/>
                    <a:gd name="connsiteY8" fmla="*/ 29668 h 152385"/>
                    <a:gd name="connsiteX9" fmla="*/ 66079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67427" y="4046"/>
                      </a:moveTo>
                      <a:lnTo>
                        <a:pt x="130809" y="31017"/>
                      </a:lnTo>
                      <a:cubicBezTo>
                        <a:pt x="110581" y="74170"/>
                        <a:pt x="84959" y="113278"/>
                        <a:pt x="52593" y="148340"/>
                      </a:cubicBezTo>
                      <a:lnTo>
                        <a:pt x="4046" y="99792"/>
                      </a:lnTo>
                      <a:cubicBezTo>
                        <a:pt x="29668" y="70124"/>
                        <a:pt x="51245" y="39108"/>
                        <a:pt x="67427" y="4046"/>
                      </a:cubicBezTo>
                      <a:close/>
                      <a:moveTo>
                        <a:pt x="66079" y="0"/>
                      </a:moveTo>
                      <a:cubicBezTo>
                        <a:pt x="49896" y="36411"/>
                        <a:pt x="26971" y="70124"/>
                        <a:pt x="0" y="98444"/>
                      </a:cubicBezTo>
                      <a:lnTo>
                        <a:pt x="53942" y="152386"/>
                      </a:lnTo>
                      <a:cubicBezTo>
                        <a:pt x="87656" y="115975"/>
                        <a:pt x="115975" y="74170"/>
                        <a:pt x="136203" y="29668"/>
                      </a:cubicBezTo>
                      <a:lnTo>
                        <a:pt x="66079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5" name="任意多边形: 形状 2794">
                  <a:extLst>
                    <a:ext uri="{FF2B5EF4-FFF2-40B4-BE49-F238E27FC236}">
                      <a16:creationId xmlns:a16="http://schemas.microsoft.com/office/drawing/2014/main" id="{F0ECAEF2-B154-2C57-35C7-1D3BDF0ECDE0}"/>
                    </a:ext>
                  </a:extLst>
                </p:cNvPr>
                <p:cNvSpPr/>
                <p:nvPr/>
              </p:nvSpPr>
              <p:spPr>
                <a:xfrm>
                  <a:off x="3352131" y="1734209"/>
                  <a:ext cx="98443" cy="145643"/>
                </a:xfrm>
                <a:custGeom>
                  <a:avLst/>
                  <a:gdLst>
                    <a:gd name="connsiteX0" fmla="*/ 95747 w 98443"/>
                    <a:gd name="connsiteY0" fmla="*/ 4046 h 145643"/>
                    <a:gd name="connsiteX1" fmla="*/ 68776 w 98443"/>
                    <a:gd name="connsiteY1" fmla="*/ 141597 h 145643"/>
                    <a:gd name="connsiteX2" fmla="*/ 5394 w 98443"/>
                    <a:gd name="connsiteY2" fmla="*/ 114627 h 145643"/>
                    <a:gd name="connsiteX3" fmla="*/ 26971 w 98443"/>
                    <a:gd name="connsiteY3" fmla="*/ 4046 h 145643"/>
                    <a:gd name="connsiteX4" fmla="*/ 95747 w 98443"/>
                    <a:gd name="connsiteY4" fmla="*/ 4046 h 145643"/>
                    <a:gd name="connsiteX5" fmla="*/ 98444 w 98443"/>
                    <a:gd name="connsiteY5" fmla="*/ 0 h 145643"/>
                    <a:gd name="connsiteX6" fmla="*/ 22925 w 98443"/>
                    <a:gd name="connsiteY6" fmla="*/ 0 h 145643"/>
                    <a:gd name="connsiteX7" fmla="*/ 0 w 98443"/>
                    <a:gd name="connsiteY7" fmla="*/ 115975 h 145643"/>
                    <a:gd name="connsiteX8" fmla="*/ 70125 w 98443"/>
                    <a:gd name="connsiteY8" fmla="*/ 145643 h 145643"/>
                    <a:gd name="connsiteX9" fmla="*/ 98444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95747" y="4046"/>
                      </a:moveTo>
                      <a:cubicBezTo>
                        <a:pt x="94398" y="51245"/>
                        <a:pt x="84959" y="97095"/>
                        <a:pt x="68776" y="141597"/>
                      </a:cubicBezTo>
                      <a:lnTo>
                        <a:pt x="5394" y="114627"/>
                      </a:lnTo>
                      <a:cubicBezTo>
                        <a:pt x="18880" y="79564"/>
                        <a:pt x="25622" y="41805"/>
                        <a:pt x="26971" y="4046"/>
                      </a:cubicBezTo>
                      <a:lnTo>
                        <a:pt x="95747" y="4046"/>
                      </a:lnTo>
                      <a:close/>
                      <a:moveTo>
                        <a:pt x="98444" y="0"/>
                      </a:moveTo>
                      <a:lnTo>
                        <a:pt x="22925" y="0"/>
                      </a:lnTo>
                      <a:cubicBezTo>
                        <a:pt x="21577" y="40456"/>
                        <a:pt x="13485" y="79564"/>
                        <a:pt x="0" y="115975"/>
                      </a:cubicBezTo>
                      <a:lnTo>
                        <a:pt x="70125" y="145643"/>
                      </a:lnTo>
                      <a:cubicBezTo>
                        <a:pt x="87656" y="101141"/>
                        <a:pt x="97095" y="51245"/>
                        <a:pt x="98444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6" name="任意多边形: 形状 2795">
                  <a:extLst>
                    <a:ext uri="{FF2B5EF4-FFF2-40B4-BE49-F238E27FC236}">
                      <a16:creationId xmlns:a16="http://schemas.microsoft.com/office/drawing/2014/main" id="{4571BFE1-F0BA-DB93-ED5F-7D3F17074A8B}"/>
                    </a:ext>
                  </a:extLst>
                </p:cNvPr>
                <p:cNvSpPr/>
                <p:nvPr/>
              </p:nvSpPr>
              <p:spPr>
                <a:xfrm>
                  <a:off x="3352131" y="1561595"/>
                  <a:ext cx="98443" cy="145643"/>
                </a:xfrm>
                <a:custGeom>
                  <a:avLst/>
                  <a:gdLst>
                    <a:gd name="connsiteX0" fmla="*/ 67427 w 98443"/>
                    <a:gd name="connsiteY0" fmla="*/ 4046 h 145643"/>
                    <a:gd name="connsiteX1" fmla="*/ 94398 w 98443"/>
                    <a:gd name="connsiteY1" fmla="*/ 141597 h 145643"/>
                    <a:gd name="connsiteX2" fmla="*/ 25622 w 98443"/>
                    <a:gd name="connsiteY2" fmla="*/ 141597 h 145643"/>
                    <a:gd name="connsiteX3" fmla="*/ 4046 w 98443"/>
                    <a:gd name="connsiteY3" fmla="*/ 31017 h 145643"/>
                    <a:gd name="connsiteX4" fmla="*/ 67427 w 98443"/>
                    <a:gd name="connsiteY4" fmla="*/ 4046 h 145643"/>
                    <a:gd name="connsiteX5" fmla="*/ 70125 w 98443"/>
                    <a:gd name="connsiteY5" fmla="*/ 0 h 145643"/>
                    <a:gd name="connsiteX6" fmla="*/ 0 w 98443"/>
                    <a:gd name="connsiteY6" fmla="*/ 29668 h 145643"/>
                    <a:gd name="connsiteX7" fmla="*/ 22925 w 98443"/>
                    <a:gd name="connsiteY7" fmla="*/ 145643 h 145643"/>
                    <a:gd name="connsiteX8" fmla="*/ 98444 w 98443"/>
                    <a:gd name="connsiteY8" fmla="*/ 145643 h 145643"/>
                    <a:gd name="connsiteX9" fmla="*/ 70125 w 98443"/>
                    <a:gd name="connsiteY9" fmla="*/ 0 h 145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443" h="145643">
                      <a:moveTo>
                        <a:pt x="67427" y="4046"/>
                      </a:moveTo>
                      <a:cubicBezTo>
                        <a:pt x="83610" y="48548"/>
                        <a:pt x="93050" y="94398"/>
                        <a:pt x="94398" y="141597"/>
                      </a:cubicBezTo>
                      <a:lnTo>
                        <a:pt x="25622" y="141597"/>
                      </a:lnTo>
                      <a:cubicBezTo>
                        <a:pt x="24274" y="103838"/>
                        <a:pt x="16183" y="66079"/>
                        <a:pt x="4046" y="31017"/>
                      </a:cubicBezTo>
                      <a:lnTo>
                        <a:pt x="67427" y="4046"/>
                      </a:lnTo>
                      <a:close/>
                      <a:moveTo>
                        <a:pt x="70125" y="0"/>
                      </a:moveTo>
                      <a:lnTo>
                        <a:pt x="0" y="29668"/>
                      </a:lnTo>
                      <a:cubicBezTo>
                        <a:pt x="13485" y="66079"/>
                        <a:pt x="21577" y="105187"/>
                        <a:pt x="22925" y="145643"/>
                      </a:cubicBezTo>
                      <a:lnTo>
                        <a:pt x="98444" y="145643"/>
                      </a:lnTo>
                      <a:cubicBezTo>
                        <a:pt x="97095" y="94398"/>
                        <a:pt x="87656" y="44502"/>
                        <a:pt x="70125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7" name="任意多边形: 形状 2796">
                  <a:extLst>
                    <a:ext uri="{FF2B5EF4-FFF2-40B4-BE49-F238E27FC236}">
                      <a16:creationId xmlns:a16="http://schemas.microsoft.com/office/drawing/2014/main" id="{3F66D5E0-45EA-32E6-0E20-5FDD6F7760D0}"/>
                    </a:ext>
                  </a:extLst>
                </p:cNvPr>
                <p:cNvSpPr/>
                <p:nvPr/>
              </p:nvSpPr>
              <p:spPr>
                <a:xfrm>
                  <a:off x="2588853" y="1877155"/>
                  <a:ext cx="136203" cy="152385"/>
                </a:xfrm>
                <a:custGeom>
                  <a:avLst/>
                  <a:gdLst>
                    <a:gd name="connsiteX0" fmla="*/ 68776 w 136203"/>
                    <a:gd name="connsiteY0" fmla="*/ 4046 h 152385"/>
                    <a:gd name="connsiteX1" fmla="*/ 132158 w 136203"/>
                    <a:gd name="connsiteY1" fmla="*/ 98444 h 152385"/>
                    <a:gd name="connsiteX2" fmla="*/ 83610 w 136203"/>
                    <a:gd name="connsiteY2" fmla="*/ 146992 h 152385"/>
                    <a:gd name="connsiteX3" fmla="*/ 5394 w 136203"/>
                    <a:gd name="connsiteY3" fmla="*/ 29668 h 152385"/>
                    <a:gd name="connsiteX4" fmla="*/ 68776 w 136203"/>
                    <a:gd name="connsiteY4" fmla="*/ 4046 h 152385"/>
                    <a:gd name="connsiteX5" fmla="*/ 70124 w 136203"/>
                    <a:gd name="connsiteY5" fmla="*/ 0 h 152385"/>
                    <a:gd name="connsiteX6" fmla="*/ 0 w 136203"/>
                    <a:gd name="connsiteY6" fmla="*/ 29668 h 152385"/>
                    <a:gd name="connsiteX7" fmla="*/ 82261 w 136203"/>
                    <a:gd name="connsiteY7" fmla="*/ 152386 h 152385"/>
                    <a:gd name="connsiteX8" fmla="*/ 136203 w 136203"/>
                    <a:gd name="connsiteY8" fmla="*/ 98444 h 152385"/>
                    <a:gd name="connsiteX9" fmla="*/ 70124 w 136203"/>
                    <a:gd name="connsiteY9" fmla="*/ 0 h 15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203" h="152385">
                      <a:moveTo>
                        <a:pt x="68776" y="4046"/>
                      </a:moveTo>
                      <a:cubicBezTo>
                        <a:pt x="84958" y="37759"/>
                        <a:pt x="106535" y="70124"/>
                        <a:pt x="132158" y="98444"/>
                      </a:cubicBezTo>
                      <a:lnTo>
                        <a:pt x="83610" y="146992"/>
                      </a:lnTo>
                      <a:cubicBezTo>
                        <a:pt x="51245" y="111929"/>
                        <a:pt x="25622" y="72822"/>
                        <a:pt x="5394" y="29668"/>
                      </a:cubicBezTo>
                      <a:lnTo>
                        <a:pt x="68776" y="4046"/>
                      </a:lnTo>
                      <a:close/>
                      <a:moveTo>
                        <a:pt x="70124" y="0"/>
                      </a:moveTo>
                      <a:lnTo>
                        <a:pt x="0" y="29668"/>
                      </a:lnTo>
                      <a:cubicBezTo>
                        <a:pt x="20228" y="75519"/>
                        <a:pt x="48548" y="117324"/>
                        <a:pt x="82261" y="152386"/>
                      </a:cubicBezTo>
                      <a:lnTo>
                        <a:pt x="136203" y="98444"/>
                      </a:lnTo>
                      <a:cubicBezTo>
                        <a:pt x="109232" y="70124"/>
                        <a:pt x="86307" y="36411"/>
                        <a:pt x="70124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8" name="任意多边形: 形状 2797">
                  <a:extLst>
                    <a:ext uri="{FF2B5EF4-FFF2-40B4-BE49-F238E27FC236}">
                      <a16:creationId xmlns:a16="http://schemas.microsoft.com/office/drawing/2014/main" id="{7C43ACF7-3809-BCE5-3415-74E2DE892754}"/>
                    </a:ext>
                  </a:extLst>
                </p:cNvPr>
                <p:cNvSpPr/>
                <p:nvPr/>
              </p:nvSpPr>
              <p:spPr>
                <a:xfrm>
                  <a:off x="3156591" y="1995827"/>
                  <a:ext cx="152385" cy="136203"/>
                </a:xfrm>
                <a:custGeom>
                  <a:avLst/>
                  <a:gdLst>
                    <a:gd name="connsiteX0" fmla="*/ 98444 w 152385"/>
                    <a:gd name="connsiteY0" fmla="*/ 4046 h 136203"/>
                    <a:gd name="connsiteX1" fmla="*/ 146992 w 152385"/>
                    <a:gd name="connsiteY1" fmla="*/ 52593 h 136203"/>
                    <a:gd name="connsiteX2" fmla="*/ 29668 w 152385"/>
                    <a:gd name="connsiteY2" fmla="*/ 130809 h 136203"/>
                    <a:gd name="connsiteX3" fmla="*/ 4046 w 152385"/>
                    <a:gd name="connsiteY3" fmla="*/ 67427 h 136203"/>
                    <a:gd name="connsiteX4" fmla="*/ 98444 w 152385"/>
                    <a:gd name="connsiteY4" fmla="*/ 4046 h 136203"/>
                    <a:gd name="connsiteX5" fmla="*/ 98444 w 152385"/>
                    <a:gd name="connsiteY5" fmla="*/ 0 h 136203"/>
                    <a:gd name="connsiteX6" fmla="*/ 0 w 152385"/>
                    <a:gd name="connsiteY6" fmla="*/ 66079 h 136203"/>
                    <a:gd name="connsiteX7" fmla="*/ 29668 w 152385"/>
                    <a:gd name="connsiteY7" fmla="*/ 136203 h 136203"/>
                    <a:gd name="connsiteX8" fmla="*/ 152386 w 152385"/>
                    <a:gd name="connsiteY8" fmla="*/ 53942 h 136203"/>
                    <a:gd name="connsiteX9" fmla="*/ 98444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98444" y="4046"/>
                      </a:moveTo>
                      <a:lnTo>
                        <a:pt x="146992" y="52593"/>
                      </a:lnTo>
                      <a:cubicBezTo>
                        <a:pt x="111929" y="84959"/>
                        <a:pt x="72822" y="110581"/>
                        <a:pt x="29668" y="130809"/>
                      </a:cubicBezTo>
                      <a:lnTo>
                        <a:pt x="4046" y="67427"/>
                      </a:lnTo>
                      <a:cubicBezTo>
                        <a:pt x="39108" y="51245"/>
                        <a:pt x="70125" y="29668"/>
                        <a:pt x="98444" y="4046"/>
                      </a:cubicBezTo>
                      <a:close/>
                      <a:moveTo>
                        <a:pt x="98444" y="0"/>
                      </a:moveTo>
                      <a:cubicBezTo>
                        <a:pt x="68776" y="26971"/>
                        <a:pt x="36411" y="49896"/>
                        <a:pt x="0" y="66079"/>
                      </a:cubicBezTo>
                      <a:lnTo>
                        <a:pt x="29668" y="136203"/>
                      </a:lnTo>
                      <a:cubicBezTo>
                        <a:pt x="75519" y="115975"/>
                        <a:pt x="117324" y="87656"/>
                        <a:pt x="152386" y="53942"/>
                      </a:cubicBezTo>
                      <a:lnTo>
                        <a:pt x="98444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99" name="任意多边形: 形状 2798">
                  <a:extLst>
                    <a:ext uri="{FF2B5EF4-FFF2-40B4-BE49-F238E27FC236}">
                      <a16:creationId xmlns:a16="http://schemas.microsoft.com/office/drawing/2014/main" id="{043CA2B1-5FC4-C5A0-3E2A-0DC65C155EA1}"/>
                    </a:ext>
                  </a:extLst>
                </p:cNvPr>
                <p:cNvSpPr/>
                <p:nvPr/>
              </p:nvSpPr>
              <p:spPr>
                <a:xfrm>
                  <a:off x="3174123" y="2014707"/>
                  <a:ext cx="115975" cy="99792"/>
                </a:xfrm>
                <a:custGeom>
                  <a:avLst/>
                  <a:gdLst>
                    <a:gd name="connsiteX0" fmla="*/ 0 w 115975"/>
                    <a:gd name="connsiteY0" fmla="*/ 53942 h 99792"/>
                    <a:gd name="connsiteX1" fmla="*/ 80913 w 115975"/>
                    <a:gd name="connsiteY1" fmla="*/ 0 h 99792"/>
                    <a:gd name="connsiteX2" fmla="*/ 115975 w 115975"/>
                    <a:gd name="connsiteY2" fmla="*/ 35062 h 99792"/>
                    <a:gd name="connsiteX3" fmla="*/ 18880 w 115975"/>
                    <a:gd name="connsiteY3" fmla="*/ 99793 h 99792"/>
                    <a:gd name="connsiteX4" fmla="*/ 0 w 115975"/>
                    <a:gd name="connsiteY4" fmla="*/ 53942 h 9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5" h="99792">
                      <a:moveTo>
                        <a:pt x="0" y="53942"/>
                      </a:moveTo>
                      <a:cubicBezTo>
                        <a:pt x="29668" y="39108"/>
                        <a:pt x="56639" y="21577"/>
                        <a:pt x="80913" y="0"/>
                      </a:cubicBezTo>
                      <a:lnTo>
                        <a:pt x="115975" y="35062"/>
                      </a:lnTo>
                      <a:cubicBezTo>
                        <a:pt x="86307" y="60685"/>
                        <a:pt x="53942" y="82261"/>
                        <a:pt x="18880" y="99793"/>
                      </a:cubicBezTo>
                      <a:lnTo>
                        <a:pt x="0" y="5394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0" name="任意多边形: 形状 2799">
                  <a:extLst>
                    <a:ext uri="{FF2B5EF4-FFF2-40B4-BE49-F238E27FC236}">
                      <a16:creationId xmlns:a16="http://schemas.microsoft.com/office/drawing/2014/main" id="{3FFB8497-0F3B-77E8-EC2E-F47459E3FC09}"/>
                    </a:ext>
                  </a:extLst>
                </p:cNvPr>
                <p:cNvSpPr/>
                <p:nvPr/>
              </p:nvSpPr>
              <p:spPr>
                <a:xfrm>
                  <a:off x="3014994" y="2072694"/>
                  <a:ext cx="145643" cy="98443"/>
                </a:xfrm>
                <a:custGeom>
                  <a:avLst/>
                  <a:gdLst>
                    <a:gd name="connsiteX0" fmla="*/ 113278 w 145643"/>
                    <a:gd name="connsiteY0" fmla="*/ 4046 h 98443"/>
                    <a:gd name="connsiteX1" fmla="*/ 140249 w 145643"/>
                    <a:gd name="connsiteY1" fmla="*/ 67427 h 98443"/>
                    <a:gd name="connsiteX2" fmla="*/ 2697 w 145643"/>
                    <a:gd name="connsiteY2" fmla="*/ 94398 h 98443"/>
                    <a:gd name="connsiteX3" fmla="*/ 2697 w 145643"/>
                    <a:gd name="connsiteY3" fmla="*/ 25622 h 98443"/>
                    <a:gd name="connsiteX4" fmla="*/ 113278 w 145643"/>
                    <a:gd name="connsiteY4" fmla="*/ 4046 h 98443"/>
                    <a:gd name="connsiteX5" fmla="*/ 115975 w 145643"/>
                    <a:gd name="connsiteY5" fmla="*/ 0 h 98443"/>
                    <a:gd name="connsiteX6" fmla="*/ 0 w 145643"/>
                    <a:gd name="connsiteY6" fmla="*/ 22925 h 98443"/>
                    <a:gd name="connsiteX7" fmla="*/ 0 w 145643"/>
                    <a:gd name="connsiteY7" fmla="*/ 98444 h 98443"/>
                    <a:gd name="connsiteX8" fmla="*/ 145643 w 145643"/>
                    <a:gd name="connsiteY8" fmla="*/ 70125 h 98443"/>
                    <a:gd name="connsiteX9" fmla="*/ 115975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113278" y="4046"/>
                      </a:moveTo>
                      <a:lnTo>
                        <a:pt x="140249" y="67427"/>
                      </a:lnTo>
                      <a:cubicBezTo>
                        <a:pt x="95747" y="83610"/>
                        <a:pt x="49896" y="93050"/>
                        <a:pt x="2697" y="94398"/>
                      </a:cubicBezTo>
                      <a:lnTo>
                        <a:pt x="2697" y="25622"/>
                      </a:lnTo>
                      <a:cubicBezTo>
                        <a:pt x="40456" y="24274"/>
                        <a:pt x="78216" y="17531"/>
                        <a:pt x="113278" y="4046"/>
                      </a:cubicBezTo>
                      <a:close/>
                      <a:moveTo>
                        <a:pt x="115975" y="0"/>
                      </a:moveTo>
                      <a:cubicBezTo>
                        <a:pt x="79564" y="13485"/>
                        <a:pt x="40456" y="21577"/>
                        <a:pt x="0" y="22925"/>
                      </a:cubicBezTo>
                      <a:lnTo>
                        <a:pt x="0" y="98444"/>
                      </a:lnTo>
                      <a:cubicBezTo>
                        <a:pt x="51245" y="97095"/>
                        <a:pt x="99792" y="86307"/>
                        <a:pt x="145643" y="70125"/>
                      </a:cubicBezTo>
                      <a:lnTo>
                        <a:pt x="115975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1" name="任意多边形: 形状 2800">
                  <a:extLst>
                    <a:ext uri="{FF2B5EF4-FFF2-40B4-BE49-F238E27FC236}">
                      <a16:creationId xmlns:a16="http://schemas.microsoft.com/office/drawing/2014/main" id="{B831F208-3EB9-50A2-6605-FF7E3C060643}"/>
                    </a:ext>
                  </a:extLst>
                </p:cNvPr>
                <p:cNvSpPr/>
                <p:nvPr/>
              </p:nvSpPr>
              <p:spPr>
                <a:xfrm>
                  <a:off x="2691343" y="1995827"/>
                  <a:ext cx="152385" cy="136203"/>
                </a:xfrm>
                <a:custGeom>
                  <a:avLst/>
                  <a:gdLst>
                    <a:gd name="connsiteX0" fmla="*/ 53942 w 152385"/>
                    <a:gd name="connsiteY0" fmla="*/ 4046 h 136203"/>
                    <a:gd name="connsiteX1" fmla="*/ 148340 w 152385"/>
                    <a:gd name="connsiteY1" fmla="*/ 67427 h 136203"/>
                    <a:gd name="connsiteX2" fmla="*/ 121369 w 152385"/>
                    <a:gd name="connsiteY2" fmla="*/ 130809 h 136203"/>
                    <a:gd name="connsiteX3" fmla="*/ 4046 w 152385"/>
                    <a:gd name="connsiteY3" fmla="*/ 52593 h 136203"/>
                    <a:gd name="connsiteX4" fmla="*/ 53942 w 152385"/>
                    <a:gd name="connsiteY4" fmla="*/ 4046 h 136203"/>
                    <a:gd name="connsiteX5" fmla="*/ 53942 w 152385"/>
                    <a:gd name="connsiteY5" fmla="*/ 0 h 136203"/>
                    <a:gd name="connsiteX6" fmla="*/ 0 w 152385"/>
                    <a:gd name="connsiteY6" fmla="*/ 53942 h 136203"/>
                    <a:gd name="connsiteX7" fmla="*/ 122718 w 152385"/>
                    <a:gd name="connsiteY7" fmla="*/ 136203 h 136203"/>
                    <a:gd name="connsiteX8" fmla="*/ 152386 w 152385"/>
                    <a:gd name="connsiteY8" fmla="*/ 66079 h 136203"/>
                    <a:gd name="connsiteX9" fmla="*/ 53942 w 152385"/>
                    <a:gd name="connsiteY9" fmla="*/ 0 h 136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385" h="136203">
                      <a:moveTo>
                        <a:pt x="53942" y="4046"/>
                      </a:moveTo>
                      <a:cubicBezTo>
                        <a:pt x="82261" y="29668"/>
                        <a:pt x="113278" y="51245"/>
                        <a:pt x="148340" y="67427"/>
                      </a:cubicBezTo>
                      <a:lnTo>
                        <a:pt x="121369" y="130809"/>
                      </a:lnTo>
                      <a:cubicBezTo>
                        <a:pt x="78216" y="110581"/>
                        <a:pt x="39108" y="84959"/>
                        <a:pt x="4046" y="52593"/>
                      </a:cubicBezTo>
                      <a:lnTo>
                        <a:pt x="53942" y="4046"/>
                      </a:lnTo>
                      <a:close/>
                      <a:moveTo>
                        <a:pt x="53942" y="0"/>
                      </a:moveTo>
                      <a:lnTo>
                        <a:pt x="0" y="53942"/>
                      </a:lnTo>
                      <a:cubicBezTo>
                        <a:pt x="36411" y="87656"/>
                        <a:pt x="78216" y="115975"/>
                        <a:pt x="122718" y="136203"/>
                      </a:cubicBezTo>
                      <a:lnTo>
                        <a:pt x="152386" y="66079"/>
                      </a:lnTo>
                      <a:cubicBezTo>
                        <a:pt x="115975" y="49896"/>
                        <a:pt x="82261" y="26971"/>
                        <a:pt x="53942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2" name="任意多边形: 形状 2801">
                  <a:extLst>
                    <a:ext uri="{FF2B5EF4-FFF2-40B4-BE49-F238E27FC236}">
                      <a16:creationId xmlns:a16="http://schemas.microsoft.com/office/drawing/2014/main" id="{CD1422DF-1DA4-0578-220A-39CF9A857B78}"/>
                    </a:ext>
                  </a:extLst>
                </p:cNvPr>
                <p:cNvSpPr/>
                <p:nvPr/>
              </p:nvSpPr>
              <p:spPr>
                <a:xfrm>
                  <a:off x="2710222" y="2014707"/>
                  <a:ext cx="115975" cy="99792"/>
                </a:xfrm>
                <a:custGeom>
                  <a:avLst/>
                  <a:gdLst>
                    <a:gd name="connsiteX0" fmla="*/ 97095 w 115975"/>
                    <a:gd name="connsiteY0" fmla="*/ 99793 h 99792"/>
                    <a:gd name="connsiteX1" fmla="*/ 0 w 115975"/>
                    <a:gd name="connsiteY1" fmla="*/ 35062 h 99792"/>
                    <a:gd name="connsiteX2" fmla="*/ 35062 w 115975"/>
                    <a:gd name="connsiteY2" fmla="*/ 0 h 99792"/>
                    <a:gd name="connsiteX3" fmla="*/ 115975 w 115975"/>
                    <a:gd name="connsiteY3" fmla="*/ 53942 h 99792"/>
                    <a:gd name="connsiteX4" fmla="*/ 97095 w 115975"/>
                    <a:gd name="connsiteY4" fmla="*/ 99793 h 99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975" h="99792">
                      <a:moveTo>
                        <a:pt x="97095" y="99793"/>
                      </a:moveTo>
                      <a:cubicBezTo>
                        <a:pt x="62033" y="82261"/>
                        <a:pt x="29668" y="60685"/>
                        <a:pt x="0" y="35062"/>
                      </a:cubicBezTo>
                      <a:lnTo>
                        <a:pt x="35062" y="0"/>
                      </a:lnTo>
                      <a:cubicBezTo>
                        <a:pt x="59336" y="21577"/>
                        <a:pt x="86307" y="39108"/>
                        <a:pt x="115975" y="53942"/>
                      </a:cubicBezTo>
                      <a:lnTo>
                        <a:pt x="97095" y="99793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3" name="任意多边形: 形状 2802">
                  <a:extLst>
                    <a:ext uri="{FF2B5EF4-FFF2-40B4-BE49-F238E27FC236}">
                      <a16:creationId xmlns:a16="http://schemas.microsoft.com/office/drawing/2014/main" id="{3ED0F9EF-C7C0-0772-1B66-239AC517F50D}"/>
                    </a:ext>
                  </a:extLst>
                </p:cNvPr>
                <p:cNvSpPr/>
                <p:nvPr/>
              </p:nvSpPr>
              <p:spPr>
                <a:xfrm>
                  <a:off x="2839683" y="2072694"/>
                  <a:ext cx="145643" cy="98443"/>
                </a:xfrm>
                <a:custGeom>
                  <a:avLst/>
                  <a:gdLst>
                    <a:gd name="connsiteX0" fmla="*/ 32365 w 145643"/>
                    <a:gd name="connsiteY0" fmla="*/ 4046 h 98443"/>
                    <a:gd name="connsiteX1" fmla="*/ 142946 w 145643"/>
                    <a:gd name="connsiteY1" fmla="*/ 25622 h 98443"/>
                    <a:gd name="connsiteX2" fmla="*/ 142946 w 145643"/>
                    <a:gd name="connsiteY2" fmla="*/ 94398 h 98443"/>
                    <a:gd name="connsiteX3" fmla="*/ 5394 w 145643"/>
                    <a:gd name="connsiteY3" fmla="*/ 67427 h 98443"/>
                    <a:gd name="connsiteX4" fmla="*/ 32365 w 145643"/>
                    <a:gd name="connsiteY4" fmla="*/ 4046 h 98443"/>
                    <a:gd name="connsiteX5" fmla="*/ 29668 w 145643"/>
                    <a:gd name="connsiteY5" fmla="*/ 0 h 98443"/>
                    <a:gd name="connsiteX6" fmla="*/ 0 w 145643"/>
                    <a:gd name="connsiteY6" fmla="*/ 70125 h 98443"/>
                    <a:gd name="connsiteX7" fmla="*/ 145643 w 145643"/>
                    <a:gd name="connsiteY7" fmla="*/ 98444 h 98443"/>
                    <a:gd name="connsiteX8" fmla="*/ 145643 w 145643"/>
                    <a:gd name="connsiteY8" fmla="*/ 22925 h 98443"/>
                    <a:gd name="connsiteX9" fmla="*/ 29668 w 145643"/>
                    <a:gd name="connsiteY9" fmla="*/ 0 h 98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643" h="98443">
                      <a:moveTo>
                        <a:pt x="32365" y="4046"/>
                      </a:moveTo>
                      <a:cubicBezTo>
                        <a:pt x="67427" y="17531"/>
                        <a:pt x="105187" y="24274"/>
                        <a:pt x="142946" y="25622"/>
                      </a:cubicBezTo>
                      <a:lnTo>
                        <a:pt x="142946" y="94398"/>
                      </a:lnTo>
                      <a:cubicBezTo>
                        <a:pt x="95747" y="93050"/>
                        <a:pt x="49896" y="83610"/>
                        <a:pt x="5394" y="67427"/>
                      </a:cubicBezTo>
                      <a:lnTo>
                        <a:pt x="32365" y="4046"/>
                      </a:lnTo>
                      <a:close/>
                      <a:moveTo>
                        <a:pt x="29668" y="0"/>
                      </a:moveTo>
                      <a:lnTo>
                        <a:pt x="0" y="70125"/>
                      </a:lnTo>
                      <a:cubicBezTo>
                        <a:pt x="45851" y="87656"/>
                        <a:pt x="94398" y="97095"/>
                        <a:pt x="145643" y="98444"/>
                      </a:cubicBezTo>
                      <a:lnTo>
                        <a:pt x="145643" y="22925"/>
                      </a:lnTo>
                      <a:cubicBezTo>
                        <a:pt x="105187" y="21577"/>
                        <a:pt x="66079" y="13485"/>
                        <a:pt x="29668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grpSp>
              <p:nvGrpSpPr>
                <p:cNvPr id="2804" name="图形 2639">
                  <a:extLst>
                    <a:ext uri="{FF2B5EF4-FFF2-40B4-BE49-F238E27FC236}">
                      <a16:creationId xmlns:a16="http://schemas.microsoft.com/office/drawing/2014/main" id="{07FDA480-E57A-4D9D-FD94-BD6E93BD8ED7}"/>
                    </a:ext>
                  </a:extLst>
                </p:cNvPr>
                <p:cNvGrpSpPr/>
                <p:nvPr/>
              </p:nvGrpSpPr>
              <p:grpSpPr>
                <a:xfrm>
                  <a:off x="2492769" y="1213670"/>
                  <a:ext cx="1014781" cy="1014107"/>
                  <a:chOff x="2492769" y="1213670"/>
                  <a:chExt cx="1014781" cy="1014107"/>
                </a:xfrm>
                <a:grpFill/>
              </p:grpSpPr>
              <p:sp>
                <p:nvSpPr>
                  <p:cNvPr id="2817" name="任意多边形: 形状 2816">
                    <a:extLst>
                      <a:ext uri="{FF2B5EF4-FFF2-40B4-BE49-F238E27FC236}">
                        <a16:creationId xmlns:a16="http://schemas.microsoft.com/office/drawing/2014/main" id="{460F4335-9307-7F1A-FA08-8DE34D1BE857}"/>
                      </a:ext>
                    </a:extLst>
                  </p:cNvPr>
                  <p:cNvSpPr/>
                  <p:nvPr/>
                </p:nvSpPr>
                <p:spPr>
                  <a:xfrm>
                    <a:off x="2916550" y="1213670"/>
                    <a:ext cx="167219" cy="25622"/>
                  </a:xfrm>
                  <a:custGeom>
                    <a:avLst/>
                    <a:gdLst>
                      <a:gd name="connsiteX0" fmla="*/ 83610 w 167219"/>
                      <a:gd name="connsiteY0" fmla="*/ 2697 h 25622"/>
                      <a:gd name="connsiteX1" fmla="*/ 161826 w 167219"/>
                      <a:gd name="connsiteY1" fmla="*/ 9440 h 25622"/>
                      <a:gd name="connsiteX2" fmla="*/ 159129 w 167219"/>
                      <a:gd name="connsiteY2" fmla="*/ 21577 h 25622"/>
                      <a:gd name="connsiteX3" fmla="*/ 82261 w 167219"/>
                      <a:gd name="connsiteY3" fmla="*/ 16183 h 25622"/>
                      <a:gd name="connsiteX4" fmla="*/ 5394 w 167219"/>
                      <a:gd name="connsiteY4" fmla="*/ 21577 h 25622"/>
                      <a:gd name="connsiteX5" fmla="*/ 2697 w 167219"/>
                      <a:gd name="connsiteY5" fmla="*/ 9440 h 25622"/>
                      <a:gd name="connsiteX6" fmla="*/ 83610 w 167219"/>
                      <a:gd name="connsiteY6" fmla="*/ 2697 h 25622"/>
                      <a:gd name="connsiteX7" fmla="*/ 83610 w 167219"/>
                      <a:gd name="connsiteY7" fmla="*/ 0 h 25622"/>
                      <a:gd name="connsiteX8" fmla="*/ 0 w 167219"/>
                      <a:gd name="connsiteY8" fmla="*/ 6743 h 25622"/>
                      <a:gd name="connsiteX9" fmla="*/ 4046 w 167219"/>
                      <a:gd name="connsiteY9" fmla="*/ 25622 h 25622"/>
                      <a:gd name="connsiteX10" fmla="*/ 83610 w 167219"/>
                      <a:gd name="connsiteY10" fmla="*/ 18880 h 25622"/>
                      <a:gd name="connsiteX11" fmla="*/ 163174 w 167219"/>
                      <a:gd name="connsiteY11" fmla="*/ 25622 h 25622"/>
                      <a:gd name="connsiteX12" fmla="*/ 167220 w 167219"/>
                      <a:gd name="connsiteY12" fmla="*/ 6743 h 25622"/>
                      <a:gd name="connsiteX13" fmla="*/ 83610 w 167219"/>
                      <a:gd name="connsiteY13" fmla="*/ 0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7219" h="25622">
                        <a:moveTo>
                          <a:pt x="83610" y="2697"/>
                        </a:moveTo>
                        <a:cubicBezTo>
                          <a:pt x="109232" y="2697"/>
                          <a:pt x="136203" y="5394"/>
                          <a:pt x="161826" y="9440"/>
                        </a:cubicBezTo>
                        <a:lnTo>
                          <a:pt x="159129" y="21577"/>
                        </a:lnTo>
                        <a:cubicBezTo>
                          <a:pt x="133506" y="17531"/>
                          <a:pt x="107884" y="16183"/>
                          <a:pt x="82261" y="16183"/>
                        </a:cubicBezTo>
                        <a:cubicBezTo>
                          <a:pt x="56639" y="16183"/>
                          <a:pt x="31017" y="17531"/>
                          <a:pt x="5394" y="21577"/>
                        </a:cubicBezTo>
                        <a:lnTo>
                          <a:pt x="2697" y="9440"/>
                        </a:lnTo>
                        <a:cubicBezTo>
                          <a:pt x="31017" y="5394"/>
                          <a:pt x="57988" y="2697"/>
                          <a:pt x="83610" y="2697"/>
                        </a:cubicBezTo>
                        <a:close/>
                        <a:moveTo>
                          <a:pt x="83610" y="0"/>
                        </a:moveTo>
                        <a:cubicBezTo>
                          <a:pt x="55290" y="0"/>
                          <a:pt x="28319" y="2697"/>
                          <a:pt x="0" y="6743"/>
                        </a:cubicBezTo>
                        <a:lnTo>
                          <a:pt x="4046" y="25622"/>
                        </a:lnTo>
                        <a:cubicBezTo>
                          <a:pt x="29668" y="21577"/>
                          <a:pt x="56639" y="18880"/>
                          <a:pt x="83610" y="18880"/>
                        </a:cubicBezTo>
                        <a:cubicBezTo>
                          <a:pt x="110581" y="18880"/>
                          <a:pt x="137552" y="21577"/>
                          <a:pt x="163174" y="25622"/>
                        </a:cubicBezTo>
                        <a:lnTo>
                          <a:pt x="167220" y="6743"/>
                        </a:lnTo>
                        <a:cubicBezTo>
                          <a:pt x="140249" y="1349"/>
                          <a:pt x="111929" y="0"/>
                          <a:pt x="8361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18" name="任意多边形: 形状 2817">
                    <a:extLst>
                      <a:ext uri="{FF2B5EF4-FFF2-40B4-BE49-F238E27FC236}">
                        <a16:creationId xmlns:a16="http://schemas.microsoft.com/office/drawing/2014/main" id="{C60457CD-DAF9-B43A-FA31-CAF2209746FE}"/>
                      </a:ext>
                    </a:extLst>
                  </p:cNvPr>
                  <p:cNvSpPr/>
                  <p:nvPr/>
                </p:nvSpPr>
                <p:spPr>
                  <a:xfrm>
                    <a:off x="2587505" y="1308068"/>
                    <a:ext cx="129460" cy="129460"/>
                  </a:xfrm>
                  <a:custGeom>
                    <a:avLst/>
                    <a:gdLst>
                      <a:gd name="connsiteX0" fmla="*/ 115975 w 129460"/>
                      <a:gd name="connsiteY0" fmla="*/ 5394 h 129460"/>
                      <a:gd name="connsiteX1" fmla="*/ 122718 w 129460"/>
                      <a:gd name="connsiteY1" fmla="*/ 14834 h 129460"/>
                      <a:gd name="connsiteX2" fmla="*/ 14834 w 129460"/>
                      <a:gd name="connsiteY2" fmla="*/ 122718 h 129460"/>
                      <a:gd name="connsiteX3" fmla="*/ 5394 w 129460"/>
                      <a:gd name="connsiteY3" fmla="*/ 115975 h 129460"/>
                      <a:gd name="connsiteX4" fmla="*/ 115975 w 129460"/>
                      <a:gd name="connsiteY4" fmla="*/ 5394 h 129460"/>
                      <a:gd name="connsiteX5" fmla="*/ 117324 w 129460"/>
                      <a:gd name="connsiteY5" fmla="*/ 0 h 129460"/>
                      <a:gd name="connsiteX6" fmla="*/ 0 w 129460"/>
                      <a:gd name="connsiteY6" fmla="*/ 118672 h 129460"/>
                      <a:gd name="connsiteX7" fmla="*/ 16183 w 129460"/>
                      <a:gd name="connsiteY7" fmla="*/ 129461 h 129460"/>
                      <a:gd name="connsiteX8" fmla="*/ 129461 w 129460"/>
                      <a:gd name="connsiteY8" fmla="*/ 16183 h 129460"/>
                      <a:gd name="connsiteX9" fmla="*/ 117324 w 129460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9460" h="129460">
                        <a:moveTo>
                          <a:pt x="115975" y="5394"/>
                        </a:moveTo>
                        <a:lnTo>
                          <a:pt x="122718" y="14834"/>
                        </a:lnTo>
                        <a:cubicBezTo>
                          <a:pt x="80913" y="45851"/>
                          <a:pt x="44502" y="82261"/>
                          <a:pt x="14834" y="122718"/>
                        </a:cubicBezTo>
                        <a:lnTo>
                          <a:pt x="5394" y="115975"/>
                        </a:lnTo>
                        <a:cubicBezTo>
                          <a:pt x="36411" y="74170"/>
                          <a:pt x="74170" y="36411"/>
                          <a:pt x="115975" y="5394"/>
                        </a:cubicBezTo>
                        <a:close/>
                        <a:moveTo>
                          <a:pt x="117324" y="0"/>
                        </a:moveTo>
                        <a:cubicBezTo>
                          <a:pt x="71473" y="32365"/>
                          <a:pt x="32365" y="72822"/>
                          <a:pt x="0" y="118672"/>
                        </a:cubicBezTo>
                        <a:lnTo>
                          <a:pt x="16183" y="129461"/>
                        </a:lnTo>
                        <a:cubicBezTo>
                          <a:pt x="47199" y="86307"/>
                          <a:pt x="84958" y="48548"/>
                          <a:pt x="129461" y="16183"/>
                        </a:cubicBezTo>
                        <a:lnTo>
                          <a:pt x="11732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19" name="任意多边形: 形状 2818">
                    <a:extLst>
                      <a:ext uri="{FF2B5EF4-FFF2-40B4-BE49-F238E27FC236}">
                        <a16:creationId xmlns:a16="http://schemas.microsoft.com/office/drawing/2014/main" id="{8293814D-50E1-CCDE-58A3-8291D46D7844}"/>
                      </a:ext>
                    </a:extLst>
                  </p:cNvPr>
                  <p:cNvSpPr/>
                  <p:nvPr/>
                </p:nvSpPr>
                <p:spPr>
                  <a:xfrm>
                    <a:off x="2492769" y="1637114"/>
                    <a:ext cx="25959" cy="167219"/>
                  </a:xfrm>
                  <a:custGeom>
                    <a:avLst/>
                    <a:gdLst>
                      <a:gd name="connsiteX0" fmla="*/ 9777 w 25959"/>
                      <a:gd name="connsiteY0" fmla="*/ 4046 h 167219"/>
                      <a:gd name="connsiteX1" fmla="*/ 21914 w 25959"/>
                      <a:gd name="connsiteY1" fmla="*/ 6743 h 167219"/>
                      <a:gd name="connsiteX2" fmla="*/ 16520 w 25959"/>
                      <a:gd name="connsiteY2" fmla="*/ 83610 h 167219"/>
                      <a:gd name="connsiteX3" fmla="*/ 21914 w 25959"/>
                      <a:gd name="connsiteY3" fmla="*/ 160477 h 167219"/>
                      <a:gd name="connsiteX4" fmla="*/ 9777 w 25959"/>
                      <a:gd name="connsiteY4" fmla="*/ 163174 h 167219"/>
                      <a:gd name="connsiteX5" fmla="*/ 9777 w 25959"/>
                      <a:gd name="connsiteY5" fmla="*/ 4046 h 167219"/>
                      <a:gd name="connsiteX6" fmla="*/ 7080 w 25959"/>
                      <a:gd name="connsiteY6" fmla="*/ 0 h 167219"/>
                      <a:gd name="connsiteX7" fmla="*/ 7080 w 25959"/>
                      <a:gd name="connsiteY7" fmla="*/ 167220 h 167219"/>
                      <a:gd name="connsiteX8" fmla="*/ 25960 w 25959"/>
                      <a:gd name="connsiteY8" fmla="*/ 163174 h 167219"/>
                      <a:gd name="connsiteX9" fmla="*/ 19217 w 25959"/>
                      <a:gd name="connsiteY9" fmla="*/ 83610 h 167219"/>
                      <a:gd name="connsiteX10" fmla="*/ 25960 w 25959"/>
                      <a:gd name="connsiteY10" fmla="*/ 4046 h 167219"/>
                      <a:gd name="connsiteX11" fmla="*/ 7080 w 25959"/>
                      <a:gd name="connsiteY11" fmla="*/ 0 h 167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959" h="167219">
                        <a:moveTo>
                          <a:pt x="9777" y="4046"/>
                        </a:moveTo>
                        <a:lnTo>
                          <a:pt x="21914" y="6743"/>
                        </a:lnTo>
                        <a:cubicBezTo>
                          <a:pt x="17868" y="32365"/>
                          <a:pt x="16520" y="57988"/>
                          <a:pt x="16520" y="83610"/>
                        </a:cubicBezTo>
                        <a:cubicBezTo>
                          <a:pt x="16520" y="109232"/>
                          <a:pt x="17868" y="134855"/>
                          <a:pt x="21914" y="160477"/>
                        </a:cubicBezTo>
                        <a:lnTo>
                          <a:pt x="9777" y="163174"/>
                        </a:lnTo>
                        <a:cubicBezTo>
                          <a:pt x="1686" y="110581"/>
                          <a:pt x="1686" y="56639"/>
                          <a:pt x="9777" y="4046"/>
                        </a:cubicBezTo>
                        <a:close/>
                        <a:moveTo>
                          <a:pt x="7080" y="0"/>
                        </a:moveTo>
                        <a:cubicBezTo>
                          <a:pt x="-2360" y="53942"/>
                          <a:pt x="-2360" y="110581"/>
                          <a:pt x="7080" y="167220"/>
                        </a:cubicBezTo>
                        <a:lnTo>
                          <a:pt x="25960" y="163174"/>
                        </a:lnTo>
                        <a:cubicBezTo>
                          <a:pt x="21914" y="137552"/>
                          <a:pt x="19217" y="110581"/>
                          <a:pt x="19217" y="83610"/>
                        </a:cubicBezTo>
                        <a:cubicBezTo>
                          <a:pt x="19217" y="56639"/>
                          <a:pt x="21914" y="29668"/>
                          <a:pt x="25960" y="4046"/>
                        </a:cubicBezTo>
                        <a:lnTo>
                          <a:pt x="7080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0" name="任意多边形: 形状 2819">
                    <a:extLst>
                      <a:ext uri="{FF2B5EF4-FFF2-40B4-BE49-F238E27FC236}">
                        <a16:creationId xmlns:a16="http://schemas.microsoft.com/office/drawing/2014/main" id="{B2E44B92-2F2D-FB37-5FD3-AE58930E45CB}"/>
                      </a:ext>
                    </a:extLst>
                  </p:cNvPr>
                  <p:cNvSpPr/>
                  <p:nvPr/>
                </p:nvSpPr>
                <p:spPr>
                  <a:xfrm>
                    <a:off x="2506592" y="1452363"/>
                    <a:ext cx="79564" cy="157780"/>
                  </a:xfrm>
                  <a:custGeom>
                    <a:avLst/>
                    <a:gdLst>
                      <a:gd name="connsiteX0" fmla="*/ 63382 w 79564"/>
                      <a:gd name="connsiteY0" fmla="*/ 5394 h 157780"/>
                      <a:gd name="connsiteX1" fmla="*/ 72822 w 79564"/>
                      <a:gd name="connsiteY1" fmla="*/ 12137 h 157780"/>
                      <a:gd name="connsiteX2" fmla="*/ 13485 w 79564"/>
                      <a:gd name="connsiteY2" fmla="*/ 153734 h 157780"/>
                      <a:gd name="connsiteX3" fmla="*/ 1349 w 79564"/>
                      <a:gd name="connsiteY3" fmla="*/ 151037 h 157780"/>
                      <a:gd name="connsiteX4" fmla="*/ 63382 w 79564"/>
                      <a:gd name="connsiteY4" fmla="*/ 5394 h 157780"/>
                      <a:gd name="connsiteX5" fmla="*/ 63382 w 79564"/>
                      <a:gd name="connsiteY5" fmla="*/ 0 h 157780"/>
                      <a:gd name="connsiteX6" fmla="*/ 0 w 79564"/>
                      <a:gd name="connsiteY6" fmla="*/ 153734 h 157780"/>
                      <a:gd name="connsiteX7" fmla="*/ 18880 w 79564"/>
                      <a:gd name="connsiteY7" fmla="*/ 157780 h 157780"/>
                      <a:gd name="connsiteX8" fmla="*/ 79564 w 79564"/>
                      <a:gd name="connsiteY8" fmla="*/ 10788 h 157780"/>
                      <a:gd name="connsiteX9" fmla="*/ 63382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63382" y="5394"/>
                        </a:moveTo>
                        <a:lnTo>
                          <a:pt x="72822" y="12137"/>
                        </a:lnTo>
                        <a:cubicBezTo>
                          <a:pt x="45851" y="56639"/>
                          <a:pt x="25622" y="103838"/>
                          <a:pt x="13485" y="153734"/>
                        </a:cubicBezTo>
                        <a:lnTo>
                          <a:pt x="1349" y="151037"/>
                        </a:lnTo>
                        <a:cubicBezTo>
                          <a:pt x="16183" y="99792"/>
                          <a:pt x="36411" y="49896"/>
                          <a:pt x="63382" y="5394"/>
                        </a:cubicBezTo>
                        <a:close/>
                        <a:moveTo>
                          <a:pt x="63382" y="0"/>
                        </a:moveTo>
                        <a:cubicBezTo>
                          <a:pt x="33714" y="47199"/>
                          <a:pt x="12137" y="99792"/>
                          <a:pt x="0" y="153734"/>
                        </a:cubicBezTo>
                        <a:lnTo>
                          <a:pt x="18880" y="157780"/>
                        </a:lnTo>
                        <a:cubicBezTo>
                          <a:pt x="31017" y="105187"/>
                          <a:pt x="52593" y="55290"/>
                          <a:pt x="79564" y="10788"/>
                        </a:cubicBezTo>
                        <a:lnTo>
                          <a:pt x="63382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1" name="任意多边形: 形状 2820">
                    <a:extLst>
                      <a:ext uri="{FF2B5EF4-FFF2-40B4-BE49-F238E27FC236}">
                        <a16:creationId xmlns:a16="http://schemas.microsoft.com/office/drawing/2014/main" id="{4C17E1D7-FEDA-2F78-22B6-5ED69297A4F6}"/>
                      </a:ext>
                    </a:extLst>
                  </p:cNvPr>
                  <p:cNvSpPr/>
                  <p:nvPr/>
                </p:nvSpPr>
                <p:spPr>
                  <a:xfrm>
                    <a:off x="2731799" y="1225807"/>
                    <a:ext cx="157780" cy="79564"/>
                  </a:xfrm>
                  <a:custGeom>
                    <a:avLst/>
                    <a:gdLst>
                      <a:gd name="connsiteX0" fmla="*/ 151037 w 157780"/>
                      <a:gd name="connsiteY0" fmla="*/ 5394 h 79564"/>
                      <a:gd name="connsiteX1" fmla="*/ 153734 w 157780"/>
                      <a:gd name="connsiteY1" fmla="*/ 17531 h 79564"/>
                      <a:gd name="connsiteX2" fmla="*/ 12137 w 157780"/>
                      <a:gd name="connsiteY2" fmla="*/ 76867 h 79564"/>
                      <a:gd name="connsiteX3" fmla="*/ 5394 w 157780"/>
                      <a:gd name="connsiteY3" fmla="*/ 67427 h 79564"/>
                      <a:gd name="connsiteX4" fmla="*/ 151037 w 157780"/>
                      <a:gd name="connsiteY4" fmla="*/ 5394 h 79564"/>
                      <a:gd name="connsiteX5" fmla="*/ 153734 w 157780"/>
                      <a:gd name="connsiteY5" fmla="*/ 0 h 79564"/>
                      <a:gd name="connsiteX6" fmla="*/ 0 w 157780"/>
                      <a:gd name="connsiteY6" fmla="*/ 63382 h 79564"/>
                      <a:gd name="connsiteX7" fmla="*/ 10788 w 157780"/>
                      <a:gd name="connsiteY7" fmla="*/ 79564 h 79564"/>
                      <a:gd name="connsiteX8" fmla="*/ 157780 w 157780"/>
                      <a:gd name="connsiteY8" fmla="*/ 18880 h 79564"/>
                      <a:gd name="connsiteX9" fmla="*/ 153734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51037" y="5394"/>
                        </a:moveTo>
                        <a:lnTo>
                          <a:pt x="153734" y="17531"/>
                        </a:lnTo>
                        <a:cubicBezTo>
                          <a:pt x="103838" y="29668"/>
                          <a:pt x="56639" y="49896"/>
                          <a:pt x="12137" y="76867"/>
                        </a:cubicBezTo>
                        <a:lnTo>
                          <a:pt x="5394" y="67427"/>
                        </a:lnTo>
                        <a:cubicBezTo>
                          <a:pt x="49896" y="37759"/>
                          <a:pt x="98444" y="17531"/>
                          <a:pt x="151037" y="5394"/>
                        </a:cubicBezTo>
                        <a:close/>
                        <a:moveTo>
                          <a:pt x="153734" y="0"/>
                        </a:moveTo>
                        <a:cubicBezTo>
                          <a:pt x="97095" y="13485"/>
                          <a:pt x="45851" y="35062"/>
                          <a:pt x="0" y="63382"/>
                        </a:cubicBezTo>
                        <a:lnTo>
                          <a:pt x="10788" y="79564"/>
                        </a:lnTo>
                        <a:cubicBezTo>
                          <a:pt x="55290" y="51245"/>
                          <a:pt x="105187" y="31017"/>
                          <a:pt x="157780" y="18880"/>
                        </a:cubicBezTo>
                        <a:lnTo>
                          <a:pt x="15373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2" name="任意多边形: 形状 2821">
                    <a:extLst>
                      <a:ext uri="{FF2B5EF4-FFF2-40B4-BE49-F238E27FC236}">
                        <a16:creationId xmlns:a16="http://schemas.microsoft.com/office/drawing/2014/main" id="{8E652BBC-391C-EF2E-4B0E-8EBE590BD2C4}"/>
                      </a:ext>
                    </a:extLst>
                  </p:cNvPr>
                  <p:cNvSpPr/>
                  <p:nvPr/>
                </p:nvSpPr>
                <p:spPr>
                  <a:xfrm>
                    <a:off x="3414164" y="1452363"/>
                    <a:ext cx="79564" cy="157780"/>
                  </a:xfrm>
                  <a:custGeom>
                    <a:avLst/>
                    <a:gdLst>
                      <a:gd name="connsiteX0" fmla="*/ 14834 w 79564"/>
                      <a:gd name="connsiteY0" fmla="*/ 5394 h 157780"/>
                      <a:gd name="connsiteX1" fmla="*/ 75519 w 79564"/>
                      <a:gd name="connsiteY1" fmla="*/ 151037 h 157780"/>
                      <a:gd name="connsiteX2" fmla="*/ 63382 w 79564"/>
                      <a:gd name="connsiteY2" fmla="*/ 153734 h 157780"/>
                      <a:gd name="connsiteX3" fmla="*/ 4046 w 79564"/>
                      <a:gd name="connsiteY3" fmla="*/ 12137 h 157780"/>
                      <a:gd name="connsiteX4" fmla="*/ 14834 w 79564"/>
                      <a:gd name="connsiteY4" fmla="*/ 5394 h 157780"/>
                      <a:gd name="connsiteX5" fmla="*/ 16183 w 79564"/>
                      <a:gd name="connsiteY5" fmla="*/ 0 h 157780"/>
                      <a:gd name="connsiteX6" fmla="*/ 0 w 79564"/>
                      <a:gd name="connsiteY6" fmla="*/ 10788 h 157780"/>
                      <a:gd name="connsiteX7" fmla="*/ 60685 w 79564"/>
                      <a:gd name="connsiteY7" fmla="*/ 157780 h 157780"/>
                      <a:gd name="connsiteX8" fmla="*/ 79564 w 79564"/>
                      <a:gd name="connsiteY8" fmla="*/ 153734 h 157780"/>
                      <a:gd name="connsiteX9" fmla="*/ 16183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14834" y="5394"/>
                        </a:moveTo>
                        <a:cubicBezTo>
                          <a:pt x="43153" y="49896"/>
                          <a:pt x="63382" y="99792"/>
                          <a:pt x="75519" y="151037"/>
                        </a:cubicBezTo>
                        <a:lnTo>
                          <a:pt x="63382" y="153734"/>
                        </a:lnTo>
                        <a:cubicBezTo>
                          <a:pt x="51245" y="103838"/>
                          <a:pt x="31017" y="56639"/>
                          <a:pt x="4046" y="12137"/>
                        </a:cubicBezTo>
                        <a:lnTo>
                          <a:pt x="14834" y="5394"/>
                        </a:lnTo>
                        <a:close/>
                        <a:moveTo>
                          <a:pt x="16183" y="0"/>
                        </a:moveTo>
                        <a:lnTo>
                          <a:pt x="0" y="10788"/>
                        </a:lnTo>
                        <a:cubicBezTo>
                          <a:pt x="28319" y="55290"/>
                          <a:pt x="48548" y="105187"/>
                          <a:pt x="60685" y="157780"/>
                        </a:cubicBezTo>
                        <a:lnTo>
                          <a:pt x="79564" y="153734"/>
                        </a:lnTo>
                        <a:cubicBezTo>
                          <a:pt x="67427" y="98444"/>
                          <a:pt x="45851" y="45851"/>
                          <a:pt x="16183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3" name="任意多边形: 形状 2822">
                    <a:extLst>
                      <a:ext uri="{FF2B5EF4-FFF2-40B4-BE49-F238E27FC236}">
                        <a16:creationId xmlns:a16="http://schemas.microsoft.com/office/drawing/2014/main" id="{7021A2DB-6974-078D-36F0-E188C171650E}"/>
                      </a:ext>
                    </a:extLst>
                  </p:cNvPr>
                  <p:cNvSpPr/>
                  <p:nvPr/>
                </p:nvSpPr>
                <p:spPr>
                  <a:xfrm>
                    <a:off x="3481591" y="1637114"/>
                    <a:ext cx="25959" cy="167219"/>
                  </a:xfrm>
                  <a:custGeom>
                    <a:avLst/>
                    <a:gdLst>
                      <a:gd name="connsiteX0" fmla="*/ 16183 w 25959"/>
                      <a:gd name="connsiteY0" fmla="*/ 4046 h 167219"/>
                      <a:gd name="connsiteX1" fmla="*/ 16183 w 25959"/>
                      <a:gd name="connsiteY1" fmla="*/ 161826 h 167219"/>
                      <a:gd name="connsiteX2" fmla="*/ 4046 w 25959"/>
                      <a:gd name="connsiteY2" fmla="*/ 159129 h 167219"/>
                      <a:gd name="connsiteX3" fmla="*/ 9440 w 25959"/>
                      <a:gd name="connsiteY3" fmla="*/ 82261 h 167219"/>
                      <a:gd name="connsiteX4" fmla="*/ 4046 w 25959"/>
                      <a:gd name="connsiteY4" fmla="*/ 5394 h 167219"/>
                      <a:gd name="connsiteX5" fmla="*/ 16183 w 25959"/>
                      <a:gd name="connsiteY5" fmla="*/ 4046 h 167219"/>
                      <a:gd name="connsiteX6" fmla="*/ 18880 w 25959"/>
                      <a:gd name="connsiteY6" fmla="*/ 0 h 167219"/>
                      <a:gd name="connsiteX7" fmla="*/ 0 w 25959"/>
                      <a:gd name="connsiteY7" fmla="*/ 4046 h 167219"/>
                      <a:gd name="connsiteX8" fmla="*/ 6743 w 25959"/>
                      <a:gd name="connsiteY8" fmla="*/ 83610 h 167219"/>
                      <a:gd name="connsiteX9" fmla="*/ 0 w 25959"/>
                      <a:gd name="connsiteY9" fmla="*/ 163174 h 167219"/>
                      <a:gd name="connsiteX10" fmla="*/ 18880 w 25959"/>
                      <a:gd name="connsiteY10" fmla="*/ 167220 h 167219"/>
                      <a:gd name="connsiteX11" fmla="*/ 18880 w 25959"/>
                      <a:gd name="connsiteY11" fmla="*/ 0 h 167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959" h="167219">
                        <a:moveTo>
                          <a:pt x="16183" y="4046"/>
                        </a:moveTo>
                        <a:cubicBezTo>
                          <a:pt x="24274" y="56639"/>
                          <a:pt x="24274" y="109232"/>
                          <a:pt x="16183" y="161826"/>
                        </a:cubicBezTo>
                        <a:lnTo>
                          <a:pt x="4046" y="159129"/>
                        </a:lnTo>
                        <a:cubicBezTo>
                          <a:pt x="8091" y="133506"/>
                          <a:pt x="9440" y="107884"/>
                          <a:pt x="9440" y="82261"/>
                        </a:cubicBezTo>
                        <a:cubicBezTo>
                          <a:pt x="9440" y="56639"/>
                          <a:pt x="8091" y="31017"/>
                          <a:pt x="4046" y="5394"/>
                        </a:cubicBezTo>
                        <a:lnTo>
                          <a:pt x="16183" y="4046"/>
                        </a:lnTo>
                        <a:close/>
                        <a:moveTo>
                          <a:pt x="18880" y="0"/>
                        </a:moveTo>
                        <a:lnTo>
                          <a:pt x="0" y="4046"/>
                        </a:lnTo>
                        <a:cubicBezTo>
                          <a:pt x="4046" y="29668"/>
                          <a:pt x="6743" y="56639"/>
                          <a:pt x="6743" y="83610"/>
                        </a:cubicBezTo>
                        <a:cubicBezTo>
                          <a:pt x="6743" y="110581"/>
                          <a:pt x="4046" y="137552"/>
                          <a:pt x="0" y="163174"/>
                        </a:cubicBezTo>
                        <a:lnTo>
                          <a:pt x="18880" y="167220"/>
                        </a:lnTo>
                        <a:cubicBezTo>
                          <a:pt x="28319" y="113278"/>
                          <a:pt x="28319" y="56639"/>
                          <a:pt x="1888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4" name="任意多边形: 形状 2823">
                    <a:extLst>
                      <a:ext uri="{FF2B5EF4-FFF2-40B4-BE49-F238E27FC236}">
                        <a16:creationId xmlns:a16="http://schemas.microsoft.com/office/drawing/2014/main" id="{678CC912-807E-6A19-3FAF-41F10724C4AB}"/>
                      </a:ext>
                    </a:extLst>
                  </p:cNvPr>
                  <p:cNvSpPr/>
                  <p:nvPr/>
                </p:nvSpPr>
                <p:spPr>
                  <a:xfrm>
                    <a:off x="3110741" y="1225807"/>
                    <a:ext cx="157780" cy="79564"/>
                  </a:xfrm>
                  <a:custGeom>
                    <a:avLst/>
                    <a:gdLst>
                      <a:gd name="connsiteX0" fmla="*/ 6743 w 157780"/>
                      <a:gd name="connsiteY0" fmla="*/ 5394 h 79564"/>
                      <a:gd name="connsiteX1" fmla="*/ 152386 w 157780"/>
                      <a:gd name="connsiteY1" fmla="*/ 66079 h 79564"/>
                      <a:gd name="connsiteX2" fmla="*/ 145643 w 157780"/>
                      <a:gd name="connsiteY2" fmla="*/ 75519 h 79564"/>
                      <a:gd name="connsiteX3" fmla="*/ 4046 w 157780"/>
                      <a:gd name="connsiteY3" fmla="*/ 16183 h 79564"/>
                      <a:gd name="connsiteX4" fmla="*/ 6743 w 157780"/>
                      <a:gd name="connsiteY4" fmla="*/ 5394 h 79564"/>
                      <a:gd name="connsiteX5" fmla="*/ 4046 w 157780"/>
                      <a:gd name="connsiteY5" fmla="*/ 0 h 79564"/>
                      <a:gd name="connsiteX6" fmla="*/ 0 w 157780"/>
                      <a:gd name="connsiteY6" fmla="*/ 18880 h 79564"/>
                      <a:gd name="connsiteX7" fmla="*/ 146992 w 157780"/>
                      <a:gd name="connsiteY7" fmla="*/ 79564 h 79564"/>
                      <a:gd name="connsiteX8" fmla="*/ 157780 w 157780"/>
                      <a:gd name="connsiteY8" fmla="*/ 63382 h 79564"/>
                      <a:gd name="connsiteX9" fmla="*/ 4046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6743" y="5394"/>
                        </a:moveTo>
                        <a:cubicBezTo>
                          <a:pt x="57988" y="17531"/>
                          <a:pt x="107884" y="37759"/>
                          <a:pt x="152386" y="66079"/>
                        </a:cubicBezTo>
                        <a:lnTo>
                          <a:pt x="145643" y="75519"/>
                        </a:lnTo>
                        <a:cubicBezTo>
                          <a:pt x="101141" y="48548"/>
                          <a:pt x="53942" y="28319"/>
                          <a:pt x="4046" y="16183"/>
                        </a:cubicBezTo>
                        <a:lnTo>
                          <a:pt x="6743" y="5394"/>
                        </a:lnTo>
                        <a:close/>
                        <a:moveTo>
                          <a:pt x="4046" y="0"/>
                        </a:moveTo>
                        <a:lnTo>
                          <a:pt x="0" y="18880"/>
                        </a:lnTo>
                        <a:cubicBezTo>
                          <a:pt x="52593" y="31017"/>
                          <a:pt x="102490" y="52593"/>
                          <a:pt x="146992" y="79564"/>
                        </a:cubicBezTo>
                        <a:lnTo>
                          <a:pt x="157780" y="63382"/>
                        </a:lnTo>
                        <a:cubicBezTo>
                          <a:pt x="110581" y="35062"/>
                          <a:pt x="59336" y="13485"/>
                          <a:pt x="4046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5" name="任意多边形: 形状 2824">
                    <a:extLst>
                      <a:ext uri="{FF2B5EF4-FFF2-40B4-BE49-F238E27FC236}">
                        <a16:creationId xmlns:a16="http://schemas.microsoft.com/office/drawing/2014/main" id="{55965C8D-CDDB-0729-C965-05BCFD05A28F}"/>
                      </a:ext>
                    </a:extLst>
                  </p:cNvPr>
                  <p:cNvSpPr/>
                  <p:nvPr/>
                </p:nvSpPr>
                <p:spPr>
                  <a:xfrm>
                    <a:off x="3284703" y="1308068"/>
                    <a:ext cx="129460" cy="129460"/>
                  </a:xfrm>
                  <a:custGeom>
                    <a:avLst/>
                    <a:gdLst>
                      <a:gd name="connsiteX0" fmla="*/ 10788 w 129460"/>
                      <a:gd name="connsiteY0" fmla="*/ 5394 h 129460"/>
                      <a:gd name="connsiteX1" fmla="*/ 122718 w 129460"/>
                      <a:gd name="connsiteY1" fmla="*/ 117324 h 129460"/>
                      <a:gd name="connsiteX2" fmla="*/ 113278 w 129460"/>
                      <a:gd name="connsiteY2" fmla="*/ 124066 h 129460"/>
                      <a:gd name="connsiteX3" fmla="*/ 5394 w 129460"/>
                      <a:gd name="connsiteY3" fmla="*/ 16183 h 129460"/>
                      <a:gd name="connsiteX4" fmla="*/ 10788 w 129460"/>
                      <a:gd name="connsiteY4" fmla="*/ 5394 h 129460"/>
                      <a:gd name="connsiteX5" fmla="*/ 10788 w 129460"/>
                      <a:gd name="connsiteY5" fmla="*/ 0 h 129460"/>
                      <a:gd name="connsiteX6" fmla="*/ 0 w 129460"/>
                      <a:gd name="connsiteY6" fmla="*/ 16183 h 129460"/>
                      <a:gd name="connsiteX7" fmla="*/ 113278 w 129460"/>
                      <a:gd name="connsiteY7" fmla="*/ 129461 h 129460"/>
                      <a:gd name="connsiteX8" fmla="*/ 129461 w 129460"/>
                      <a:gd name="connsiteY8" fmla="*/ 118672 h 129460"/>
                      <a:gd name="connsiteX9" fmla="*/ 10788 w 129460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9460" h="129460">
                        <a:moveTo>
                          <a:pt x="10788" y="5394"/>
                        </a:moveTo>
                        <a:cubicBezTo>
                          <a:pt x="53942" y="36411"/>
                          <a:pt x="91701" y="74170"/>
                          <a:pt x="122718" y="117324"/>
                        </a:cubicBezTo>
                        <a:lnTo>
                          <a:pt x="113278" y="124066"/>
                        </a:lnTo>
                        <a:cubicBezTo>
                          <a:pt x="82261" y="82261"/>
                          <a:pt x="45851" y="45851"/>
                          <a:pt x="5394" y="16183"/>
                        </a:cubicBezTo>
                        <a:lnTo>
                          <a:pt x="10788" y="5394"/>
                        </a:lnTo>
                        <a:close/>
                        <a:moveTo>
                          <a:pt x="10788" y="0"/>
                        </a:moveTo>
                        <a:lnTo>
                          <a:pt x="0" y="16183"/>
                        </a:lnTo>
                        <a:cubicBezTo>
                          <a:pt x="43154" y="47199"/>
                          <a:pt x="80913" y="84958"/>
                          <a:pt x="113278" y="129461"/>
                        </a:cubicBezTo>
                        <a:lnTo>
                          <a:pt x="129461" y="118672"/>
                        </a:lnTo>
                        <a:cubicBezTo>
                          <a:pt x="95747" y="71473"/>
                          <a:pt x="55291" y="32365"/>
                          <a:pt x="10788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6" name="任意多边形: 形状 2825">
                    <a:extLst>
                      <a:ext uri="{FF2B5EF4-FFF2-40B4-BE49-F238E27FC236}">
                        <a16:creationId xmlns:a16="http://schemas.microsoft.com/office/drawing/2014/main" id="{0D0C7328-999C-37EF-DF66-EC476E36DA3A}"/>
                      </a:ext>
                    </a:extLst>
                  </p:cNvPr>
                  <p:cNvSpPr/>
                  <p:nvPr/>
                </p:nvSpPr>
                <p:spPr>
                  <a:xfrm>
                    <a:off x="3283355" y="2005267"/>
                    <a:ext cx="128111" cy="129460"/>
                  </a:xfrm>
                  <a:custGeom>
                    <a:avLst/>
                    <a:gdLst>
                      <a:gd name="connsiteX0" fmla="*/ 114627 w 128111"/>
                      <a:gd name="connsiteY0" fmla="*/ 5394 h 129460"/>
                      <a:gd name="connsiteX1" fmla="*/ 124066 w 128111"/>
                      <a:gd name="connsiteY1" fmla="*/ 12137 h 129460"/>
                      <a:gd name="connsiteX2" fmla="*/ 12137 w 128111"/>
                      <a:gd name="connsiteY2" fmla="*/ 124066 h 129460"/>
                      <a:gd name="connsiteX3" fmla="*/ 5394 w 128111"/>
                      <a:gd name="connsiteY3" fmla="*/ 114627 h 129460"/>
                      <a:gd name="connsiteX4" fmla="*/ 114627 w 128111"/>
                      <a:gd name="connsiteY4" fmla="*/ 5394 h 129460"/>
                      <a:gd name="connsiteX5" fmla="*/ 113278 w 128111"/>
                      <a:gd name="connsiteY5" fmla="*/ 0 h 129460"/>
                      <a:gd name="connsiteX6" fmla="*/ 0 w 128111"/>
                      <a:gd name="connsiteY6" fmla="*/ 113278 h 129460"/>
                      <a:gd name="connsiteX7" fmla="*/ 10788 w 128111"/>
                      <a:gd name="connsiteY7" fmla="*/ 129461 h 129460"/>
                      <a:gd name="connsiteX8" fmla="*/ 128112 w 128111"/>
                      <a:gd name="connsiteY8" fmla="*/ 10788 h 129460"/>
                      <a:gd name="connsiteX9" fmla="*/ 113278 w 128111"/>
                      <a:gd name="connsiteY9" fmla="*/ 0 h 1294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111" h="129460">
                        <a:moveTo>
                          <a:pt x="114627" y="5394"/>
                        </a:moveTo>
                        <a:lnTo>
                          <a:pt x="124066" y="12137"/>
                        </a:lnTo>
                        <a:cubicBezTo>
                          <a:pt x="93050" y="55291"/>
                          <a:pt x="55290" y="93050"/>
                          <a:pt x="12137" y="124066"/>
                        </a:cubicBezTo>
                        <a:lnTo>
                          <a:pt x="5394" y="114627"/>
                        </a:lnTo>
                        <a:cubicBezTo>
                          <a:pt x="47199" y="83610"/>
                          <a:pt x="83610" y="47199"/>
                          <a:pt x="114627" y="5394"/>
                        </a:cubicBezTo>
                        <a:close/>
                        <a:moveTo>
                          <a:pt x="113278" y="0"/>
                        </a:moveTo>
                        <a:cubicBezTo>
                          <a:pt x="82261" y="43154"/>
                          <a:pt x="44502" y="80913"/>
                          <a:pt x="0" y="113278"/>
                        </a:cubicBezTo>
                        <a:lnTo>
                          <a:pt x="10788" y="129461"/>
                        </a:lnTo>
                        <a:cubicBezTo>
                          <a:pt x="56639" y="97095"/>
                          <a:pt x="95747" y="56639"/>
                          <a:pt x="128112" y="10788"/>
                        </a:cubicBezTo>
                        <a:lnTo>
                          <a:pt x="113278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7" name="任意多边形: 形状 2826">
                    <a:extLst>
                      <a:ext uri="{FF2B5EF4-FFF2-40B4-BE49-F238E27FC236}">
                        <a16:creationId xmlns:a16="http://schemas.microsoft.com/office/drawing/2014/main" id="{3AC0F6FE-1D86-E475-8AE3-DEF62A081D48}"/>
                      </a:ext>
                    </a:extLst>
                  </p:cNvPr>
                  <p:cNvSpPr/>
                  <p:nvPr/>
                </p:nvSpPr>
                <p:spPr>
                  <a:xfrm>
                    <a:off x="3415513" y="1831304"/>
                    <a:ext cx="79564" cy="157780"/>
                  </a:xfrm>
                  <a:custGeom>
                    <a:avLst/>
                    <a:gdLst>
                      <a:gd name="connsiteX0" fmla="*/ 63382 w 79564"/>
                      <a:gd name="connsiteY0" fmla="*/ 4046 h 157780"/>
                      <a:gd name="connsiteX1" fmla="*/ 75519 w 79564"/>
                      <a:gd name="connsiteY1" fmla="*/ 6743 h 157780"/>
                      <a:gd name="connsiteX2" fmla="*/ 14834 w 79564"/>
                      <a:gd name="connsiteY2" fmla="*/ 152386 h 157780"/>
                      <a:gd name="connsiteX3" fmla="*/ 5394 w 79564"/>
                      <a:gd name="connsiteY3" fmla="*/ 145643 h 157780"/>
                      <a:gd name="connsiteX4" fmla="*/ 63382 w 79564"/>
                      <a:gd name="connsiteY4" fmla="*/ 4046 h 157780"/>
                      <a:gd name="connsiteX5" fmla="*/ 60685 w 79564"/>
                      <a:gd name="connsiteY5" fmla="*/ 0 h 157780"/>
                      <a:gd name="connsiteX6" fmla="*/ 0 w 79564"/>
                      <a:gd name="connsiteY6" fmla="*/ 146992 h 157780"/>
                      <a:gd name="connsiteX7" fmla="*/ 16183 w 79564"/>
                      <a:gd name="connsiteY7" fmla="*/ 157780 h 157780"/>
                      <a:gd name="connsiteX8" fmla="*/ 79564 w 79564"/>
                      <a:gd name="connsiteY8" fmla="*/ 4046 h 157780"/>
                      <a:gd name="connsiteX9" fmla="*/ 60685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63382" y="4046"/>
                        </a:moveTo>
                        <a:lnTo>
                          <a:pt x="75519" y="6743"/>
                        </a:lnTo>
                        <a:cubicBezTo>
                          <a:pt x="63382" y="57988"/>
                          <a:pt x="43153" y="107884"/>
                          <a:pt x="14834" y="152386"/>
                        </a:cubicBezTo>
                        <a:lnTo>
                          <a:pt x="5394" y="145643"/>
                        </a:lnTo>
                        <a:cubicBezTo>
                          <a:pt x="31017" y="102490"/>
                          <a:pt x="51245" y="55290"/>
                          <a:pt x="63382" y="4046"/>
                        </a:cubicBezTo>
                        <a:close/>
                        <a:moveTo>
                          <a:pt x="60685" y="0"/>
                        </a:moveTo>
                        <a:cubicBezTo>
                          <a:pt x="48548" y="52593"/>
                          <a:pt x="26971" y="102490"/>
                          <a:pt x="0" y="146992"/>
                        </a:cubicBezTo>
                        <a:lnTo>
                          <a:pt x="16183" y="157780"/>
                        </a:lnTo>
                        <a:cubicBezTo>
                          <a:pt x="45851" y="110581"/>
                          <a:pt x="67427" y="57988"/>
                          <a:pt x="79564" y="4046"/>
                        </a:cubicBezTo>
                        <a:lnTo>
                          <a:pt x="60685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8" name="任意多边形: 形状 2827">
                    <a:extLst>
                      <a:ext uri="{FF2B5EF4-FFF2-40B4-BE49-F238E27FC236}">
                        <a16:creationId xmlns:a16="http://schemas.microsoft.com/office/drawing/2014/main" id="{3D0C8FBB-0D75-11ED-9093-99015C456E55}"/>
                      </a:ext>
                    </a:extLst>
                  </p:cNvPr>
                  <p:cNvSpPr/>
                  <p:nvPr/>
                </p:nvSpPr>
                <p:spPr>
                  <a:xfrm>
                    <a:off x="3110741" y="2134728"/>
                    <a:ext cx="157780" cy="79564"/>
                  </a:xfrm>
                  <a:custGeom>
                    <a:avLst/>
                    <a:gdLst>
                      <a:gd name="connsiteX0" fmla="*/ 145643 w 157780"/>
                      <a:gd name="connsiteY0" fmla="*/ 5394 h 79564"/>
                      <a:gd name="connsiteX1" fmla="*/ 152386 w 157780"/>
                      <a:gd name="connsiteY1" fmla="*/ 14834 h 79564"/>
                      <a:gd name="connsiteX2" fmla="*/ 6743 w 157780"/>
                      <a:gd name="connsiteY2" fmla="*/ 75519 h 79564"/>
                      <a:gd name="connsiteX3" fmla="*/ 4046 w 157780"/>
                      <a:gd name="connsiteY3" fmla="*/ 63382 h 79564"/>
                      <a:gd name="connsiteX4" fmla="*/ 145643 w 157780"/>
                      <a:gd name="connsiteY4" fmla="*/ 5394 h 79564"/>
                      <a:gd name="connsiteX5" fmla="*/ 146992 w 157780"/>
                      <a:gd name="connsiteY5" fmla="*/ 0 h 79564"/>
                      <a:gd name="connsiteX6" fmla="*/ 0 w 157780"/>
                      <a:gd name="connsiteY6" fmla="*/ 60685 h 79564"/>
                      <a:gd name="connsiteX7" fmla="*/ 4046 w 157780"/>
                      <a:gd name="connsiteY7" fmla="*/ 79564 h 79564"/>
                      <a:gd name="connsiteX8" fmla="*/ 157780 w 157780"/>
                      <a:gd name="connsiteY8" fmla="*/ 16183 h 79564"/>
                      <a:gd name="connsiteX9" fmla="*/ 146992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45643" y="5394"/>
                        </a:moveTo>
                        <a:lnTo>
                          <a:pt x="152386" y="14834"/>
                        </a:lnTo>
                        <a:cubicBezTo>
                          <a:pt x="107884" y="43153"/>
                          <a:pt x="57988" y="63382"/>
                          <a:pt x="6743" y="75519"/>
                        </a:cubicBezTo>
                        <a:lnTo>
                          <a:pt x="4046" y="63382"/>
                        </a:lnTo>
                        <a:cubicBezTo>
                          <a:pt x="53942" y="52593"/>
                          <a:pt x="102490" y="32365"/>
                          <a:pt x="145643" y="5394"/>
                        </a:cubicBezTo>
                        <a:close/>
                        <a:moveTo>
                          <a:pt x="146992" y="0"/>
                        </a:moveTo>
                        <a:cubicBezTo>
                          <a:pt x="102490" y="28319"/>
                          <a:pt x="52593" y="48548"/>
                          <a:pt x="0" y="60685"/>
                        </a:cubicBezTo>
                        <a:lnTo>
                          <a:pt x="4046" y="79564"/>
                        </a:lnTo>
                        <a:cubicBezTo>
                          <a:pt x="60685" y="66079"/>
                          <a:pt x="111929" y="44502"/>
                          <a:pt x="157780" y="16183"/>
                        </a:cubicBezTo>
                        <a:lnTo>
                          <a:pt x="146992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29" name="任意多边形: 形状 2828">
                    <a:extLst>
                      <a:ext uri="{FF2B5EF4-FFF2-40B4-BE49-F238E27FC236}">
                        <a16:creationId xmlns:a16="http://schemas.microsoft.com/office/drawing/2014/main" id="{D240E0D3-2ED0-F6CA-1853-190CADC1AB8E}"/>
                      </a:ext>
                    </a:extLst>
                  </p:cNvPr>
                  <p:cNvSpPr/>
                  <p:nvPr/>
                </p:nvSpPr>
                <p:spPr>
                  <a:xfrm>
                    <a:off x="2505243" y="1831304"/>
                    <a:ext cx="79564" cy="157780"/>
                  </a:xfrm>
                  <a:custGeom>
                    <a:avLst/>
                    <a:gdLst>
                      <a:gd name="connsiteX0" fmla="*/ 16183 w 79564"/>
                      <a:gd name="connsiteY0" fmla="*/ 4046 h 157780"/>
                      <a:gd name="connsiteX1" fmla="*/ 75519 w 79564"/>
                      <a:gd name="connsiteY1" fmla="*/ 145643 h 157780"/>
                      <a:gd name="connsiteX2" fmla="*/ 66079 w 79564"/>
                      <a:gd name="connsiteY2" fmla="*/ 152386 h 157780"/>
                      <a:gd name="connsiteX3" fmla="*/ 5394 w 79564"/>
                      <a:gd name="connsiteY3" fmla="*/ 6743 h 157780"/>
                      <a:gd name="connsiteX4" fmla="*/ 16183 w 79564"/>
                      <a:gd name="connsiteY4" fmla="*/ 4046 h 157780"/>
                      <a:gd name="connsiteX5" fmla="*/ 18880 w 79564"/>
                      <a:gd name="connsiteY5" fmla="*/ 0 h 157780"/>
                      <a:gd name="connsiteX6" fmla="*/ 0 w 79564"/>
                      <a:gd name="connsiteY6" fmla="*/ 4046 h 157780"/>
                      <a:gd name="connsiteX7" fmla="*/ 63382 w 79564"/>
                      <a:gd name="connsiteY7" fmla="*/ 157780 h 157780"/>
                      <a:gd name="connsiteX8" fmla="*/ 79564 w 79564"/>
                      <a:gd name="connsiteY8" fmla="*/ 146992 h 157780"/>
                      <a:gd name="connsiteX9" fmla="*/ 18880 w 79564"/>
                      <a:gd name="connsiteY9" fmla="*/ 0 h 157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9564" h="157780">
                        <a:moveTo>
                          <a:pt x="16183" y="4046"/>
                        </a:moveTo>
                        <a:cubicBezTo>
                          <a:pt x="28319" y="53942"/>
                          <a:pt x="48548" y="101141"/>
                          <a:pt x="75519" y="145643"/>
                        </a:cubicBezTo>
                        <a:lnTo>
                          <a:pt x="66079" y="152386"/>
                        </a:lnTo>
                        <a:cubicBezTo>
                          <a:pt x="37759" y="107884"/>
                          <a:pt x="17531" y="57988"/>
                          <a:pt x="5394" y="6743"/>
                        </a:cubicBezTo>
                        <a:lnTo>
                          <a:pt x="16183" y="4046"/>
                        </a:lnTo>
                        <a:close/>
                        <a:moveTo>
                          <a:pt x="18880" y="0"/>
                        </a:moveTo>
                        <a:lnTo>
                          <a:pt x="0" y="4046"/>
                        </a:lnTo>
                        <a:cubicBezTo>
                          <a:pt x="13485" y="60685"/>
                          <a:pt x="35062" y="111929"/>
                          <a:pt x="63382" y="157780"/>
                        </a:cubicBezTo>
                        <a:lnTo>
                          <a:pt x="79564" y="146992"/>
                        </a:lnTo>
                        <a:cubicBezTo>
                          <a:pt x="52593" y="102490"/>
                          <a:pt x="31017" y="52593"/>
                          <a:pt x="18880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30" name="任意多边形: 形状 2829">
                    <a:extLst>
                      <a:ext uri="{FF2B5EF4-FFF2-40B4-BE49-F238E27FC236}">
                        <a16:creationId xmlns:a16="http://schemas.microsoft.com/office/drawing/2014/main" id="{B0ABAA57-6DC3-5727-D2CE-EE4AEE194D11}"/>
                      </a:ext>
                    </a:extLst>
                  </p:cNvPr>
                  <p:cNvSpPr/>
                  <p:nvPr/>
                </p:nvSpPr>
                <p:spPr>
                  <a:xfrm>
                    <a:off x="2916550" y="2202155"/>
                    <a:ext cx="167219" cy="25622"/>
                  </a:xfrm>
                  <a:custGeom>
                    <a:avLst/>
                    <a:gdLst>
                      <a:gd name="connsiteX0" fmla="*/ 160477 w 167219"/>
                      <a:gd name="connsiteY0" fmla="*/ 4046 h 25622"/>
                      <a:gd name="connsiteX1" fmla="*/ 163174 w 167219"/>
                      <a:gd name="connsiteY1" fmla="*/ 16183 h 25622"/>
                      <a:gd name="connsiteX2" fmla="*/ 83610 w 167219"/>
                      <a:gd name="connsiteY2" fmla="*/ 22925 h 25622"/>
                      <a:gd name="connsiteX3" fmla="*/ 5394 w 167219"/>
                      <a:gd name="connsiteY3" fmla="*/ 16183 h 25622"/>
                      <a:gd name="connsiteX4" fmla="*/ 8091 w 167219"/>
                      <a:gd name="connsiteY4" fmla="*/ 4046 h 25622"/>
                      <a:gd name="connsiteX5" fmla="*/ 84958 w 167219"/>
                      <a:gd name="connsiteY5" fmla="*/ 9440 h 25622"/>
                      <a:gd name="connsiteX6" fmla="*/ 160477 w 167219"/>
                      <a:gd name="connsiteY6" fmla="*/ 4046 h 25622"/>
                      <a:gd name="connsiteX7" fmla="*/ 163174 w 167219"/>
                      <a:gd name="connsiteY7" fmla="*/ 0 h 25622"/>
                      <a:gd name="connsiteX8" fmla="*/ 83610 w 167219"/>
                      <a:gd name="connsiteY8" fmla="*/ 6743 h 25622"/>
                      <a:gd name="connsiteX9" fmla="*/ 4046 w 167219"/>
                      <a:gd name="connsiteY9" fmla="*/ 0 h 25622"/>
                      <a:gd name="connsiteX10" fmla="*/ 0 w 167219"/>
                      <a:gd name="connsiteY10" fmla="*/ 18880 h 25622"/>
                      <a:gd name="connsiteX11" fmla="*/ 83610 w 167219"/>
                      <a:gd name="connsiteY11" fmla="*/ 25622 h 25622"/>
                      <a:gd name="connsiteX12" fmla="*/ 167220 w 167219"/>
                      <a:gd name="connsiteY12" fmla="*/ 18880 h 25622"/>
                      <a:gd name="connsiteX13" fmla="*/ 163174 w 167219"/>
                      <a:gd name="connsiteY13" fmla="*/ 0 h 25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7219" h="25622">
                        <a:moveTo>
                          <a:pt x="160477" y="4046"/>
                        </a:moveTo>
                        <a:lnTo>
                          <a:pt x="163174" y="16183"/>
                        </a:lnTo>
                        <a:cubicBezTo>
                          <a:pt x="136203" y="20228"/>
                          <a:pt x="109232" y="22925"/>
                          <a:pt x="83610" y="22925"/>
                        </a:cubicBezTo>
                        <a:cubicBezTo>
                          <a:pt x="57988" y="22925"/>
                          <a:pt x="31017" y="20228"/>
                          <a:pt x="5394" y="16183"/>
                        </a:cubicBezTo>
                        <a:lnTo>
                          <a:pt x="8091" y="4046"/>
                        </a:lnTo>
                        <a:cubicBezTo>
                          <a:pt x="33714" y="8091"/>
                          <a:pt x="59336" y="9440"/>
                          <a:pt x="84958" y="9440"/>
                        </a:cubicBezTo>
                        <a:cubicBezTo>
                          <a:pt x="109232" y="10788"/>
                          <a:pt x="134855" y="8091"/>
                          <a:pt x="160477" y="4046"/>
                        </a:cubicBezTo>
                        <a:close/>
                        <a:moveTo>
                          <a:pt x="163174" y="0"/>
                        </a:moveTo>
                        <a:cubicBezTo>
                          <a:pt x="137552" y="4046"/>
                          <a:pt x="110581" y="6743"/>
                          <a:pt x="83610" y="6743"/>
                        </a:cubicBezTo>
                        <a:cubicBezTo>
                          <a:pt x="56639" y="6743"/>
                          <a:pt x="29668" y="4046"/>
                          <a:pt x="4046" y="0"/>
                        </a:cubicBezTo>
                        <a:lnTo>
                          <a:pt x="0" y="18880"/>
                        </a:lnTo>
                        <a:cubicBezTo>
                          <a:pt x="26971" y="22925"/>
                          <a:pt x="55290" y="25622"/>
                          <a:pt x="83610" y="25622"/>
                        </a:cubicBezTo>
                        <a:cubicBezTo>
                          <a:pt x="111929" y="25622"/>
                          <a:pt x="138900" y="22925"/>
                          <a:pt x="167220" y="18880"/>
                        </a:cubicBezTo>
                        <a:lnTo>
                          <a:pt x="163174" y="0"/>
                        </a:ln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31" name="任意多边形: 形状 2830">
                    <a:extLst>
                      <a:ext uri="{FF2B5EF4-FFF2-40B4-BE49-F238E27FC236}">
                        <a16:creationId xmlns:a16="http://schemas.microsoft.com/office/drawing/2014/main" id="{C74B2FD7-5947-0602-E046-264039790756}"/>
                      </a:ext>
                    </a:extLst>
                  </p:cNvPr>
                  <p:cNvSpPr/>
                  <p:nvPr/>
                </p:nvSpPr>
                <p:spPr>
                  <a:xfrm>
                    <a:off x="2587505" y="2005267"/>
                    <a:ext cx="128111" cy="128111"/>
                  </a:xfrm>
                  <a:custGeom>
                    <a:avLst/>
                    <a:gdLst>
                      <a:gd name="connsiteX0" fmla="*/ 14834 w 128111"/>
                      <a:gd name="connsiteY0" fmla="*/ 5394 h 128111"/>
                      <a:gd name="connsiteX1" fmla="*/ 122718 w 128111"/>
                      <a:gd name="connsiteY1" fmla="*/ 113278 h 128111"/>
                      <a:gd name="connsiteX2" fmla="*/ 115975 w 128111"/>
                      <a:gd name="connsiteY2" fmla="*/ 122718 h 128111"/>
                      <a:gd name="connsiteX3" fmla="*/ 4046 w 128111"/>
                      <a:gd name="connsiteY3" fmla="*/ 10788 h 128111"/>
                      <a:gd name="connsiteX4" fmla="*/ 14834 w 128111"/>
                      <a:gd name="connsiteY4" fmla="*/ 5394 h 128111"/>
                      <a:gd name="connsiteX5" fmla="*/ 16183 w 128111"/>
                      <a:gd name="connsiteY5" fmla="*/ 0 h 128111"/>
                      <a:gd name="connsiteX6" fmla="*/ 0 w 128111"/>
                      <a:gd name="connsiteY6" fmla="*/ 10788 h 128111"/>
                      <a:gd name="connsiteX7" fmla="*/ 118672 w 128111"/>
                      <a:gd name="connsiteY7" fmla="*/ 128112 h 128111"/>
                      <a:gd name="connsiteX8" fmla="*/ 128112 w 128111"/>
                      <a:gd name="connsiteY8" fmla="*/ 111929 h 128111"/>
                      <a:gd name="connsiteX9" fmla="*/ 16183 w 128111"/>
                      <a:gd name="connsiteY9" fmla="*/ 0 h 128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8111" h="128111">
                        <a:moveTo>
                          <a:pt x="14834" y="5394"/>
                        </a:moveTo>
                        <a:cubicBezTo>
                          <a:pt x="45851" y="47199"/>
                          <a:pt x="82261" y="83610"/>
                          <a:pt x="122718" y="113278"/>
                        </a:cubicBezTo>
                        <a:lnTo>
                          <a:pt x="115975" y="122718"/>
                        </a:lnTo>
                        <a:cubicBezTo>
                          <a:pt x="72822" y="91701"/>
                          <a:pt x="35062" y="53942"/>
                          <a:pt x="4046" y="10788"/>
                        </a:cubicBezTo>
                        <a:lnTo>
                          <a:pt x="14834" y="5394"/>
                        </a:lnTo>
                        <a:close/>
                        <a:moveTo>
                          <a:pt x="16183" y="0"/>
                        </a:moveTo>
                        <a:lnTo>
                          <a:pt x="0" y="10788"/>
                        </a:lnTo>
                        <a:cubicBezTo>
                          <a:pt x="32365" y="56639"/>
                          <a:pt x="72822" y="95747"/>
                          <a:pt x="118672" y="128112"/>
                        </a:cubicBezTo>
                        <a:lnTo>
                          <a:pt x="128112" y="111929"/>
                        </a:lnTo>
                        <a:cubicBezTo>
                          <a:pt x="84958" y="80913"/>
                          <a:pt x="47199" y="43154"/>
                          <a:pt x="16183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  <p:sp>
                <p:nvSpPr>
                  <p:cNvPr id="2832" name="任意多边形: 形状 2831">
                    <a:extLst>
                      <a:ext uri="{FF2B5EF4-FFF2-40B4-BE49-F238E27FC236}">
                        <a16:creationId xmlns:a16="http://schemas.microsoft.com/office/drawing/2014/main" id="{16DF4433-204F-2CB0-9F52-CA11E137BDB2}"/>
                      </a:ext>
                    </a:extLst>
                  </p:cNvPr>
                  <p:cNvSpPr/>
                  <p:nvPr/>
                </p:nvSpPr>
                <p:spPr>
                  <a:xfrm>
                    <a:off x="2731799" y="2134728"/>
                    <a:ext cx="157780" cy="79564"/>
                  </a:xfrm>
                  <a:custGeom>
                    <a:avLst/>
                    <a:gdLst>
                      <a:gd name="connsiteX0" fmla="*/ 10788 w 157780"/>
                      <a:gd name="connsiteY0" fmla="*/ 5394 h 79564"/>
                      <a:gd name="connsiteX1" fmla="*/ 152386 w 157780"/>
                      <a:gd name="connsiteY1" fmla="*/ 64730 h 79564"/>
                      <a:gd name="connsiteX2" fmla="*/ 149689 w 157780"/>
                      <a:gd name="connsiteY2" fmla="*/ 76867 h 79564"/>
                      <a:gd name="connsiteX3" fmla="*/ 4046 w 157780"/>
                      <a:gd name="connsiteY3" fmla="*/ 16183 h 79564"/>
                      <a:gd name="connsiteX4" fmla="*/ 10788 w 157780"/>
                      <a:gd name="connsiteY4" fmla="*/ 5394 h 79564"/>
                      <a:gd name="connsiteX5" fmla="*/ 10788 w 157780"/>
                      <a:gd name="connsiteY5" fmla="*/ 0 h 79564"/>
                      <a:gd name="connsiteX6" fmla="*/ 0 w 157780"/>
                      <a:gd name="connsiteY6" fmla="*/ 16183 h 79564"/>
                      <a:gd name="connsiteX7" fmla="*/ 153734 w 157780"/>
                      <a:gd name="connsiteY7" fmla="*/ 79564 h 79564"/>
                      <a:gd name="connsiteX8" fmla="*/ 157780 w 157780"/>
                      <a:gd name="connsiteY8" fmla="*/ 60685 h 79564"/>
                      <a:gd name="connsiteX9" fmla="*/ 10788 w 157780"/>
                      <a:gd name="connsiteY9" fmla="*/ 0 h 795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7780" h="79564">
                        <a:moveTo>
                          <a:pt x="10788" y="5394"/>
                        </a:moveTo>
                        <a:cubicBezTo>
                          <a:pt x="55290" y="32365"/>
                          <a:pt x="102490" y="52593"/>
                          <a:pt x="152386" y="64730"/>
                        </a:cubicBezTo>
                        <a:lnTo>
                          <a:pt x="149689" y="76867"/>
                        </a:lnTo>
                        <a:cubicBezTo>
                          <a:pt x="98444" y="64730"/>
                          <a:pt x="48548" y="44502"/>
                          <a:pt x="4046" y="16183"/>
                        </a:cubicBezTo>
                        <a:lnTo>
                          <a:pt x="10788" y="5394"/>
                        </a:lnTo>
                        <a:close/>
                        <a:moveTo>
                          <a:pt x="10788" y="0"/>
                        </a:moveTo>
                        <a:lnTo>
                          <a:pt x="0" y="16183"/>
                        </a:lnTo>
                        <a:cubicBezTo>
                          <a:pt x="47199" y="45851"/>
                          <a:pt x="99792" y="67427"/>
                          <a:pt x="153734" y="79564"/>
                        </a:cubicBezTo>
                        <a:lnTo>
                          <a:pt x="157780" y="60685"/>
                        </a:lnTo>
                        <a:cubicBezTo>
                          <a:pt x="105187" y="49896"/>
                          <a:pt x="55290" y="28319"/>
                          <a:pt x="10788" y="0"/>
                        </a:cubicBezTo>
                        <a:close/>
                      </a:path>
                    </a:pathLst>
                  </a:custGeom>
                  <a:grpFill/>
                  <a:ln w="317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>
                      <a:latin typeface="+mj-ea"/>
                      <a:ea typeface="+mj-ea"/>
                      <a:cs typeface="OPPOSans L" panose="00020600040101010101" pitchFamily="18" charset="-122"/>
                      <a:sym typeface="OPPOSans L" panose="00020600040101010101" pitchFamily="18" charset="-122"/>
                    </a:endParaRPr>
                  </a:p>
                </p:txBody>
              </p:sp>
            </p:grpSp>
            <p:sp>
              <p:nvSpPr>
                <p:cNvPr id="2805" name="任意多边形: 形状 2804">
                  <a:extLst>
                    <a:ext uri="{FF2B5EF4-FFF2-40B4-BE49-F238E27FC236}">
                      <a16:creationId xmlns:a16="http://schemas.microsoft.com/office/drawing/2014/main" id="{C36D216B-B553-D392-A033-8A747F9BB83B}"/>
                    </a:ext>
                  </a:extLst>
                </p:cNvPr>
                <p:cNvSpPr/>
                <p:nvPr/>
              </p:nvSpPr>
              <p:spPr>
                <a:xfrm>
                  <a:off x="2398708" y="1117923"/>
                  <a:ext cx="1202904" cy="1204252"/>
                </a:xfrm>
                <a:custGeom>
                  <a:avLst/>
                  <a:gdLst>
                    <a:gd name="connsiteX0" fmla="*/ 601452 w 1202904"/>
                    <a:gd name="connsiteY0" fmla="*/ 1204253 h 1204252"/>
                    <a:gd name="connsiteX1" fmla="*/ 0 w 1202904"/>
                    <a:gd name="connsiteY1" fmla="*/ 602801 h 1204252"/>
                    <a:gd name="connsiteX2" fmla="*/ 26971 w 1202904"/>
                    <a:gd name="connsiteY2" fmla="*/ 575830 h 1204252"/>
                    <a:gd name="connsiteX3" fmla="*/ 53942 w 1202904"/>
                    <a:gd name="connsiteY3" fmla="*/ 602801 h 1204252"/>
                    <a:gd name="connsiteX4" fmla="*/ 602801 w 1202904"/>
                    <a:gd name="connsiteY4" fmla="*/ 1151659 h 1204252"/>
                    <a:gd name="connsiteX5" fmla="*/ 1150311 w 1202904"/>
                    <a:gd name="connsiteY5" fmla="*/ 602801 h 1204252"/>
                    <a:gd name="connsiteX6" fmla="*/ 601452 w 1202904"/>
                    <a:gd name="connsiteY6" fmla="*/ 53942 h 1204252"/>
                    <a:gd name="connsiteX7" fmla="*/ 574481 w 1202904"/>
                    <a:gd name="connsiteY7" fmla="*/ 26971 h 1204252"/>
                    <a:gd name="connsiteX8" fmla="*/ 601452 w 1202904"/>
                    <a:gd name="connsiteY8" fmla="*/ 0 h 1204252"/>
                    <a:gd name="connsiteX9" fmla="*/ 1202904 w 1202904"/>
                    <a:gd name="connsiteY9" fmla="*/ 601452 h 1204252"/>
                    <a:gd name="connsiteX10" fmla="*/ 601452 w 1202904"/>
                    <a:gd name="connsiteY10" fmla="*/ 1204253 h 1204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02904" h="1204252">
                      <a:moveTo>
                        <a:pt x="601452" y="1204253"/>
                      </a:moveTo>
                      <a:cubicBezTo>
                        <a:pt x="269709" y="1204253"/>
                        <a:pt x="0" y="934543"/>
                        <a:pt x="0" y="602801"/>
                      </a:cubicBezTo>
                      <a:cubicBezTo>
                        <a:pt x="0" y="587967"/>
                        <a:pt x="12137" y="575830"/>
                        <a:pt x="26971" y="575830"/>
                      </a:cubicBezTo>
                      <a:cubicBezTo>
                        <a:pt x="41805" y="575830"/>
                        <a:pt x="53942" y="587967"/>
                        <a:pt x="53942" y="602801"/>
                      </a:cubicBezTo>
                      <a:cubicBezTo>
                        <a:pt x="53942" y="904875"/>
                        <a:pt x="299378" y="1151659"/>
                        <a:pt x="602801" y="1151659"/>
                      </a:cubicBezTo>
                      <a:cubicBezTo>
                        <a:pt x="906224" y="1151659"/>
                        <a:pt x="1150311" y="904875"/>
                        <a:pt x="1150311" y="602801"/>
                      </a:cubicBezTo>
                      <a:cubicBezTo>
                        <a:pt x="1150311" y="300726"/>
                        <a:pt x="904875" y="53942"/>
                        <a:pt x="601452" y="53942"/>
                      </a:cubicBezTo>
                      <a:cubicBezTo>
                        <a:pt x="586618" y="53942"/>
                        <a:pt x="574481" y="41805"/>
                        <a:pt x="574481" y="26971"/>
                      </a:cubicBezTo>
                      <a:cubicBezTo>
                        <a:pt x="574481" y="12137"/>
                        <a:pt x="586618" y="0"/>
                        <a:pt x="601452" y="0"/>
                      </a:cubicBezTo>
                      <a:cubicBezTo>
                        <a:pt x="933195" y="0"/>
                        <a:pt x="1202904" y="269709"/>
                        <a:pt x="1202904" y="601452"/>
                      </a:cubicBezTo>
                      <a:cubicBezTo>
                        <a:pt x="1202904" y="934543"/>
                        <a:pt x="933195" y="1204253"/>
                        <a:pt x="601452" y="1204253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6" name="任意多边形: 形状 2805">
                  <a:extLst>
                    <a:ext uri="{FF2B5EF4-FFF2-40B4-BE49-F238E27FC236}">
                      <a16:creationId xmlns:a16="http://schemas.microsoft.com/office/drawing/2014/main" id="{5041000E-AAFF-9EA4-6FFC-D205F15300B4}"/>
                    </a:ext>
                  </a:extLst>
                </p:cNvPr>
                <p:cNvSpPr/>
                <p:nvPr/>
              </p:nvSpPr>
              <p:spPr>
                <a:xfrm>
                  <a:off x="2649875" y="1472928"/>
                  <a:ext cx="109906" cy="495928"/>
                </a:xfrm>
                <a:custGeom>
                  <a:avLst/>
                  <a:gdLst>
                    <a:gd name="connsiteX0" fmla="*/ 106198 w 109906"/>
                    <a:gd name="connsiteY0" fmla="*/ 495928 h 495928"/>
                    <a:gd name="connsiteX1" fmla="*/ 102152 w 109906"/>
                    <a:gd name="connsiteY1" fmla="*/ 494580 h 495928"/>
                    <a:gd name="connsiteX2" fmla="*/ 102152 w 109906"/>
                    <a:gd name="connsiteY2" fmla="*/ 1011 h 495928"/>
                    <a:gd name="connsiteX3" fmla="*/ 108895 w 109906"/>
                    <a:gd name="connsiteY3" fmla="*/ 1011 h 495928"/>
                    <a:gd name="connsiteX4" fmla="*/ 108895 w 109906"/>
                    <a:gd name="connsiteY4" fmla="*/ 7754 h 495928"/>
                    <a:gd name="connsiteX5" fmla="*/ 108895 w 109906"/>
                    <a:gd name="connsiteY5" fmla="*/ 487837 h 495928"/>
                    <a:gd name="connsiteX6" fmla="*/ 108895 w 109906"/>
                    <a:gd name="connsiteY6" fmla="*/ 494580 h 495928"/>
                    <a:gd name="connsiteX7" fmla="*/ 106198 w 109906"/>
                    <a:gd name="connsiteY7" fmla="*/ 495928 h 495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9906" h="495928">
                      <a:moveTo>
                        <a:pt x="106198" y="495928"/>
                      </a:moveTo>
                      <a:cubicBezTo>
                        <a:pt x="104850" y="495928"/>
                        <a:pt x="103501" y="495928"/>
                        <a:pt x="102152" y="494580"/>
                      </a:cubicBezTo>
                      <a:cubicBezTo>
                        <a:pt x="-34051" y="358376"/>
                        <a:pt x="-34051" y="137215"/>
                        <a:pt x="102152" y="1011"/>
                      </a:cubicBezTo>
                      <a:cubicBezTo>
                        <a:pt x="103501" y="-337"/>
                        <a:pt x="107547" y="-337"/>
                        <a:pt x="108895" y="1011"/>
                      </a:cubicBezTo>
                      <a:cubicBezTo>
                        <a:pt x="110244" y="2360"/>
                        <a:pt x="110244" y="6406"/>
                        <a:pt x="108895" y="7754"/>
                      </a:cubicBezTo>
                      <a:cubicBezTo>
                        <a:pt x="-23262" y="139912"/>
                        <a:pt x="-23262" y="355679"/>
                        <a:pt x="108895" y="487837"/>
                      </a:cubicBezTo>
                      <a:cubicBezTo>
                        <a:pt x="110244" y="489186"/>
                        <a:pt x="110244" y="493231"/>
                        <a:pt x="108895" y="494580"/>
                      </a:cubicBezTo>
                      <a:cubicBezTo>
                        <a:pt x="108895" y="495928"/>
                        <a:pt x="107547" y="495928"/>
                        <a:pt x="106198" y="495928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7" name="任意多边形: 形状 2806">
                  <a:extLst>
                    <a:ext uri="{FF2B5EF4-FFF2-40B4-BE49-F238E27FC236}">
                      <a16:creationId xmlns:a16="http://schemas.microsoft.com/office/drawing/2014/main" id="{535D294F-8A97-7647-5A59-A4D60C6D000A}"/>
                    </a:ext>
                  </a:extLst>
                </p:cNvPr>
                <p:cNvSpPr/>
                <p:nvPr/>
              </p:nvSpPr>
              <p:spPr>
                <a:xfrm>
                  <a:off x="3237841" y="1472928"/>
                  <a:ext cx="110243" cy="495928"/>
                </a:xfrm>
                <a:custGeom>
                  <a:avLst/>
                  <a:gdLst>
                    <a:gd name="connsiteX0" fmla="*/ 5057 w 110243"/>
                    <a:gd name="connsiteY0" fmla="*/ 495928 h 495928"/>
                    <a:gd name="connsiteX1" fmla="*/ 1011 w 110243"/>
                    <a:gd name="connsiteY1" fmla="*/ 494580 h 495928"/>
                    <a:gd name="connsiteX2" fmla="*/ 1011 w 110243"/>
                    <a:gd name="connsiteY2" fmla="*/ 487837 h 495928"/>
                    <a:gd name="connsiteX3" fmla="*/ 100804 w 110243"/>
                    <a:gd name="connsiteY3" fmla="*/ 247796 h 495928"/>
                    <a:gd name="connsiteX4" fmla="*/ 1011 w 110243"/>
                    <a:gd name="connsiteY4" fmla="*/ 7754 h 495928"/>
                    <a:gd name="connsiteX5" fmla="*/ 1011 w 110243"/>
                    <a:gd name="connsiteY5" fmla="*/ 1011 h 495928"/>
                    <a:gd name="connsiteX6" fmla="*/ 7754 w 110243"/>
                    <a:gd name="connsiteY6" fmla="*/ 1011 h 495928"/>
                    <a:gd name="connsiteX7" fmla="*/ 110244 w 110243"/>
                    <a:gd name="connsiteY7" fmla="*/ 247796 h 495928"/>
                    <a:gd name="connsiteX8" fmla="*/ 7754 w 110243"/>
                    <a:gd name="connsiteY8" fmla="*/ 494580 h 495928"/>
                    <a:gd name="connsiteX9" fmla="*/ 5057 w 110243"/>
                    <a:gd name="connsiteY9" fmla="*/ 495928 h 495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0243" h="495928">
                      <a:moveTo>
                        <a:pt x="5057" y="495928"/>
                      </a:moveTo>
                      <a:cubicBezTo>
                        <a:pt x="3709" y="495928"/>
                        <a:pt x="2360" y="495928"/>
                        <a:pt x="1011" y="494580"/>
                      </a:cubicBezTo>
                      <a:cubicBezTo>
                        <a:pt x="-337" y="493231"/>
                        <a:pt x="-337" y="489186"/>
                        <a:pt x="1011" y="487837"/>
                      </a:cubicBezTo>
                      <a:cubicBezTo>
                        <a:pt x="65742" y="423107"/>
                        <a:pt x="100804" y="338148"/>
                        <a:pt x="100804" y="247796"/>
                      </a:cubicBezTo>
                      <a:cubicBezTo>
                        <a:pt x="100804" y="157443"/>
                        <a:pt x="65742" y="72484"/>
                        <a:pt x="1011" y="7754"/>
                      </a:cubicBezTo>
                      <a:cubicBezTo>
                        <a:pt x="-337" y="6406"/>
                        <a:pt x="-337" y="2360"/>
                        <a:pt x="1011" y="1011"/>
                      </a:cubicBezTo>
                      <a:cubicBezTo>
                        <a:pt x="2360" y="-337"/>
                        <a:pt x="6406" y="-337"/>
                        <a:pt x="7754" y="1011"/>
                      </a:cubicBezTo>
                      <a:cubicBezTo>
                        <a:pt x="73833" y="67090"/>
                        <a:pt x="110244" y="154746"/>
                        <a:pt x="110244" y="247796"/>
                      </a:cubicBezTo>
                      <a:cubicBezTo>
                        <a:pt x="110244" y="340845"/>
                        <a:pt x="73833" y="428501"/>
                        <a:pt x="7754" y="494580"/>
                      </a:cubicBezTo>
                      <a:cubicBezTo>
                        <a:pt x="7754" y="495928"/>
                        <a:pt x="6406" y="495928"/>
                        <a:pt x="5057" y="495928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8" name="任意多边形: 形状 2807">
                  <a:extLst>
                    <a:ext uri="{FF2B5EF4-FFF2-40B4-BE49-F238E27FC236}">
                      <a16:creationId xmlns:a16="http://schemas.microsoft.com/office/drawing/2014/main" id="{82A9EAF5-F4F3-4B44-10DA-1F0E94C5E448}"/>
                    </a:ext>
                  </a:extLst>
                </p:cNvPr>
                <p:cNvSpPr/>
                <p:nvPr/>
              </p:nvSpPr>
              <p:spPr>
                <a:xfrm>
                  <a:off x="2414891" y="1765226"/>
                  <a:ext cx="436425" cy="520539"/>
                </a:xfrm>
                <a:custGeom>
                  <a:avLst/>
                  <a:gdLst>
                    <a:gd name="connsiteX0" fmla="*/ 426141 w 436425"/>
                    <a:gd name="connsiteY0" fmla="*/ 520539 h 520539"/>
                    <a:gd name="connsiteX1" fmla="*/ 422095 w 436425"/>
                    <a:gd name="connsiteY1" fmla="*/ 520539 h 520539"/>
                    <a:gd name="connsiteX2" fmla="*/ 0 w 436425"/>
                    <a:gd name="connsiteY2" fmla="*/ 13485 h 520539"/>
                    <a:gd name="connsiteX3" fmla="*/ 10788 w 436425"/>
                    <a:gd name="connsiteY3" fmla="*/ 0 h 520539"/>
                    <a:gd name="connsiteX4" fmla="*/ 24274 w 436425"/>
                    <a:gd name="connsiteY4" fmla="*/ 10788 h 520539"/>
                    <a:gd name="connsiteX5" fmla="*/ 427490 w 436425"/>
                    <a:gd name="connsiteY5" fmla="*/ 496265 h 520539"/>
                    <a:gd name="connsiteX6" fmla="*/ 435581 w 436425"/>
                    <a:gd name="connsiteY6" fmla="*/ 511099 h 520539"/>
                    <a:gd name="connsiteX7" fmla="*/ 426141 w 436425"/>
                    <a:gd name="connsiteY7" fmla="*/ 520539 h 520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36425" h="520539">
                      <a:moveTo>
                        <a:pt x="426141" y="520539"/>
                      </a:moveTo>
                      <a:cubicBezTo>
                        <a:pt x="424792" y="520539"/>
                        <a:pt x="423444" y="520539"/>
                        <a:pt x="422095" y="520539"/>
                      </a:cubicBezTo>
                      <a:cubicBezTo>
                        <a:pt x="192842" y="454460"/>
                        <a:pt x="24274" y="250830"/>
                        <a:pt x="0" y="13485"/>
                      </a:cubicBezTo>
                      <a:cubicBezTo>
                        <a:pt x="0" y="6743"/>
                        <a:pt x="4046" y="0"/>
                        <a:pt x="10788" y="0"/>
                      </a:cubicBezTo>
                      <a:cubicBezTo>
                        <a:pt x="17531" y="0"/>
                        <a:pt x="24274" y="4046"/>
                        <a:pt x="24274" y="10788"/>
                      </a:cubicBezTo>
                      <a:cubicBezTo>
                        <a:pt x="45851" y="237344"/>
                        <a:pt x="209025" y="432884"/>
                        <a:pt x="427490" y="496265"/>
                      </a:cubicBezTo>
                      <a:cubicBezTo>
                        <a:pt x="434232" y="497614"/>
                        <a:pt x="438278" y="504357"/>
                        <a:pt x="435581" y="511099"/>
                      </a:cubicBezTo>
                      <a:cubicBezTo>
                        <a:pt x="435581" y="516494"/>
                        <a:pt x="431535" y="520539"/>
                        <a:pt x="426141" y="520539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09" name="任意多边形: 形状 2808">
                  <a:extLst>
                    <a:ext uri="{FF2B5EF4-FFF2-40B4-BE49-F238E27FC236}">
                      <a16:creationId xmlns:a16="http://schemas.microsoft.com/office/drawing/2014/main" id="{BCFDF61E-88C3-D9FE-6108-67D970CF26C7}"/>
                    </a:ext>
                  </a:extLst>
                </p:cNvPr>
                <p:cNvSpPr/>
                <p:nvPr/>
              </p:nvSpPr>
              <p:spPr>
                <a:xfrm>
                  <a:off x="2988023" y="2085993"/>
                  <a:ext cx="460041" cy="222696"/>
                </a:xfrm>
                <a:custGeom>
                  <a:avLst/>
                  <a:gdLst>
                    <a:gd name="connsiteX0" fmla="*/ 12137 w 460041"/>
                    <a:gd name="connsiteY0" fmla="*/ 222697 h 222696"/>
                    <a:gd name="connsiteX1" fmla="*/ 0 w 460041"/>
                    <a:gd name="connsiteY1" fmla="*/ 210560 h 222696"/>
                    <a:gd name="connsiteX2" fmla="*/ 12137 w 460041"/>
                    <a:gd name="connsiteY2" fmla="*/ 198423 h 222696"/>
                    <a:gd name="connsiteX3" fmla="*/ 438278 w 460041"/>
                    <a:gd name="connsiteY3" fmla="*/ 4232 h 222696"/>
                    <a:gd name="connsiteX4" fmla="*/ 455809 w 460041"/>
                    <a:gd name="connsiteY4" fmla="*/ 2884 h 222696"/>
                    <a:gd name="connsiteX5" fmla="*/ 457158 w 460041"/>
                    <a:gd name="connsiteY5" fmla="*/ 20415 h 222696"/>
                    <a:gd name="connsiteX6" fmla="*/ 12137 w 460041"/>
                    <a:gd name="connsiteY6" fmla="*/ 222697 h 222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0041" h="222696">
                      <a:moveTo>
                        <a:pt x="12137" y="222697"/>
                      </a:moveTo>
                      <a:cubicBezTo>
                        <a:pt x="5394" y="222697"/>
                        <a:pt x="0" y="217303"/>
                        <a:pt x="0" y="210560"/>
                      </a:cubicBezTo>
                      <a:cubicBezTo>
                        <a:pt x="0" y="203817"/>
                        <a:pt x="5394" y="198423"/>
                        <a:pt x="12137" y="198423"/>
                      </a:cubicBezTo>
                      <a:cubicBezTo>
                        <a:pt x="175311" y="198423"/>
                        <a:pt x="330394" y="126950"/>
                        <a:pt x="438278" y="4232"/>
                      </a:cubicBezTo>
                      <a:cubicBezTo>
                        <a:pt x="442324" y="-1162"/>
                        <a:pt x="450415" y="-1162"/>
                        <a:pt x="455809" y="2884"/>
                      </a:cubicBezTo>
                      <a:cubicBezTo>
                        <a:pt x="461203" y="6929"/>
                        <a:pt x="461203" y="15021"/>
                        <a:pt x="457158" y="20415"/>
                      </a:cubicBezTo>
                      <a:cubicBezTo>
                        <a:pt x="343880" y="148527"/>
                        <a:pt x="182054" y="222697"/>
                        <a:pt x="12137" y="222697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10" name="任意多边形: 形状 2809">
                  <a:extLst>
                    <a:ext uri="{FF2B5EF4-FFF2-40B4-BE49-F238E27FC236}">
                      <a16:creationId xmlns:a16="http://schemas.microsoft.com/office/drawing/2014/main" id="{EA877F4A-83CF-24D4-3FA4-5B851E29215F}"/>
                    </a:ext>
                  </a:extLst>
                </p:cNvPr>
                <p:cNvSpPr/>
                <p:nvPr/>
              </p:nvSpPr>
              <p:spPr>
                <a:xfrm>
                  <a:off x="3508853" y="1466139"/>
                  <a:ext cx="76576" cy="498672"/>
                </a:xfrm>
                <a:custGeom>
                  <a:avLst/>
                  <a:gdLst>
                    <a:gd name="connsiteX0" fmla="*/ 17241 w 76576"/>
                    <a:gd name="connsiteY0" fmla="*/ 498672 h 498672"/>
                    <a:gd name="connsiteX1" fmla="*/ 11846 w 76576"/>
                    <a:gd name="connsiteY1" fmla="*/ 497323 h 498672"/>
                    <a:gd name="connsiteX2" fmla="*/ 5104 w 76576"/>
                    <a:gd name="connsiteY2" fmla="*/ 481141 h 498672"/>
                    <a:gd name="connsiteX3" fmla="*/ 52303 w 76576"/>
                    <a:gd name="connsiteY3" fmla="*/ 253236 h 498672"/>
                    <a:gd name="connsiteX4" fmla="*/ 1058 w 76576"/>
                    <a:gd name="connsiteY4" fmla="*/ 17241 h 498672"/>
                    <a:gd name="connsiteX5" fmla="*/ 6452 w 76576"/>
                    <a:gd name="connsiteY5" fmla="*/ 1058 h 498672"/>
                    <a:gd name="connsiteX6" fmla="*/ 22635 w 76576"/>
                    <a:gd name="connsiteY6" fmla="*/ 6452 h 498672"/>
                    <a:gd name="connsiteX7" fmla="*/ 76577 w 76576"/>
                    <a:gd name="connsiteY7" fmla="*/ 251888 h 498672"/>
                    <a:gd name="connsiteX8" fmla="*/ 26681 w 76576"/>
                    <a:gd name="connsiteY8" fmla="*/ 489232 h 498672"/>
                    <a:gd name="connsiteX9" fmla="*/ 17241 w 76576"/>
                    <a:gd name="connsiteY9" fmla="*/ 498672 h 498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576" h="498672">
                      <a:moveTo>
                        <a:pt x="17241" y="498672"/>
                      </a:moveTo>
                      <a:cubicBezTo>
                        <a:pt x="15892" y="498672"/>
                        <a:pt x="13195" y="498672"/>
                        <a:pt x="11846" y="497323"/>
                      </a:cubicBezTo>
                      <a:cubicBezTo>
                        <a:pt x="5104" y="494626"/>
                        <a:pt x="2407" y="487884"/>
                        <a:pt x="5104" y="481141"/>
                      </a:cubicBezTo>
                      <a:cubicBezTo>
                        <a:pt x="37469" y="409668"/>
                        <a:pt x="52303" y="332801"/>
                        <a:pt x="52303" y="253236"/>
                      </a:cubicBezTo>
                      <a:cubicBezTo>
                        <a:pt x="52303" y="170975"/>
                        <a:pt x="34772" y="91411"/>
                        <a:pt x="1058" y="17241"/>
                      </a:cubicBezTo>
                      <a:cubicBezTo>
                        <a:pt x="-1639" y="10498"/>
                        <a:pt x="1058" y="3755"/>
                        <a:pt x="6452" y="1058"/>
                      </a:cubicBezTo>
                      <a:cubicBezTo>
                        <a:pt x="13195" y="-1639"/>
                        <a:pt x="19938" y="1058"/>
                        <a:pt x="22635" y="6452"/>
                      </a:cubicBezTo>
                      <a:cubicBezTo>
                        <a:pt x="59046" y="83319"/>
                        <a:pt x="76577" y="166929"/>
                        <a:pt x="76577" y="251888"/>
                      </a:cubicBezTo>
                      <a:cubicBezTo>
                        <a:pt x="76577" y="334149"/>
                        <a:pt x="60394" y="413714"/>
                        <a:pt x="26681" y="489232"/>
                      </a:cubicBezTo>
                      <a:cubicBezTo>
                        <a:pt x="26681" y="495975"/>
                        <a:pt x="22635" y="498672"/>
                        <a:pt x="17241" y="498672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11" name="任意多边形: 形状 2810">
                  <a:extLst>
                    <a:ext uri="{FF2B5EF4-FFF2-40B4-BE49-F238E27FC236}">
                      <a16:creationId xmlns:a16="http://schemas.microsoft.com/office/drawing/2014/main" id="{DAA7B0CC-7DEA-9074-0F06-E27FC12BB305}"/>
                    </a:ext>
                  </a:extLst>
                </p:cNvPr>
                <p:cNvSpPr/>
                <p:nvPr/>
              </p:nvSpPr>
              <p:spPr>
                <a:xfrm>
                  <a:off x="3056591" y="1137943"/>
                  <a:ext cx="416564" cy="252386"/>
                </a:xfrm>
                <a:custGeom>
                  <a:avLst/>
                  <a:gdLst>
                    <a:gd name="connsiteX0" fmla="*/ 404772 w 416564"/>
                    <a:gd name="connsiteY0" fmla="*/ 252386 h 252386"/>
                    <a:gd name="connsiteX1" fmla="*/ 395332 w 416564"/>
                    <a:gd name="connsiteY1" fmla="*/ 246992 h 252386"/>
                    <a:gd name="connsiteX2" fmla="*/ 10996 w 416564"/>
                    <a:gd name="connsiteY2" fmla="*/ 24482 h 252386"/>
                    <a:gd name="connsiteX3" fmla="*/ 208 w 416564"/>
                    <a:gd name="connsiteY3" fmla="*/ 10996 h 252386"/>
                    <a:gd name="connsiteX4" fmla="*/ 13693 w 416564"/>
                    <a:gd name="connsiteY4" fmla="*/ 208 h 252386"/>
                    <a:gd name="connsiteX5" fmla="*/ 414212 w 416564"/>
                    <a:gd name="connsiteY5" fmla="*/ 232158 h 252386"/>
                    <a:gd name="connsiteX6" fmla="*/ 411515 w 416564"/>
                    <a:gd name="connsiteY6" fmla="*/ 249689 h 252386"/>
                    <a:gd name="connsiteX7" fmla="*/ 404772 w 416564"/>
                    <a:gd name="connsiteY7" fmla="*/ 252386 h 252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6564" h="252386">
                      <a:moveTo>
                        <a:pt x="404772" y="252386"/>
                      </a:moveTo>
                      <a:cubicBezTo>
                        <a:pt x="400727" y="252386"/>
                        <a:pt x="396681" y="251038"/>
                        <a:pt x="395332" y="246992"/>
                      </a:cubicBezTo>
                      <a:cubicBezTo>
                        <a:pt x="302283" y="124274"/>
                        <a:pt x="163382" y="42013"/>
                        <a:pt x="10996" y="24482"/>
                      </a:cubicBezTo>
                      <a:cubicBezTo>
                        <a:pt x="4254" y="23133"/>
                        <a:pt x="-1141" y="17739"/>
                        <a:pt x="208" y="10996"/>
                      </a:cubicBezTo>
                      <a:cubicBezTo>
                        <a:pt x="1557" y="4254"/>
                        <a:pt x="6951" y="-1141"/>
                        <a:pt x="13693" y="208"/>
                      </a:cubicBezTo>
                      <a:cubicBezTo>
                        <a:pt x="172822" y="19088"/>
                        <a:pt x="318465" y="104046"/>
                        <a:pt x="414212" y="232158"/>
                      </a:cubicBezTo>
                      <a:cubicBezTo>
                        <a:pt x="418258" y="237552"/>
                        <a:pt x="416909" y="245644"/>
                        <a:pt x="411515" y="249689"/>
                      </a:cubicBezTo>
                      <a:cubicBezTo>
                        <a:pt x="410166" y="251038"/>
                        <a:pt x="407469" y="252386"/>
                        <a:pt x="404772" y="252386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12" name="任意多边形: 形状 2811">
                  <a:extLst>
                    <a:ext uri="{FF2B5EF4-FFF2-40B4-BE49-F238E27FC236}">
                      <a16:creationId xmlns:a16="http://schemas.microsoft.com/office/drawing/2014/main" id="{F400DC81-4EA9-23EA-9E56-0688C0915196}"/>
                    </a:ext>
                  </a:extLst>
                </p:cNvPr>
                <p:cNvSpPr/>
                <p:nvPr/>
              </p:nvSpPr>
              <p:spPr>
                <a:xfrm>
                  <a:off x="2679206" y="1399769"/>
                  <a:ext cx="641908" cy="641908"/>
                </a:xfrm>
                <a:custGeom>
                  <a:avLst/>
                  <a:gdLst>
                    <a:gd name="connsiteX0" fmla="*/ 320954 w 641908"/>
                    <a:gd name="connsiteY0" fmla="*/ 0 h 641908"/>
                    <a:gd name="connsiteX1" fmla="*/ 0 w 641908"/>
                    <a:gd name="connsiteY1" fmla="*/ 320954 h 641908"/>
                    <a:gd name="connsiteX2" fmla="*/ 320954 w 641908"/>
                    <a:gd name="connsiteY2" fmla="*/ 641909 h 641908"/>
                    <a:gd name="connsiteX3" fmla="*/ 641909 w 641908"/>
                    <a:gd name="connsiteY3" fmla="*/ 320954 h 641908"/>
                    <a:gd name="connsiteX4" fmla="*/ 320954 w 641908"/>
                    <a:gd name="connsiteY4" fmla="*/ 0 h 641908"/>
                    <a:gd name="connsiteX5" fmla="*/ 320954 w 641908"/>
                    <a:gd name="connsiteY5" fmla="*/ 589315 h 641908"/>
                    <a:gd name="connsiteX6" fmla="*/ 52593 w 641908"/>
                    <a:gd name="connsiteY6" fmla="*/ 320954 h 641908"/>
                    <a:gd name="connsiteX7" fmla="*/ 320954 w 641908"/>
                    <a:gd name="connsiteY7" fmla="*/ 52593 h 641908"/>
                    <a:gd name="connsiteX8" fmla="*/ 589315 w 641908"/>
                    <a:gd name="connsiteY8" fmla="*/ 320954 h 641908"/>
                    <a:gd name="connsiteX9" fmla="*/ 320954 w 641908"/>
                    <a:gd name="connsiteY9" fmla="*/ 589315 h 641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41908" h="641908">
                      <a:moveTo>
                        <a:pt x="320954" y="0"/>
                      </a:moveTo>
                      <a:cubicBezTo>
                        <a:pt x="142946" y="0"/>
                        <a:pt x="0" y="144295"/>
                        <a:pt x="0" y="320954"/>
                      </a:cubicBezTo>
                      <a:cubicBezTo>
                        <a:pt x="0" y="497614"/>
                        <a:pt x="144295" y="641909"/>
                        <a:pt x="320954" y="641909"/>
                      </a:cubicBezTo>
                      <a:cubicBezTo>
                        <a:pt x="497614" y="641909"/>
                        <a:pt x="641909" y="497614"/>
                        <a:pt x="641909" y="320954"/>
                      </a:cubicBezTo>
                      <a:cubicBezTo>
                        <a:pt x="641909" y="144295"/>
                        <a:pt x="497614" y="0"/>
                        <a:pt x="320954" y="0"/>
                      </a:cubicBezTo>
                      <a:close/>
                      <a:moveTo>
                        <a:pt x="320954" y="589315"/>
                      </a:moveTo>
                      <a:cubicBezTo>
                        <a:pt x="172614" y="589315"/>
                        <a:pt x="52593" y="469294"/>
                        <a:pt x="52593" y="320954"/>
                      </a:cubicBezTo>
                      <a:cubicBezTo>
                        <a:pt x="52593" y="172614"/>
                        <a:pt x="172614" y="52593"/>
                        <a:pt x="320954" y="52593"/>
                      </a:cubicBezTo>
                      <a:cubicBezTo>
                        <a:pt x="469294" y="52593"/>
                        <a:pt x="589315" y="172614"/>
                        <a:pt x="589315" y="320954"/>
                      </a:cubicBezTo>
                      <a:cubicBezTo>
                        <a:pt x="589315" y="469294"/>
                        <a:pt x="469294" y="589315"/>
                        <a:pt x="320954" y="589315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813" name="任意多边形: 形状 2812">
                  <a:extLst>
                    <a:ext uri="{FF2B5EF4-FFF2-40B4-BE49-F238E27FC236}">
                      <a16:creationId xmlns:a16="http://schemas.microsoft.com/office/drawing/2014/main" id="{F1EFF1EE-6BE0-67F0-8487-850E2B939B0D}"/>
                    </a:ext>
                  </a:extLst>
                </p:cNvPr>
                <p:cNvSpPr/>
                <p:nvPr/>
              </p:nvSpPr>
              <p:spPr>
                <a:xfrm>
                  <a:off x="2715617" y="1436180"/>
                  <a:ext cx="569086" cy="569086"/>
                </a:xfrm>
                <a:custGeom>
                  <a:avLst/>
                  <a:gdLst>
                    <a:gd name="connsiteX0" fmla="*/ 284543 w 569086"/>
                    <a:gd name="connsiteY0" fmla="*/ 0 h 569086"/>
                    <a:gd name="connsiteX1" fmla="*/ 0 w 569086"/>
                    <a:gd name="connsiteY1" fmla="*/ 284543 h 569086"/>
                    <a:gd name="connsiteX2" fmla="*/ 284543 w 569086"/>
                    <a:gd name="connsiteY2" fmla="*/ 569087 h 569086"/>
                    <a:gd name="connsiteX3" fmla="*/ 569087 w 569086"/>
                    <a:gd name="connsiteY3" fmla="*/ 284543 h 569086"/>
                    <a:gd name="connsiteX4" fmla="*/ 284543 w 569086"/>
                    <a:gd name="connsiteY4" fmla="*/ 0 h 569086"/>
                    <a:gd name="connsiteX5" fmla="*/ 284543 w 569086"/>
                    <a:gd name="connsiteY5" fmla="*/ 552904 h 569086"/>
                    <a:gd name="connsiteX6" fmla="*/ 16183 w 569086"/>
                    <a:gd name="connsiteY6" fmla="*/ 284543 h 569086"/>
                    <a:gd name="connsiteX7" fmla="*/ 284543 w 569086"/>
                    <a:gd name="connsiteY7" fmla="*/ 16183 h 569086"/>
                    <a:gd name="connsiteX8" fmla="*/ 552904 w 569086"/>
                    <a:gd name="connsiteY8" fmla="*/ 284543 h 569086"/>
                    <a:gd name="connsiteX9" fmla="*/ 284543 w 569086"/>
                    <a:gd name="connsiteY9" fmla="*/ 552904 h 569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086" h="569086">
                      <a:moveTo>
                        <a:pt x="284543" y="0"/>
                      </a:moveTo>
                      <a:cubicBezTo>
                        <a:pt x="128112" y="0"/>
                        <a:pt x="0" y="128112"/>
                        <a:pt x="0" y="284543"/>
                      </a:cubicBezTo>
                      <a:cubicBezTo>
                        <a:pt x="0" y="440975"/>
                        <a:pt x="126763" y="569087"/>
                        <a:pt x="284543" y="569087"/>
                      </a:cubicBezTo>
                      <a:cubicBezTo>
                        <a:pt x="440975" y="569087"/>
                        <a:pt x="569087" y="442323"/>
                        <a:pt x="569087" y="284543"/>
                      </a:cubicBezTo>
                      <a:cubicBezTo>
                        <a:pt x="569087" y="126763"/>
                        <a:pt x="440975" y="0"/>
                        <a:pt x="284543" y="0"/>
                      </a:cubicBezTo>
                      <a:close/>
                      <a:moveTo>
                        <a:pt x="284543" y="552904"/>
                      </a:moveTo>
                      <a:cubicBezTo>
                        <a:pt x="136203" y="552904"/>
                        <a:pt x="16183" y="432884"/>
                        <a:pt x="16183" y="284543"/>
                      </a:cubicBezTo>
                      <a:cubicBezTo>
                        <a:pt x="16183" y="136203"/>
                        <a:pt x="136203" y="16183"/>
                        <a:pt x="284543" y="16183"/>
                      </a:cubicBezTo>
                      <a:cubicBezTo>
                        <a:pt x="432884" y="16183"/>
                        <a:pt x="552904" y="136203"/>
                        <a:pt x="552904" y="284543"/>
                      </a:cubicBezTo>
                      <a:cubicBezTo>
                        <a:pt x="552904" y="432884"/>
                        <a:pt x="432884" y="552904"/>
                        <a:pt x="284543" y="552904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pic>
            <p:nvPicPr>
              <p:cNvPr id="2781" name="图片 2780" descr="图标&#10;&#10;中度可信度描述已自动生成">
                <a:extLst>
                  <a:ext uri="{FF2B5EF4-FFF2-40B4-BE49-F238E27FC236}">
                    <a16:creationId xmlns:a16="http://schemas.microsoft.com/office/drawing/2014/main" id="{B644568A-A319-E793-A45A-F8C14B3840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61708" y="1282271"/>
                <a:ext cx="874208" cy="874208"/>
              </a:xfrm>
              <a:prstGeom prst="rect">
                <a:avLst/>
              </a:prstGeom>
              <a:noFill/>
            </p:spPr>
          </p:pic>
        </p:grpSp>
        <p:grpSp>
          <p:nvGrpSpPr>
            <p:cNvPr id="2874" name="组合 2873">
              <a:extLst>
                <a:ext uri="{FF2B5EF4-FFF2-40B4-BE49-F238E27FC236}">
                  <a16:creationId xmlns:a16="http://schemas.microsoft.com/office/drawing/2014/main" id="{B916FAB0-3137-A6C1-7F77-A02AD91AC381}"/>
                </a:ext>
              </a:extLst>
            </p:cNvPr>
            <p:cNvGrpSpPr/>
            <p:nvPr/>
          </p:nvGrpSpPr>
          <p:grpSpPr>
            <a:xfrm rot="16200000">
              <a:off x="7634923" y="882478"/>
              <a:ext cx="1785328" cy="1698200"/>
              <a:chOff x="4855622" y="875335"/>
              <a:chExt cx="1785328" cy="1698200"/>
            </a:xfrm>
          </p:grpSpPr>
          <p:pic>
            <p:nvPicPr>
              <p:cNvPr id="2875" name="图片 2874">
                <a:extLst>
                  <a:ext uri="{FF2B5EF4-FFF2-40B4-BE49-F238E27FC236}">
                    <a16:creationId xmlns:a16="http://schemas.microsoft.com/office/drawing/2014/main" id="{E758A4DD-EF09-F0B0-3C4B-9601074B0A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869" b="12547"/>
              <a:stretch/>
            </p:blipFill>
            <p:spPr>
              <a:xfrm rot="8262643">
                <a:off x="4855622" y="875335"/>
                <a:ext cx="1109941" cy="947213"/>
              </a:xfrm>
              <a:prstGeom prst="rect">
                <a:avLst/>
              </a:prstGeom>
            </p:spPr>
          </p:pic>
          <p:pic>
            <p:nvPicPr>
              <p:cNvPr id="2876" name="图片 2875">
                <a:extLst>
                  <a:ext uri="{FF2B5EF4-FFF2-40B4-BE49-F238E27FC236}">
                    <a16:creationId xmlns:a16="http://schemas.microsoft.com/office/drawing/2014/main" id="{469290ED-03FB-6C3A-F1E1-4FB015CEA9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5869" b="12547"/>
              <a:stretch/>
            </p:blipFill>
            <p:spPr>
              <a:xfrm rot="8384482" flipH="1" flipV="1">
                <a:off x="5545470" y="1626322"/>
                <a:ext cx="1095480" cy="947213"/>
              </a:xfrm>
              <a:prstGeom prst="rect">
                <a:avLst/>
              </a:prstGeom>
            </p:spPr>
          </p:pic>
        </p:grpSp>
      </p:grpSp>
      <p:sp>
        <p:nvSpPr>
          <p:cNvPr id="2" name="箭头: 右 1">
            <a:extLst>
              <a:ext uri="{FF2B5EF4-FFF2-40B4-BE49-F238E27FC236}">
                <a16:creationId xmlns:a16="http://schemas.microsoft.com/office/drawing/2014/main" id="{3CAAEEED-C4A8-00F5-DB26-2E6F47555F5F}"/>
              </a:ext>
            </a:extLst>
          </p:cNvPr>
          <p:cNvSpPr/>
          <p:nvPr/>
        </p:nvSpPr>
        <p:spPr>
          <a:xfrm>
            <a:off x="3544324" y="1206841"/>
            <a:ext cx="896711" cy="2328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rgbClr val="66FFFF">
                  <a:alpha val="85000"/>
                </a:srgb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32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rgbClr val="66FFFF"/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EE9A4927-15FB-01ED-B231-9270A8C4CF58}"/>
              </a:ext>
            </a:extLst>
          </p:cNvPr>
          <p:cNvSpPr/>
          <p:nvPr/>
        </p:nvSpPr>
        <p:spPr>
          <a:xfrm>
            <a:off x="3468511" y="1339683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4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856" name="箭头: 右 2855">
            <a:extLst>
              <a:ext uri="{FF2B5EF4-FFF2-40B4-BE49-F238E27FC236}">
                <a16:creationId xmlns:a16="http://schemas.microsoft.com/office/drawing/2014/main" id="{A9290953-0E8C-AE31-E15B-11A14D26D661}"/>
              </a:ext>
            </a:extLst>
          </p:cNvPr>
          <p:cNvSpPr/>
          <p:nvPr/>
        </p:nvSpPr>
        <p:spPr>
          <a:xfrm>
            <a:off x="3828175" y="2128521"/>
            <a:ext cx="896711" cy="2328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rgbClr val="66FFFF">
                  <a:alpha val="85000"/>
                </a:srgb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32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rgbClr val="66FFFF"/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857" name="箭头: 右 2856">
            <a:extLst>
              <a:ext uri="{FF2B5EF4-FFF2-40B4-BE49-F238E27FC236}">
                <a16:creationId xmlns:a16="http://schemas.microsoft.com/office/drawing/2014/main" id="{67BFEC7F-27FC-C7E2-DF7F-C1A4D03B3E5B}"/>
              </a:ext>
            </a:extLst>
          </p:cNvPr>
          <p:cNvSpPr/>
          <p:nvPr/>
        </p:nvSpPr>
        <p:spPr>
          <a:xfrm>
            <a:off x="3237616" y="1085219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1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5" name="箭头: 右 24">
            <a:extLst>
              <a:ext uri="{FF2B5EF4-FFF2-40B4-BE49-F238E27FC236}">
                <a16:creationId xmlns:a16="http://schemas.microsoft.com/office/drawing/2014/main" id="{19089ECF-B4B8-8276-1C8E-1D751A6A7DEF}"/>
              </a:ext>
            </a:extLst>
          </p:cNvPr>
          <p:cNvSpPr/>
          <p:nvPr/>
        </p:nvSpPr>
        <p:spPr>
          <a:xfrm>
            <a:off x="3896768" y="2013769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rgbClr val="66FFFF">
                  <a:alpha val="10000"/>
                </a:srgb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1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rgbClr val="66FFFF">
                    <a:alpha val="10000"/>
                  </a:srgb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855" name="箭头: 右 2854">
            <a:extLst>
              <a:ext uri="{FF2B5EF4-FFF2-40B4-BE49-F238E27FC236}">
                <a16:creationId xmlns:a16="http://schemas.microsoft.com/office/drawing/2014/main" id="{5E56704F-0A3B-40DC-E022-FAA646C62255}"/>
              </a:ext>
            </a:extLst>
          </p:cNvPr>
          <p:cNvSpPr/>
          <p:nvPr/>
        </p:nvSpPr>
        <p:spPr>
          <a:xfrm>
            <a:off x="3596508" y="2274563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4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627" name="箭头: 右 2626">
            <a:extLst>
              <a:ext uri="{FF2B5EF4-FFF2-40B4-BE49-F238E27FC236}">
                <a16:creationId xmlns:a16="http://schemas.microsoft.com/office/drawing/2014/main" id="{98B6EF27-A483-7160-FD10-937DBA9DD620}"/>
              </a:ext>
            </a:extLst>
          </p:cNvPr>
          <p:cNvSpPr/>
          <p:nvPr/>
        </p:nvSpPr>
        <p:spPr>
          <a:xfrm>
            <a:off x="6313737" y="1206841"/>
            <a:ext cx="896711" cy="2328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rgbClr val="66FFFF">
                  <a:alpha val="85000"/>
                </a:srgb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32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rgbClr val="66FFFF"/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628" name="箭头: 右 2627">
            <a:extLst>
              <a:ext uri="{FF2B5EF4-FFF2-40B4-BE49-F238E27FC236}">
                <a16:creationId xmlns:a16="http://schemas.microsoft.com/office/drawing/2014/main" id="{B2E89C04-9F40-A0C9-83EB-4E7485D520A5}"/>
              </a:ext>
            </a:extLst>
          </p:cNvPr>
          <p:cNvSpPr/>
          <p:nvPr/>
        </p:nvSpPr>
        <p:spPr>
          <a:xfrm>
            <a:off x="6237924" y="1339683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4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629" name="箭头: 右 2628">
            <a:extLst>
              <a:ext uri="{FF2B5EF4-FFF2-40B4-BE49-F238E27FC236}">
                <a16:creationId xmlns:a16="http://schemas.microsoft.com/office/drawing/2014/main" id="{F8101CA2-3AF2-6F5F-30A8-FBBDB1485583}"/>
              </a:ext>
            </a:extLst>
          </p:cNvPr>
          <p:cNvSpPr/>
          <p:nvPr/>
        </p:nvSpPr>
        <p:spPr>
          <a:xfrm>
            <a:off x="6597588" y="2128521"/>
            <a:ext cx="896711" cy="2328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rgbClr val="66FFFF">
                  <a:alpha val="85000"/>
                </a:srgb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32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rgbClr val="66FFFF"/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630" name="箭头: 右 2629">
            <a:extLst>
              <a:ext uri="{FF2B5EF4-FFF2-40B4-BE49-F238E27FC236}">
                <a16:creationId xmlns:a16="http://schemas.microsoft.com/office/drawing/2014/main" id="{1C313CCF-DCB5-09CE-0A96-4CA908C2CAF3}"/>
              </a:ext>
            </a:extLst>
          </p:cNvPr>
          <p:cNvSpPr/>
          <p:nvPr/>
        </p:nvSpPr>
        <p:spPr>
          <a:xfrm>
            <a:off x="6007029" y="1085219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1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631" name="箭头: 右 2630">
            <a:extLst>
              <a:ext uri="{FF2B5EF4-FFF2-40B4-BE49-F238E27FC236}">
                <a16:creationId xmlns:a16="http://schemas.microsoft.com/office/drawing/2014/main" id="{438CEFC6-6C99-0C17-5EAF-FC6FBED4B563}"/>
              </a:ext>
            </a:extLst>
          </p:cNvPr>
          <p:cNvSpPr/>
          <p:nvPr/>
        </p:nvSpPr>
        <p:spPr>
          <a:xfrm>
            <a:off x="6666181" y="2013769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1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1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632" name="箭头: 右 2631">
            <a:extLst>
              <a:ext uri="{FF2B5EF4-FFF2-40B4-BE49-F238E27FC236}">
                <a16:creationId xmlns:a16="http://schemas.microsoft.com/office/drawing/2014/main" id="{28091760-25AC-7A3B-3182-95C557A5D2FE}"/>
              </a:ext>
            </a:extLst>
          </p:cNvPr>
          <p:cNvSpPr/>
          <p:nvPr/>
        </p:nvSpPr>
        <p:spPr>
          <a:xfrm>
            <a:off x="6365921" y="2274563"/>
            <a:ext cx="633697" cy="164561"/>
          </a:xfrm>
          <a:prstGeom prst="rightArrow">
            <a:avLst>
              <a:gd name="adj1" fmla="val 50000"/>
              <a:gd name="adj2" fmla="val 95565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40000"/>
                </a:schemeClr>
              </a:gs>
              <a:gs pos="73000">
                <a:srgbClr val="026AFF">
                  <a:alpha val="0"/>
                </a:srgbClr>
              </a:gs>
              <a:gs pos="30000">
                <a:srgbClr val="026AFF">
                  <a:alpha val="40000"/>
                </a:srgbClr>
              </a:gs>
              <a:gs pos="100000">
                <a:srgbClr val="026AFF">
                  <a:alpha val="0"/>
                </a:srgbClr>
              </a:gs>
            </a:gsLst>
            <a:lin ang="108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60000"/>
                    <a:lumOff val="40000"/>
                    <a:alpha val="40000"/>
                  </a:schemeClr>
                </a:gs>
                <a:gs pos="43000">
                  <a:srgbClr val="026AFF">
                    <a:alpha val="0"/>
                  </a:srgbClr>
                </a:gs>
                <a:gs pos="100000">
                  <a:srgbClr val="026AFF">
                    <a:alpha val="0"/>
                  </a:srgbClr>
                </a:gs>
              </a:gsLst>
              <a:lin ang="10800000" scaled="1"/>
              <a:tileRect/>
            </a:gradFill>
          </a:ln>
          <a:effectLst/>
          <a:scene3d>
            <a:camera prst="perspectiveLeft">
              <a:rot lat="0" lon="0" rev="0"/>
            </a:camera>
            <a:lightRig rig="contrasting" dir="t"/>
          </a:scene3d>
          <a:sp3d extrusionH="127000"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endParaRPr lang="zh-CN" altLang="en-US">
              <a:solidFill>
                <a:prstClr val="white"/>
              </a:solidFill>
              <a:latin typeface="+mj-ea"/>
              <a:ea typeface="+mj-ea"/>
              <a:cs typeface="OPPOSans L" panose="00020600040101010101" pitchFamily="18" charset="-122"/>
            </a:endParaRPr>
          </a:p>
        </p:txBody>
      </p:sp>
      <p:sp>
        <p:nvSpPr>
          <p:cNvPr id="2859" name="文本框 2858">
            <a:extLst>
              <a:ext uri="{FF2B5EF4-FFF2-40B4-BE49-F238E27FC236}">
                <a16:creationId xmlns:a16="http://schemas.microsoft.com/office/drawing/2014/main" id="{5300DD81-0508-B0DE-34D6-4B4D608393BF}"/>
              </a:ext>
            </a:extLst>
          </p:cNvPr>
          <p:cNvSpPr txBox="1"/>
          <p:nvPr/>
        </p:nvSpPr>
        <p:spPr>
          <a:xfrm>
            <a:off x="423905" y="324584"/>
            <a:ext cx="3579942" cy="577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1582813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 descr="电脑萤幕&#10;&#10;低可信度描述已自动生成">
            <a:extLst>
              <a:ext uri="{FF2B5EF4-FFF2-40B4-BE49-F238E27FC236}">
                <a16:creationId xmlns:a16="http://schemas.microsoft.com/office/drawing/2014/main" id="{3419A51E-AD48-B258-E127-E0DECB1B4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25" b="29776"/>
          <a:stretch>
            <a:fillRect/>
          </a:stretch>
        </p:blipFill>
        <p:spPr>
          <a:xfrm>
            <a:off x="0" y="0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4CCFA26-4DF9-0F4C-CCA1-FC0EAFD26AD6}"/>
              </a:ext>
            </a:extLst>
          </p:cNvPr>
          <p:cNvSpPr/>
          <p:nvPr/>
        </p:nvSpPr>
        <p:spPr>
          <a:xfrm>
            <a:off x="0" y="0"/>
            <a:ext cx="11520488" cy="3240088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82B37D30-DB30-C661-3AA5-FB831FF97B6F}"/>
              </a:ext>
            </a:extLst>
          </p:cNvPr>
          <p:cNvGrpSpPr/>
          <p:nvPr/>
        </p:nvGrpSpPr>
        <p:grpSpPr>
          <a:xfrm>
            <a:off x="523875" y="1343355"/>
            <a:ext cx="2055713" cy="451891"/>
            <a:chOff x="523875" y="1343355"/>
            <a:chExt cx="2055713" cy="45189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BCF8A26-8509-84F1-0227-C93AC03C34DD}"/>
                </a:ext>
              </a:extLst>
            </p:cNvPr>
            <p:cNvSpPr txBox="1"/>
            <p:nvPr/>
          </p:nvSpPr>
          <p:spPr>
            <a:xfrm>
              <a:off x="527744" y="1343355"/>
              <a:ext cx="2051844" cy="3077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defRPr sz="200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OPPOSans L" panose="00020600040101010101" pitchFamily="18" charset="-122"/>
                </a:rPr>
                <a:t>此处输入标题内容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B5968D36-4C56-A0D6-A7B1-1D663E878B67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" y="1695582"/>
              <a:ext cx="1606550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65531743-3BD5-B493-4F49-7FACB2CDF961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" y="1740032"/>
              <a:ext cx="1971675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5000">
                    <a:schemeClr val="accent1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07CE999-99B8-BB82-AA4E-B01A1C3F6742}"/>
                </a:ext>
              </a:extLst>
            </p:cNvPr>
            <p:cNvCxnSpPr>
              <a:cxnSpLocks/>
            </p:cNvCxnSpPr>
            <p:nvPr/>
          </p:nvCxnSpPr>
          <p:spPr>
            <a:xfrm>
              <a:off x="938486" y="1795246"/>
              <a:ext cx="777328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0"/>
                    </a:schemeClr>
                  </a:gs>
                  <a:gs pos="55000">
                    <a:schemeClr val="accent4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7029CE50-70A6-FCEA-D1EA-500CF9F8D950}"/>
              </a:ext>
            </a:extLst>
          </p:cNvPr>
          <p:cNvGrpSpPr/>
          <p:nvPr/>
        </p:nvGrpSpPr>
        <p:grpSpPr>
          <a:xfrm>
            <a:off x="3474714" y="652329"/>
            <a:ext cx="1937585" cy="2285833"/>
            <a:chOff x="3474714" y="604297"/>
            <a:chExt cx="1937585" cy="2285833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362FD25E-08D7-2F96-3AD1-54CEE71C4933}"/>
                </a:ext>
              </a:extLst>
            </p:cNvPr>
            <p:cNvGrpSpPr/>
            <p:nvPr/>
          </p:nvGrpSpPr>
          <p:grpSpPr>
            <a:xfrm>
              <a:off x="3474714" y="604297"/>
              <a:ext cx="1937585" cy="2285833"/>
              <a:chOff x="3474714" y="604297"/>
              <a:chExt cx="1937585" cy="2285833"/>
            </a:xfrm>
          </p:grpSpPr>
          <p:grpSp>
            <p:nvGrpSpPr>
              <p:cNvPr id="94" name="组合 93">
                <a:extLst>
                  <a:ext uri="{FF2B5EF4-FFF2-40B4-BE49-F238E27FC236}">
                    <a16:creationId xmlns:a16="http://schemas.microsoft.com/office/drawing/2014/main" id="{309F43A9-9635-1BB5-14E1-53E4281B6757}"/>
                  </a:ext>
                </a:extLst>
              </p:cNvPr>
              <p:cNvGrpSpPr/>
              <p:nvPr/>
            </p:nvGrpSpPr>
            <p:grpSpPr>
              <a:xfrm>
                <a:off x="3474714" y="604297"/>
                <a:ext cx="1937585" cy="2285833"/>
                <a:chOff x="3474714" y="604297"/>
                <a:chExt cx="1937585" cy="2285833"/>
              </a:xfrm>
            </p:grpSpPr>
            <p:grpSp>
              <p:nvGrpSpPr>
                <p:cNvPr id="90" name="组合 89">
                  <a:extLst>
                    <a:ext uri="{FF2B5EF4-FFF2-40B4-BE49-F238E27FC236}">
                      <a16:creationId xmlns:a16="http://schemas.microsoft.com/office/drawing/2014/main" id="{C93FA3F9-DE20-C099-0E92-EBDF44F427A7}"/>
                    </a:ext>
                  </a:extLst>
                </p:cNvPr>
                <p:cNvGrpSpPr/>
                <p:nvPr/>
              </p:nvGrpSpPr>
              <p:grpSpPr>
                <a:xfrm>
                  <a:off x="3474714" y="604297"/>
                  <a:ext cx="1937585" cy="2258906"/>
                  <a:chOff x="3642360" y="-2486453"/>
                  <a:chExt cx="1937585" cy="2258906"/>
                </a:xfrm>
              </p:grpSpPr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68B225E3-AD43-2A3A-2F12-13742D331028}"/>
                      </a:ext>
                    </a:extLst>
                  </p:cNvPr>
                  <p:cNvSpPr/>
                  <p:nvPr/>
                </p:nvSpPr>
                <p:spPr>
                  <a:xfrm>
                    <a:off x="3642360" y="-2352604"/>
                    <a:ext cx="1937585" cy="2125057"/>
                  </a:xfrm>
                  <a:custGeom>
                    <a:avLst/>
                    <a:gdLst>
                      <a:gd name="connsiteX0" fmla="*/ 484396 w 1937585"/>
                      <a:gd name="connsiteY0" fmla="*/ 0 h 2125057"/>
                      <a:gd name="connsiteX1" fmla="*/ 702796 w 1937585"/>
                      <a:gd name="connsiteY1" fmla="*/ 0 h 2125057"/>
                      <a:gd name="connsiteX2" fmla="*/ 702807 w 1937585"/>
                      <a:gd name="connsiteY2" fmla="*/ 34 h 2125057"/>
                      <a:gd name="connsiteX3" fmla="*/ 749365 w 1937585"/>
                      <a:gd name="connsiteY3" fmla="*/ 66208 h 2125057"/>
                      <a:gd name="connsiteX4" fmla="*/ 777958 w 1937585"/>
                      <a:gd name="connsiteY4" fmla="*/ 80683 h 2125057"/>
                      <a:gd name="connsiteX5" fmla="*/ 1608583 w 1937585"/>
                      <a:gd name="connsiteY5" fmla="*/ 80683 h 2125057"/>
                      <a:gd name="connsiteX6" fmla="*/ 1637177 w 1937585"/>
                      <a:gd name="connsiteY6" fmla="*/ 66208 h 2125057"/>
                      <a:gd name="connsiteX7" fmla="*/ 1683733 w 1937585"/>
                      <a:gd name="connsiteY7" fmla="*/ 34 h 2125057"/>
                      <a:gd name="connsiteX8" fmla="*/ 1683744 w 1937585"/>
                      <a:gd name="connsiteY8" fmla="*/ 0 h 2125057"/>
                      <a:gd name="connsiteX9" fmla="*/ 1937585 w 1937585"/>
                      <a:gd name="connsiteY9" fmla="*/ 0 h 2125057"/>
                      <a:gd name="connsiteX10" fmla="*/ 1453189 w 1937585"/>
                      <a:gd name="connsiteY10" fmla="*/ 2125057 h 2125057"/>
                      <a:gd name="connsiteX11" fmla="*/ 0 w 1937585"/>
                      <a:gd name="connsiteY11" fmla="*/ 2125057 h 212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37585" h="2125057">
                        <a:moveTo>
                          <a:pt x="484396" y="0"/>
                        </a:moveTo>
                        <a:lnTo>
                          <a:pt x="702796" y="0"/>
                        </a:lnTo>
                        <a:lnTo>
                          <a:pt x="702807" y="34"/>
                        </a:lnTo>
                        <a:lnTo>
                          <a:pt x="749365" y="66208"/>
                        </a:lnTo>
                        <a:cubicBezTo>
                          <a:pt x="755729" y="75255"/>
                          <a:pt x="766452" y="80683"/>
                          <a:pt x="777958" y="80683"/>
                        </a:cubicBezTo>
                        <a:lnTo>
                          <a:pt x="1608583" y="80683"/>
                        </a:lnTo>
                        <a:cubicBezTo>
                          <a:pt x="1620089" y="80683"/>
                          <a:pt x="1630811" y="75255"/>
                          <a:pt x="1637177" y="66208"/>
                        </a:cubicBezTo>
                        <a:lnTo>
                          <a:pt x="1683733" y="34"/>
                        </a:lnTo>
                        <a:lnTo>
                          <a:pt x="1683744" y="0"/>
                        </a:lnTo>
                        <a:lnTo>
                          <a:pt x="1937585" y="0"/>
                        </a:lnTo>
                        <a:lnTo>
                          <a:pt x="1453189" y="2125057"/>
                        </a:lnTo>
                        <a:lnTo>
                          <a:pt x="0" y="21250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7000"/>
                          <a:alpha val="30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  <a:alpha val="3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30000"/>
                        </a:schemeClr>
                      </a:gs>
                    </a:gsLst>
                    <a:lin ang="16200000" scaled="1"/>
                  </a:gradFill>
                  <a:ln w="6350" cap="rnd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3639F7FC-42B3-A4AA-1553-D3167F27CC85}"/>
                      </a:ext>
                    </a:extLst>
                  </p:cNvPr>
                  <p:cNvSpPr/>
                  <p:nvPr/>
                </p:nvSpPr>
                <p:spPr>
                  <a:xfrm>
                    <a:off x="3898357" y="-2352604"/>
                    <a:ext cx="1681588" cy="1001991"/>
                  </a:xfrm>
                  <a:custGeom>
                    <a:avLst/>
                    <a:gdLst>
                      <a:gd name="connsiteX0" fmla="*/ 228399 w 1681588"/>
                      <a:gd name="connsiteY0" fmla="*/ 0 h 1001991"/>
                      <a:gd name="connsiteX1" fmla="*/ 446799 w 1681588"/>
                      <a:gd name="connsiteY1" fmla="*/ 0 h 1001991"/>
                      <a:gd name="connsiteX2" fmla="*/ 446810 w 1681588"/>
                      <a:gd name="connsiteY2" fmla="*/ 34 h 1001991"/>
                      <a:gd name="connsiteX3" fmla="*/ 493368 w 1681588"/>
                      <a:gd name="connsiteY3" fmla="*/ 66208 h 1001991"/>
                      <a:gd name="connsiteX4" fmla="*/ 521961 w 1681588"/>
                      <a:gd name="connsiteY4" fmla="*/ 80683 h 1001991"/>
                      <a:gd name="connsiteX5" fmla="*/ 1352586 w 1681588"/>
                      <a:gd name="connsiteY5" fmla="*/ 80683 h 1001991"/>
                      <a:gd name="connsiteX6" fmla="*/ 1381180 w 1681588"/>
                      <a:gd name="connsiteY6" fmla="*/ 66208 h 1001991"/>
                      <a:gd name="connsiteX7" fmla="*/ 1427736 w 1681588"/>
                      <a:gd name="connsiteY7" fmla="*/ 34 h 1001991"/>
                      <a:gd name="connsiteX8" fmla="*/ 1427747 w 1681588"/>
                      <a:gd name="connsiteY8" fmla="*/ 0 h 1001991"/>
                      <a:gd name="connsiteX9" fmla="*/ 1681588 w 1681588"/>
                      <a:gd name="connsiteY9" fmla="*/ 0 h 1001991"/>
                      <a:gd name="connsiteX10" fmla="*/ 1595436 w 1681588"/>
                      <a:gd name="connsiteY10" fmla="*/ 377953 h 1001991"/>
                      <a:gd name="connsiteX11" fmla="*/ 0 w 1681588"/>
                      <a:gd name="connsiteY11" fmla="*/ 1001991 h 100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81588" h="1001991">
                        <a:moveTo>
                          <a:pt x="228399" y="0"/>
                        </a:moveTo>
                        <a:lnTo>
                          <a:pt x="446799" y="0"/>
                        </a:lnTo>
                        <a:lnTo>
                          <a:pt x="446810" y="34"/>
                        </a:lnTo>
                        <a:lnTo>
                          <a:pt x="493368" y="66208"/>
                        </a:lnTo>
                        <a:cubicBezTo>
                          <a:pt x="499732" y="75255"/>
                          <a:pt x="510455" y="80683"/>
                          <a:pt x="521961" y="80683"/>
                        </a:cubicBezTo>
                        <a:lnTo>
                          <a:pt x="1352586" y="80683"/>
                        </a:lnTo>
                        <a:cubicBezTo>
                          <a:pt x="1364092" y="80683"/>
                          <a:pt x="1374814" y="75255"/>
                          <a:pt x="1381180" y="66208"/>
                        </a:cubicBezTo>
                        <a:lnTo>
                          <a:pt x="1427736" y="34"/>
                        </a:lnTo>
                        <a:lnTo>
                          <a:pt x="1427747" y="0"/>
                        </a:lnTo>
                        <a:lnTo>
                          <a:pt x="1681588" y="0"/>
                        </a:lnTo>
                        <a:lnTo>
                          <a:pt x="1595436" y="377953"/>
                        </a:lnTo>
                        <a:lnTo>
                          <a:pt x="0" y="100199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6350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69" name="六边形 2">
                    <a:extLst>
                      <a:ext uri="{FF2B5EF4-FFF2-40B4-BE49-F238E27FC236}">
                        <a16:creationId xmlns:a16="http://schemas.microsoft.com/office/drawing/2014/main" id="{4D536C02-03FB-B55E-0923-B7863F1D1335}"/>
                      </a:ext>
                    </a:extLst>
                  </p:cNvPr>
                  <p:cNvSpPr/>
                  <p:nvPr/>
                </p:nvSpPr>
                <p:spPr>
                  <a:xfrm>
                    <a:off x="4359904" y="-2486453"/>
                    <a:ext cx="950321" cy="183374"/>
                  </a:xfrm>
                  <a:custGeom>
                    <a:avLst/>
                    <a:gdLst>
                      <a:gd name="connsiteX0" fmla="*/ 6010 w 1040850"/>
                      <a:gd name="connsiteY0" fmla="*/ 89624 h 219075"/>
                      <a:gd name="connsiteX1" fmla="*/ 54841 w 1040850"/>
                      <a:gd name="connsiteY1" fmla="*/ 16086 h 219075"/>
                      <a:gd name="connsiteX2" fmla="*/ 84831 w 1040850"/>
                      <a:gd name="connsiteY2" fmla="*/ 0 h 219075"/>
                      <a:gd name="connsiteX3" fmla="*/ 956020 w 1040850"/>
                      <a:gd name="connsiteY3" fmla="*/ 0 h 219075"/>
                      <a:gd name="connsiteX4" fmla="*/ 986010 w 1040850"/>
                      <a:gd name="connsiteY4" fmla="*/ 16086 h 219075"/>
                      <a:gd name="connsiteX5" fmla="*/ 1034841 w 1040850"/>
                      <a:gd name="connsiteY5" fmla="*/ 89624 h 219075"/>
                      <a:gd name="connsiteX6" fmla="*/ 1034840 w 1040850"/>
                      <a:gd name="connsiteY6" fmla="*/ 129452 h 219075"/>
                      <a:gd name="connsiteX7" fmla="*/ 986010 w 1040850"/>
                      <a:gd name="connsiteY7" fmla="*/ 202989 h 219075"/>
                      <a:gd name="connsiteX8" fmla="*/ 956020 w 1040850"/>
                      <a:gd name="connsiteY8" fmla="*/ 219075 h 219075"/>
                      <a:gd name="connsiteX9" fmla="*/ 84831 w 1040850"/>
                      <a:gd name="connsiteY9" fmla="*/ 219075 h 219075"/>
                      <a:gd name="connsiteX10" fmla="*/ 54841 w 1040850"/>
                      <a:gd name="connsiteY10" fmla="*/ 202989 h 219075"/>
                      <a:gd name="connsiteX11" fmla="*/ 6010 w 1040850"/>
                      <a:gd name="connsiteY11" fmla="*/ 129452 h 219075"/>
                      <a:gd name="connsiteX12" fmla="*/ 6010 w 1040850"/>
                      <a:gd name="connsiteY12" fmla="*/ 89624 h 219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40850" h="219075">
                        <a:moveTo>
                          <a:pt x="6010" y="89624"/>
                        </a:moveTo>
                        <a:lnTo>
                          <a:pt x="54841" y="16086"/>
                        </a:lnTo>
                        <a:cubicBezTo>
                          <a:pt x="61516" y="6032"/>
                          <a:pt x="72763" y="0"/>
                          <a:pt x="84831" y="0"/>
                        </a:cubicBezTo>
                        <a:lnTo>
                          <a:pt x="956020" y="0"/>
                        </a:lnTo>
                        <a:cubicBezTo>
                          <a:pt x="968088" y="0"/>
                          <a:pt x="979334" y="6032"/>
                          <a:pt x="986010" y="16086"/>
                        </a:cubicBezTo>
                        <a:lnTo>
                          <a:pt x="1034841" y="89624"/>
                        </a:lnTo>
                        <a:cubicBezTo>
                          <a:pt x="1042854" y="101692"/>
                          <a:pt x="1042854" y="117384"/>
                          <a:pt x="1034840" y="129452"/>
                        </a:cubicBezTo>
                        <a:lnTo>
                          <a:pt x="986010" y="202989"/>
                        </a:lnTo>
                        <a:cubicBezTo>
                          <a:pt x="979334" y="213043"/>
                          <a:pt x="968088" y="219075"/>
                          <a:pt x="956020" y="219075"/>
                        </a:cubicBezTo>
                        <a:lnTo>
                          <a:pt x="84831" y="219075"/>
                        </a:lnTo>
                        <a:cubicBezTo>
                          <a:pt x="72763" y="219075"/>
                          <a:pt x="61516" y="213043"/>
                          <a:pt x="54841" y="202989"/>
                        </a:cubicBezTo>
                        <a:lnTo>
                          <a:pt x="6010" y="129452"/>
                        </a:lnTo>
                        <a:cubicBezTo>
                          <a:pt x="-2003" y="117384"/>
                          <a:pt x="-2003" y="101692"/>
                          <a:pt x="6010" y="89624"/>
                        </a:cubicBezTo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7000"/>
                          <a:alpha val="30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  <a:alpha val="3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30000"/>
                        </a:schemeClr>
                      </a:gs>
                    </a:gsLst>
                    <a:lin ang="16200000" scaled="1"/>
                  </a:gradFill>
                  <a:ln w="6350" cap="rnd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000" dirty="0">
                        <a:latin typeface="+mj-ea"/>
                        <a:ea typeface="+mj-ea"/>
                      </a:rPr>
                      <a:t>输入标题</a:t>
                    </a:r>
                  </a:p>
                </p:txBody>
              </p:sp>
            </p:grpSp>
            <p:pic>
              <p:nvPicPr>
                <p:cNvPr id="21" name="图片 20">
                  <a:extLst>
                    <a:ext uri="{FF2B5EF4-FFF2-40B4-BE49-F238E27FC236}">
                      <a16:creationId xmlns:a16="http://schemas.microsoft.com/office/drawing/2014/main" id="{E673034A-FA70-48ED-8E4C-BA8799F400D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15" t="-10977" b="-2"/>
                <a:stretch/>
              </p:blipFill>
              <p:spPr>
                <a:xfrm rot="16980631">
                  <a:off x="2791556" y="1982419"/>
                  <a:ext cx="1744906" cy="70516"/>
                </a:xfrm>
                <a:prstGeom prst="rect">
                  <a:avLst/>
                </a:prstGeom>
              </p:spPr>
            </p:pic>
            <p:pic>
              <p:nvPicPr>
                <p:cNvPr id="93" name="图片 92">
                  <a:extLst>
                    <a:ext uri="{FF2B5EF4-FFF2-40B4-BE49-F238E27FC236}">
                      <a16:creationId xmlns:a16="http://schemas.microsoft.com/office/drawing/2014/main" id="{9972DA01-AC60-F93F-DBAC-C92E171193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16" r="14737" b="-2"/>
                <a:stretch/>
              </p:blipFill>
              <p:spPr>
                <a:xfrm rot="16980631">
                  <a:off x="4406780" y="1517367"/>
                  <a:ext cx="1649675" cy="63086"/>
                </a:xfrm>
                <a:prstGeom prst="rect">
                  <a:avLst/>
                </a:prstGeom>
              </p:spPr>
            </p:pic>
          </p:grp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20B878A0-DA12-068D-6855-33F6F8C8DB2A}"/>
                  </a:ext>
                </a:extLst>
              </p:cNvPr>
              <p:cNvSpPr txBox="1"/>
              <p:nvPr/>
            </p:nvSpPr>
            <p:spPr>
              <a:xfrm>
                <a:off x="3794167" y="2112593"/>
                <a:ext cx="993184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E71B0370-45C8-E0AE-0EE4-8546085993E0}"/>
                  </a:ext>
                </a:extLst>
              </p:cNvPr>
              <p:cNvSpPr txBox="1"/>
              <p:nvPr/>
            </p:nvSpPr>
            <p:spPr>
              <a:xfrm>
                <a:off x="3752210" y="2297811"/>
                <a:ext cx="1035141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3BA4BA04-4E64-74D1-0B06-B0CB75A4398D}"/>
                  </a:ext>
                </a:extLst>
              </p:cNvPr>
              <p:cNvSpPr txBox="1"/>
              <p:nvPr/>
            </p:nvSpPr>
            <p:spPr>
              <a:xfrm>
                <a:off x="3710253" y="2483030"/>
                <a:ext cx="1064659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87BCB1DF-B22B-305E-B744-EBBBB838EF8E}"/>
                </a:ext>
              </a:extLst>
            </p:cNvPr>
            <p:cNvGrpSpPr/>
            <p:nvPr/>
          </p:nvGrpSpPr>
          <p:grpSpPr>
            <a:xfrm>
              <a:off x="3987549" y="921520"/>
              <a:ext cx="1080365" cy="1066611"/>
              <a:chOff x="4070971" y="983008"/>
              <a:chExt cx="1080365" cy="1066611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ADCC2A38-E820-A3FD-598F-D5A76E07EC81}"/>
                  </a:ext>
                </a:extLst>
              </p:cNvPr>
              <p:cNvSpPr/>
              <p:nvPr/>
            </p:nvSpPr>
            <p:spPr>
              <a:xfrm>
                <a:off x="4070971" y="983008"/>
                <a:ext cx="1080365" cy="106661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3000">
                    <a:srgbClr val="316BFF">
                      <a:alpha val="0"/>
                    </a:srgbClr>
                  </a:gs>
                  <a:gs pos="67000">
                    <a:srgbClr val="316BFF">
                      <a:alpha val="30000"/>
                    </a:srgb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6" name="弧形 15">
                <a:extLst>
                  <a:ext uri="{FF2B5EF4-FFF2-40B4-BE49-F238E27FC236}">
                    <a16:creationId xmlns:a16="http://schemas.microsoft.com/office/drawing/2014/main" id="{16015D13-F7B0-5E60-3DD2-45BF6D00C6F1}"/>
                  </a:ext>
                </a:extLst>
              </p:cNvPr>
              <p:cNvSpPr/>
              <p:nvPr/>
            </p:nvSpPr>
            <p:spPr>
              <a:xfrm>
                <a:off x="4070971" y="983008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7" name="弧形 16">
                <a:extLst>
                  <a:ext uri="{FF2B5EF4-FFF2-40B4-BE49-F238E27FC236}">
                    <a16:creationId xmlns:a16="http://schemas.microsoft.com/office/drawing/2014/main" id="{E7461823-E079-46E7-4C50-2DB5872C5554}"/>
                  </a:ext>
                </a:extLst>
              </p:cNvPr>
              <p:cNvSpPr/>
              <p:nvPr/>
            </p:nvSpPr>
            <p:spPr>
              <a:xfrm rot="10800000">
                <a:off x="4070971" y="983008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8B553174-C8D4-B909-997F-90D9283F6B54}"/>
                  </a:ext>
                </a:extLst>
              </p:cNvPr>
              <p:cNvSpPr/>
              <p:nvPr/>
            </p:nvSpPr>
            <p:spPr>
              <a:xfrm>
                <a:off x="4192638" y="1103125"/>
                <a:ext cx="837032" cy="8263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7000"/>
                      <a:alpha val="30000"/>
                    </a:schemeClr>
                  </a:gs>
                  <a:gs pos="48000">
                    <a:schemeClr val="accent1">
                      <a:lumMod val="97000"/>
                      <a:lumOff val="3000"/>
                      <a:alpha val="3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30000"/>
                    </a:schemeClr>
                  </a:gs>
                </a:gsLst>
                <a:lin ang="16200000" scaled="1"/>
              </a:gradFill>
              <a:ln w="12700">
                <a:gradFill flip="none" rotWithShape="1">
                  <a:gsLst>
                    <a:gs pos="0">
                      <a:schemeClr val="accent1">
                        <a:lumMod val="8000"/>
                        <a:lumOff val="92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pic>
            <p:nvPicPr>
              <p:cNvPr id="61" name="图形 60">
                <a:extLst>
                  <a:ext uri="{FF2B5EF4-FFF2-40B4-BE49-F238E27FC236}">
                    <a16:creationId xmlns:a16="http://schemas.microsoft.com/office/drawing/2014/main" id="{A21FFBD4-0943-4507-1838-9D230C24C3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363972" y="1269132"/>
                <a:ext cx="494362" cy="494362"/>
              </a:xfrm>
              <a:prstGeom prst="rect">
                <a:avLst/>
              </a:prstGeom>
            </p:spPr>
          </p:pic>
        </p:grp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58461800-B25E-4C55-2D96-C418F6F8440C}"/>
              </a:ext>
            </a:extLst>
          </p:cNvPr>
          <p:cNvGrpSpPr/>
          <p:nvPr/>
        </p:nvGrpSpPr>
        <p:grpSpPr>
          <a:xfrm>
            <a:off x="5219531" y="638151"/>
            <a:ext cx="1937585" cy="2274181"/>
            <a:chOff x="5219531" y="638151"/>
            <a:chExt cx="1937585" cy="2274181"/>
          </a:xfrm>
        </p:grpSpPr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A9CA1B79-CCAB-E341-D00C-022E9F03E744}"/>
                </a:ext>
              </a:extLst>
            </p:cNvPr>
            <p:cNvGrpSpPr/>
            <p:nvPr/>
          </p:nvGrpSpPr>
          <p:grpSpPr>
            <a:xfrm>
              <a:off x="5219531" y="638151"/>
              <a:ext cx="1937585" cy="2274181"/>
              <a:chOff x="5219531" y="638151"/>
              <a:chExt cx="1937585" cy="2274181"/>
            </a:xfrm>
          </p:grpSpPr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619CC422-D24F-1405-EDB7-1B5B1B96A31E}"/>
                  </a:ext>
                </a:extLst>
              </p:cNvPr>
              <p:cNvGrpSpPr/>
              <p:nvPr/>
            </p:nvGrpSpPr>
            <p:grpSpPr>
              <a:xfrm>
                <a:off x="5219531" y="638151"/>
                <a:ext cx="1937585" cy="2274181"/>
                <a:chOff x="5219531" y="638151"/>
                <a:chExt cx="1937585" cy="2274181"/>
              </a:xfrm>
            </p:grpSpPr>
            <p:sp>
              <p:nvSpPr>
                <p:cNvPr id="186" name="六边形 2">
                  <a:extLst>
                    <a:ext uri="{FF2B5EF4-FFF2-40B4-BE49-F238E27FC236}">
                      <a16:creationId xmlns:a16="http://schemas.microsoft.com/office/drawing/2014/main" id="{7CC2BFE9-8677-3D9E-E07C-F1839DE36640}"/>
                    </a:ext>
                  </a:extLst>
                </p:cNvPr>
                <p:cNvSpPr/>
                <p:nvPr/>
              </p:nvSpPr>
              <p:spPr>
                <a:xfrm>
                  <a:off x="5489498" y="2728958"/>
                  <a:ext cx="950321" cy="183374"/>
                </a:xfrm>
                <a:custGeom>
                  <a:avLst/>
                  <a:gdLst>
                    <a:gd name="connsiteX0" fmla="*/ 6010 w 1040850"/>
                    <a:gd name="connsiteY0" fmla="*/ 89624 h 219075"/>
                    <a:gd name="connsiteX1" fmla="*/ 54841 w 1040850"/>
                    <a:gd name="connsiteY1" fmla="*/ 16086 h 219075"/>
                    <a:gd name="connsiteX2" fmla="*/ 84831 w 1040850"/>
                    <a:gd name="connsiteY2" fmla="*/ 0 h 219075"/>
                    <a:gd name="connsiteX3" fmla="*/ 956020 w 1040850"/>
                    <a:gd name="connsiteY3" fmla="*/ 0 h 219075"/>
                    <a:gd name="connsiteX4" fmla="*/ 986010 w 1040850"/>
                    <a:gd name="connsiteY4" fmla="*/ 16086 h 219075"/>
                    <a:gd name="connsiteX5" fmla="*/ 1034841 w 1040850"/>
                    <a:gd name="connsiteY5" fmla="*/ 89624 h 219075"/>
                    <a:gd name="connsiteX6" fmla="*/ 1034840 w 1040850"/>
                    <a:gd name="connsiteY6" fmla="*/ 129452 h 219075"/>
                    <a:gd name="connsiteX7" fmla="*/ 986010 w 1040850"/>
                    <a:gd name="connsiteY7" fmla="*/ 202989 h 219075"/>
                    <a:gd name="connsiteX8" fmla="*/ 956020 w 1040850"/>
                    <a:gd name="connsiteY8" fmla="*/ 219075 h 219075"/>
                    <a:gd name="connsiteX9" fmla="*/ 84831 w 1040850"/>
                    <a:gd name="connsiteY9" fmla="*/ 219075 h 219075"/>
                    <a:gd name="connsiteX10" fmla="*/ 54841 w 1040850"/>
                    <a:gd name="connsiteY10" fmla="*/ 202989 h 219075"/>
                    <a:gd name="connsiteX11" fmla="*/ 6010 w 1040850"/>
                    <a:gd name="connsiteY11" fmla="*/ 129452 h 219075"/>
                    <a:gd name="connsiteX12" fmla="*/ 6010 w 1040850"/>
                    <a:gd name="connsiteY12" fmla="*/ 89624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0850" h="219075">
                      <a:moveTo>
                        <a:pt x="6010" y="89624"/>
                      </a:moveTo>
                      <a:lnTo>
                        <a:pt x="54841" y="16086"/>
                      </a:lnTo>
                      <a:cubicBezTo>
                        <a:pt x="61516" y="6032"/>
                        <a:pt x="72763" y="0"/>
                        <a:pt x="84831" y="0"/>
                      </a:cubicBezTo>
                      <a:lnTo>
                        <a:pt x="956020" y="0"/>
                      </a:lnTo>
                      <a:cubicBezTo>
                        <a:pt x="968088" y="0"/>
                        <a:pt x="979334" y="6032"/>
                        <a:pt x="986010" y="16086"/>
                      </a:cubicBezTo>
                      <a:lnTo>
                        <a:pt x="1034841" y="89624"/>
                      </a:lnTo>
                      <a:cubicBezTo>
                        <a:pt x="1042854" y="101692"/>
                        <a:pt x="1042854" y="117384"/>
                        <a:pt x="1034840" y="129452"/>
                      </a:cubicBezTo>
                      <a:lnTo>
                        <a:pt x="986010" y="202989"/>
                      </a:lnTo>
                      <a:cubicBezTo>
                        <a:pt x="979334" y="213043"/>
                        <a:pt x="968088" y="219075"/>
                        <a:pt x="956020" y="219075"/>
                      </a:cubicBezTo>
                      <a:lnTo>
                        <a:pt x="84831" y="219075"/>
                      </a:lnTo>
                      <a:cubicBezTo>
                        <a:pt x="72763" y="219075"/>
                        <a:pt x="61516" y="213043"/>
                        <a:pt x="54841" y="202989"/>
                      </a:cubicBezTo>
                      <a:lnTo>
                        <a:pt x="6010" y="129452"/>
                      </a:lnTo>
                      <a:cubicBezTo>
                        <a:pt x="-2003" y="117384"/>
                        <a:pt x="-2003" y="101692"/>
                        <a:pt x="6010" y="89624"/>
                      </a:cubicBezTo>
                    </a:path>
                  </a:pathLst>
                </a:custGeom>
                <a:gradFill>
                  <a:gsLst>
                    <a:gs pos="0">
                      <a:schemeClr val="accent1">
                        <a:lumMod val="67000"/>
                        <a:alpha val="30000"/>
                      </a:schemeClr>
                    </a:gs>
                    <a:gs pos="48000">
                      <a:schemeClr val="accent1">
                        <a:lumMod val="97000"/>
                        <a:lumOff val="3000"/>
                        <a:alpha val="3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30000"/>
                      </a:schemeClr>
                    </a:gs>
                  </a:gsLst>
                  <a:lin ang="16200000" scaled="1"/>
                </a:gradFill>
                <a:ln w="6350" cap="rnd">
                  <a:solidFill>
                    <a:schemeClr val="accent1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0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grpSp>
              <p:nvGrpSpPr>
                <p:cNvPr id="228" name="组合 227">
                  <a:extLst>
                    <a:ext uri="{FF2B5EF4-FFF2-40B4-BE49-F238E27FC236}">
                      <a16:creationId xmlns:a16="http://schemas.microsoft.com/office/drawing/2014/main" id="{2E160ABC-8074-87BB-AE64-CF8530C67AB7}"/>
                    </a:ext>
                  </a:extLst>
                </p:cNvPr>
                <p:cNvGrpSpPr/>
                <p:nvPr/>
              </p:nvGrpSpPr>
              <p:grpSpPr>
                <a:xfrm>
                  <a:off x="5219531" y="638151"/>
                  <a:ext cx="1937585" cy="2166058"/>
                  <a:chOff x="5219531" y="638151"/>
                  <a:chExt cx="1937585" cy="2166058"/>
                </a:xfrm>
              </p:grpSpPr>
              <p:sp>
                <p:nvSpPr>
                  <p:cNvPr id="184" name="任意多边形: 形状 183">
                    <a:extLst>
                      <a:ext uri="{FF2B5EF4-FFF2-40B4-BE49-F238E27FC236}">
                        <a16:creationId xmlns:a16="http://schemas.microsoft.com/office/drawing/2014/main" id="{C884BF24-C51C-083D-0694-E6D091F4FF4D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5219531" y="652225"/>
                    <a:ext cx="1937585" cy="2125057"/>
                  </a:xfrm>
                  <a:custGeom>
                    <a:avLst/>
                    <a:gdLst>
                      <a:gd name="connsiteX0" fmla="*/ 484396 w 1937585"/>
                      <a:gd name="connsiteY0" fmla="*/ 0 h 2125057"/>
                      <a:gd name="connsiteX1" fmla="*/ 702796 w 1937585"/>
                      <a:gd name="connsiteY1" fmla="*/ 0 h 2125057"/>
                      <a:gd name="connsiteX2" fmla="*/ 702807 w 1937585"/>
                      <a:gd name="connsiteY2" fmla="*/ 34 h 2125057"/>
                      <a:gd name="connsiteX3" fmla="*/ 749365 w 1937585"/>
                      <a:gd name="connsiteY3" fmla="*/ 66208 h 2125057"/>
                      <a:gd name="connsiteX4" fmla="*/ 777958 w 1937585"/>
                      <a:gd name="connsiteY4" fmla="*/ 80683 h 2125057"/>
                      <a:gd name="connsiteX5" fmla="*/ 1608583 w 1937585"/>
                      <a:gd name="connsiteY5" fmla="*/ 80683 h 2125057"/>
                      <a:gd name="connsiteX6" fmla="*/ 1637177 w 1937585"/>
                      <a:gd name="connsiteY6" fmla="*/ 66208 h 2125057"/>
                      <a:gd name="connsiteX7" fmla="*/ 1683733 w 1937585"/>
                      <a:gd name="connsiteY7" fmla="*/ 34 h 2125057"/>
                      <a:gd name="connsiteX8" fmla="*/ 1683744 w 1937585"/>
                      <a:gd name="connsiteY8" fmla="*/ 0 h 2125057"/>
                      <a:gd name="connsiteX9" fmla="*/ 1937585 w 1937585"/>
                      <a:gd name="connsiteY9" fmla="*/ 0 h 2125057"/>
                      <a:gd name="connsiteX10" fmla="*/ 1453189 w 1937585"/>
                      <a:gd name="connsiteY10" fmla="*/ 2125057 h 2125057"/>
                      <a:gd name="connsiteX11" fmla="*/ 0 w 1937585"/>
                      <a:gd name="connsiteY11" fmla="*/ 2125057 h 212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37585" h="2125057">
                        <a:moveTo>
                          <a:pt x="484396" y="0"/>
                        </a:moveTo>
                        <a:lnTo>
                          <a:pt x="702796" y="0"/>
                        </a:lnTo>
                        <a:lnTo>
                          <a:pt x="702807" y="34"/>
                        </a:lnTo>
                        <a:lnTo>
                          <a:pt x="749365" y="66208"/>
                        </a:lnTo>
                        <a:cubicBezTo>
                          <a:pt x="755729" y="75255"/>
                          <a:pt x="766452" y="80683"/>
                          <a:pt x="777958" y="80683"/>
                        </a:cubicBezTo>
                        <a:lnTo>
                          <a:pt x="1608583" y="80683"/>
                        </a:lnTo>
                        <a:cubicBezTo>
                          <a:pt x="1620089" y="80683"/>
                          <a:pt x="1630811" y="75255"/>
                          <a:pt x="1637177" y="66208"/>
                        </a:cubicBezTo>
                        <a:lnTo>
                          <a:pt x="1683733" y="34"/>
                        </a:lnTo>
                        <a:lnTo>
                          <a:pt x="1683744" y="0"/>
                        </a:lnTo>
                        <a:lnTo>
                          <a:pt x="1937585" y="0"/>
                        </a:lnTo>
                        <a:lnTo>
                          <a:pt x="1453189" y="2125057"/>
                        </a:lnTo>
                        <a:lnTo>
                          <a:pt x="0" y="212505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67000"/>
                          <a:alpha val="30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  <a:alpha val="3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30000"/>
                        </a:schemeClr>
                      </a:gs>
                    </a:gsLst>
                    <a:lin ang="13500000" scaled="1"/>
                    <a:tileRect/>
                  </a:gradFill>
                  <a:ln w="6350" cap="rnd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227" name="任意多边形: 形状 226">
                    <a:extLst>
                      <a:ext uri="{FF2B5EF4-FFF2-40B4-BE49-F238E27FC236}">
                        <a16:creationId xmlns:a16="http://schemas.microsoft.com/office/drawing/2014/main" id="{45053F19-B058-6F75-3D62-A6DA6F61E79D}"/>
                      </a:ext>
                    </a:extLst>
                  </p:cNvPr>
                  <p:cNvSpPr/>
                  <p:nvPr/>
                </p:nvSpPr>
                <p:spPr>
                  <a:xfrm>
                    <a:off x="5475528" y="652225"/>
                    <a:ext cx="1681588" cy="1001991"/>
                  </a:xfrm>
                  <a:custGeom>
                    <a:avLst/>
                    <a:gdLst>
                      <a:gd name="connsiteX0" fmla="*/ 228399 w 1681588"/>
                      <a:gd name="connsiteY0" fmla="*/ 0 h 1001991"/>
                      <a:gd name="connsiteX1" fmla="*/ 380705 w 1681588"/>
                      <a:gd name="connsiteY1" fmla="*/ 0 h 1001991"/>
                      <a:gd name="connsiteX2" fmla="*/ 446799 w 1681588"/>
                      <a:gd name="connsiteY2" fmla="*/ 0 h 1001991"/>
                      <a:gd name="connsiteX3" fmla="*/ 1427747 w 1681588"/>
                      <a:gd name="connsiteY3" fmla="*/ 0 h 1001991"/>
                      <a:gd name="connsiteX4" fmla="*/ 1479445 w 1681588"/>
                      <a:gd name="connsiteY4" fmla="*/ 0 h 1001991"/>
                      <a:gd name="connsiteX5" fmla="*/ 1681588 w 1681588"/>
                      <a:gd name="connsiteY5" fmla="*/ 0 h 1001991"/>
                      <a:gd name="connsiteX6" fmla="*/ 1595436 w 1681588"/>
                      <a:gd name="connsiteY6" fmla="*/ 377953 h 1001991"/>
                      <a:gd name="connsiteX7" fmla="*/ 0 w 1681588"/>
                      <a:gd name="connsiteY7" fmla="*/ 1001991 h 100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81588" h="1001991">
                        <a:moveTo>
                          <a:pt x="228399" y="0"/>
                        </a:moveTo>
                        <a:lnTo>
                          <a:pt x="380705" y="0"/>
                        </a:lnTo>
                        <a:lnTo>
                          <a:pt x="446799" y="0"/>
                        </a:lnTo>
                        <a:lnTo>
                          <a:pt x="1427747" y="0"/>
                        </a:lnTo>
                        <a:lnTo>
                          <a:pt x="1479445" y="0"/>
                        </a:lnTo>
                        <a:lnTo>
                          <a:pt x="1681588" y="0"/>
                        </a:lnTo>
                        <a:lnTo>
                          <a:pt x="1595436" y="377953"/>
                        </a:lnTo>
                        <a:lnTo>
                          <a:pt x="0" y="100199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6350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182" name="图片 181">
                    <a:extLst>
                      <a:ext uri="{FF2B5EF4-FFF2-40B4-BE49-F238E27FC236}">
                        <a16:creationId xmlns:a16="http://schemas.microsoft.com/office/drawing/2014/main" id="{73102748-8ABE-80FD-C397-9F8B66266F2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815" t="-10977" b="-2"/>
                  <a:stretch/>
                </p:blipFill>
                <p:spPr>
                  <a:xfrm rot="16980631">
                    <a:off x="4536373" y="1896498"/>
                    <a:ext cx="1744906" cy="70516"/>
                  </a:xfrm>
                  <a:prstGeom prst="rect">
                    <a:avLst/>
                  </a:prstGeom>
                </p:spPr>
              </p:pic>
              <p:pic>
                <p:nvPicPr>
                  <p:cNvPr id="183" name="图片 182">
                    <a:extLst>
                      <a:ext uri="{FF2B5EF4-FFF2-40B4-BE49-F238E27FC236}">
                        <a16:creationId xmlns:a16="http://schemas.microsoft.com/office/drawing/2014/main" id="{64234192-8A10-4A22-686C-287373BFCF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716" r="14737" b="-2"/>
                  <a:stretch/>
                </p:blipFill>
                <p:spPr>
                  <a:xfrm rot="16980631">
                    <a:off x="6151597" y="1431446"/>
                    <a:ext cx="1649675" cy="6308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5A01443F-0121-9E6C-AF8D-1678C44F3D96}"/>
                  </a:ext>
                </a:extLst>
              </p:cNvPr>
              <p:cNvSpPr txBox="1"/>
              <p:nvPr/>
            </p:nvSpPr>
            <p:spPr>
              <a:xfrm>
                <a:off x="5538984" y="2026672"/>
                <a:ext cx="993184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179" name="文本框 178">
                <a:extLst>
                  <a:ext uri="{FF2B5EF4-FFF2-40B4-BE49-F238E27FC236}">
                    <a16:creationId xmlns:a16="http://schemas.microsoft.com/office/drawing/2014/main" id="{6F546F44-3FD1-F742-5B63-3EA1EF8FCC86}"/>
                  </a:ext>
                </a:extLst>
              </p:cNvPr>
              <p:cNvSpPr txBox="1"/>
              <p:nvPr/>
            </p:nvSpPr>
            <p:spPr>
              <a:xfrm>
                <a:off x="5497027" y="2211890"/>
                <a:ext cx="1035141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180" name="文本框 179">
                <a:extLst>
                  <a:ext uri="{FF2B5EF4-FFF2-40B4-BE49-F238E27FC236}">
                    <a16:creationId xmlns:a16="http://schemas.microsoft.com/office/drawing/2014/main" id="{437CD0E0-B5D1-F9C1-41BC-2B5CE7F69554}"/>
                  </a:ext>
                </a:extLst>
              </p:cNvPr>
              <p:cNvSpPr txBox="1"/>
              <p:nvPr/>
            </p:nvSpPr>
            <p:spPr>
              <a:xfrm>
                <a:off x="5455070" y="2397109"/>
                <a:ext cx="1064659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</p:grpSp>
        <p:grpSp>
          <p:nvGrpSpPr>
            <p:cNvPr id="251" name="组合 250">
              <a:extLst>
                <a:ext uri="{FF2B5EF4-FFF2-40B4-BE49-F238E27FC236}">
                  <a16:creationId xmlns:a16="http://schemas.microsoft.com/office/drawing/2014/main" id="{8087874D-4F1F-DDCC-3CC9-1E97FE04031D}"/>
                </a:ext>
              </a:extLst>
            </p:cNvPr>
            <p:cNvGrpSpPr/>
            <p:nvPr/>
          </p:nvGrpSpPr>
          <p:grpSpPr>
            <a:xfrm>
              <a:off x="5732366" y="835599"/>
              <a:ext cx="1080365" cy="1066611"/>
              <a:chOff x="4469567" y="-2440442"/>
              <a:chExt cx="1080365" cy="1066611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04DAA7CB-8CE5-83D7-FD3A-C62317105C9B}"/>
                  </a:ext>
                </a:extLst>
              </p:cNvPr>
              <p:cNvSpPr/>
              <p:nvPr/>
            </p:nvSpPr>
            <p:spPr>
              <a:xfrm>
                <a:off x="4469567" y="-2440442"/>
                <a:ext cx="1080365" cy="106661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3000">
                    <a:srgbClr val="316BFF">
                      <a:alpha val="0"/>
                    </a:srgbClr>
                  </a:gs>
                  <a:gs pos="67000">
                    <a:srgbClr val="316BFF">
                      <a:alpha val="30000"/>
                    </a:srgb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弧形 27">
                <a:extLst>
                  <a:ext uri="{FF2B5EF4-FFF2-40B4-BE49-F238E27FC236}">
                    <a16:creationId xmlns:a16="http://schemas.microsoft.com/office/drawing/2014/main" id="{B1BDA246-CAC5-0335-7199-A1E65376581E}"/>
                  </a:ext>
                </a:extLst>
              </p:cNvPr>
              <p:cNvSpPr/>
              <p:nvPr/>
            </p:nvSpPr>
            <p:spPr>
              <a:xfrm>
                <a:off x="4469567" y="-2440442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9" name="弧形 28">
                <a:extLst>
                  <a:ext uri="{FF2B5EF4-FFF2-40B4-BE49-F238E27FC236}">
                    <a16:creationId xmlns:a16="http://schemas.microsoft.com/office/drawing/2014/main" id="{52B8C500-B4AC-F335-B621-24B3705718AA}"/>
                  </a:ext>
                </a:extLst>
              </p:cNvPr>
              <p:cNvSpPr/>
              <p:nvPr/>
            </p:nvSpPr>
            <p:spPr>
              <a:xfrm rot="10800000">
                <a:off x="4469567" y="-2440442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B3263F17-F429-E865-68C2-DF6F2FA336CF}"/>
                  </a:ext>
                </a:extLst>
              </p:cNvPr>
              <p:cNvSpPr/>
              <p:nvPr/>
            </p:nvSpPr>
            <p:spPr>
              <a:xfrm>
                <a:off x="4591234" y="-2320325"/>
                <a:ext cx="837032" cy="8263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7000"/>
                      <a:alpha val="30000"/>
                    </a:schemeClr>
                  </a:gs>
                  <a:gs pos="48000">
                    <a:schemeClr val="accent1">
                      <a:lumMod val="97000"/>
                      <a:lumOff val="3000"/>
                      <a:alpha val="3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30000"/>
                    </a:schemeClr>
                  </a:gs>
                </a:gsLst>
                <a:lin ang="16200000" scaled="1"/>
              </a:gradFill>
              <a:ln w="12700">
                <a:gradFill flip="none" rotWithShape="1">
                  <a:gsLst>
                    <a:gs pos="0">
                      <a:schemeClr val="accent1">
                        <a:lumMod val="8000"/>
                        <a:lumOff val="92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pic>
            <p:nvPicPr>
              <p:cNvPr id="59" name="图形 58">
                <a:extLst>
                  <a:ext uri="{FF2B5EF4-FFF2-40B4-BE49-F238E27FC236}">
                    <a16:creationId xmlns:a16="http://schemas.microsoft.com/office/drawing/2014/main" id="{2B2FAF63-8650-14D7-9B00-5FD236A0FC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762568" y="-2154318"/>
                <a:ext cx="494362" cy="494362"/>
              </a:xfrm>
              <a:prstGeom prst="rect">
                <a:avLst/>
              </a:prstGeom>
            </p:spPr>
          </p:pic>
        </p:grp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1BFA75BB-70F9-9CD4-FF92-ABB1EAD5F341}"/>
              </a:ext>
            </a:extLst>
          </p:cNvPr>
          <p:cNvGrpSpPr/>
          <p:nvPr/>
        </p:nvGrpSpPr>
        <p:grpSpPr>
          <a:xfrm>
            <a:off x="6893944" y="652329"/>
            <a:ext cx="1937585" cy="2285833"/>
            <a:chOff x="6893944" y="652329"/>
            <a:chExt cx="1937585" cy="2285833"/>
          </a:xfrm>
        </p:grpSpPr>
        <p:grpSp>
          <p:nvGrpSpPr>
            <p:cNvPr id="188" name="组合 187">
              <a:extLst>
                <a:ext uri="{FF2B5EF4-FFF2-40B4-BE49-F238E27FC236}">
                  <a16:creationId xmlns:a16="http://schemas.microsoft.com/office/drawing/2014/main" id="{DC7E1E88-8CDB-66B2-58D0-483274E9FA76}"/>
                </a:ext>
              </a:extLst>
            </p:cNvPr>
            <p:cNvGrpSpPr/>
            <p:nvPr/>
          </p:nvGrpSpPr>
          <p:grpSpPr>
            <a:xfrm>
              <a:off x="6893944" y="652329"/>
              <a:ext cx="1937585" cy="2285833"/>
              <a:chOff x="3474714" y="604297"/>
              <a:chExt cx="1937585" cy="2285833"/>
            </a:xfrm>
          </p:grpSpPr>
          <p:grpSp>
            <p:nvGrpSpPr>
              <p:cNvPr id="195" name="组合 194">
                <a:extLst>
                  <a:ext uri="{FF2B5EF4-FFF2-40B4-BE49-F238E27FC236}">
                    <a16:creationId xmlns:a16="http://schemas.microsoft.com/office/drawing/2014/main" id="{0AEDF4C8-DE74-7DB4-A5A6-F98D6F1D84D5}"/>
                  </a:ext>
                </a:extLst>
              </p:cNvPr>
              <p:cNvGrpSpPr/>
              <p:nvPr/>
            </p:nvGrpSpPr>
            <p:grpSpPr>
              <a:xfrm>
                <a:off x="3474714" y="604297"/>
                <a:ext cx="1937585" cy="2285833"/>
                <a:chOff x="3474714" y="604297"/>
                <a:chExt cx="1937585" cy="2285833"/>
              </a:xfrm>
            </p:grpSpPr>
            <p:grpSp>
              <p:nvGrpSpPr>
                <p:cNvPr id="199" name="组合 198">
                  <a:extLst>
                    <a:ext uri="{FF2B5EF4-FFF2-40B4-BE49-F238E27FC236}">
                      <a16:creationId xmlns:a16="http://schemas.microsoft.com/office/drawing/2014/main" id="{1948CAC2-5C2D-B8A8-0EDB-B6897252AE54}"/>
                    </a:ext>
                  </a:extLst>
                </p:cNvPr>
                <p:cNvGrpSpPr/>
                <p:nvPr/>
              </p:nvGrpSpPr>
              <p:grpSpPr>
                <a:xfrm>
                  <a:off x="3474714" y="604297"/>
                  <a:ext cx="1937585" cy="2258906"/>
                  <a:chOff x="3642360" y="-2486453"/>
                  <a:chExt cx="1937585" cy="2258906"/>
                </a:xfrm>
              </p:grpSpPr>
              <p:sp>
                <p:nvSpPr>
                  <p:cNvPr id="202" name="任意多边形: 形状 201">
                    <a:extLst>
                      <a:ext uri="{FF2B5EF4-FFF2-40B4-BE49-F238E27FC236}">
                        <a16:creationId xmlns:a16="http://schemas.microsoft.com/office/drawing/2014/main" id="{8FBE349F-0340-AFCE-4DFB-0EAE7A5BD2C5}"/>
                      </a:ext>
                    </a:extLst>
                  </p:cNvPr>
                  <p:cNvSpPr/>
                  <p:nvPr/>
                </p:nvSpPr>
                <p:spPr>
                  <a:xfrm>
                    <a:off x="3642360" y="-2352604"/>
                    <a:ext cx="1937585" cy="2125057"/>
                  </a:xfrm>
                  <a:custGeom>
                    <a:avLst/>
                    <a:gdLst>
                      <a:gd name="connsiteX0" fmla="*/ 484396 w 1937585"/>
                      <a:gd name="connsiteY0" fmla="*/ 0 h 2125057"/>
                      <a:gd name="connsiteX1" fmla="*/ 702796 w 1937585"/>
                      <a:gd name="connsiteY1" fmla="*/ 0 h 2125057"/>
                      <a:gd name="connsiteX2" fmla="*/ 702807 w 1937585"/>
                      <a:gd name="connsiteY2" fmla="*/ 34 h 2125057"/>
                      <a:gd name="connsiteX3" fmla="*/ 749365 w 1937585"/>
                      <a:gd name="connsiteY3" fmla="*/ 66208 h 2125057"/>
                      <a:gd name="connsiteX4" fmla="*/ 777958 w 1937585"/>
                      <a:gd name="connsiteY4" fmla="*/ 80683 h 2125057"/>
                      <a:gd name="connsiteX5" fmla="*/ 1608583 w 1937585"/>
                      <a:gd name="connsiteY5" fmla="*/ 80683 h 2125057"/>
                      <a:gd name="connsiteX6" fmla="*/ 1637177 w 1937585"/>
                      <a:gd name="connsiteY6" fmla="*/ 66208 h 2125057"/>
                      <a:gd name="connsiteX7" fmla="*/ 1683733 w 1937585"/>
                      <a:gd name="connsiteY7" fmla="*/ 34 h 2125057"/>
                      <a:gd name="connsiteX8" fmla="*/ 1683744 w 1937585"/>
                      <a:gd name="connsiteY8" fmla="*/ 0 h 2125057"/>
                      <a:gd name="connsiteX9" fmla="*/ 1937585 w 1937585"/>
                      <a:gd name="connsiteY9" fmla="*/ 0 h 2125057"/>
                      <a:gd name="connsiteX10" fmla="*/ 1453189 w 1937585"/>
                      <a:gd name="connsiteY10" fmla="*/ 2125057 h 2125057"/>
                      <a:gd name="connsiteX11" fmla="*/ 0 w 1937585"/>
                      <a:gd name="connsiteY11" fmla="*/ 2125057 h 212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37585" h="2125057">
                        <a:moveTo>
                          <a:pt x="484396" y="0"/>
                        </a:moveTo>
                        <a:lnTo>
                          <a:pt x="702796" y="0"/>
                        </a:lnTo>
                        <a:lnTo>
                          <a:pt x="702807" y="34"/>
                        </a:lnTo>
                        <a:lnTo>
                          <a:pt x="749365" y="66208"/>
                        </a:lnTo>
                        <a:cubicBezTo>
                          <a:pt x="755729" y="75255"/>
                          <a:pt x="766452" y="80683"/>
                          <a:pt x="777958" y="80683"/>
                        </a:cubicBezTo>
                        <a:lnTo>
                          <a:pt x="1608583" y="80683"/>
                        </a:lnTo>
                        <a:cubicBezTo>
                          <a:pt x="1620089" y="80683"/>
                          <a:pt x="1630811" y="75255"/>
                          <a:pt x="1637177" y="66208"/>
                        </a:cubicBezTo>
                        <a:lnTo>
                          <a:pt x="1683733" y="34"/>
                        </a:lnTo>
                        <a:lnTo>
                          <a:pt x="1683744" y="0"/>
                        </a:lnTo>
                        <a:lnTo>
                          <a:pt x="1937585" y="0"/>
                        </a:lnTo>
                        <a:lnTo>
                          <a:pt x="1453189" y="2125057"/>
                        </a:lnTo>
                        <a:lnTo>
                          <a:pt x="0" y="212505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7000"/>
                          <a:alpha val="30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  <a:alpha val="3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30000"/>
                        </a:schemeClr>
                      </a:gs>
                    </a:gsLst>
                    <a:lin ang="16200000" scaled="1"/>
                  </a:gradFill>
                  <a:ln w="6350" cap="rnd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203" name="任意多边形: 形状 202">
                    <a:extLst>
                      <a:ext uri="{FF2B5EF4-FFF2-40B4-BE49-F238E27FC236}">
                        <a16:creationId xmlns:a16="http://schemas.microsoft.com/office/drawing/2014/main" id="{2FD8A991-E0CC-E513-96B3-2286ED8BA1D1}"/>
                      </a:ext>
                    </a:extLst>
                  </p:cNvPr>
                  <p:cNvSpPr/>
                  <p:nvPr/>
                </p:nvSpPr>
                <p:spPr>
                  <a:xfrm>
                    <a:off x="3898357" y="-2352604"/>
                    <a:ext cx="1681588" cy="1001991"/>
                  </a:xfrm>
                  <a:custGeom>
                    <a:avLst/>
                    <a:gdLst>
                      <a:gd name="connsiteX0" fmla="*/ 228399 w 1681588"/>
                      <a:gd name="connsiteY0" fmla="*/ 0 h 1001991"/>
                      <a:gd name="connsiteX1" fmla="*/ 446799 w 1681588"/>
                      <a:gd name="connsiteY1" fmla="*/ 0 h 1001991"/>
                      <a:gd name="connsiteX2" fmla="*/ 446810 w 1681588"/>
                      <a:gd name="connsiteY2" fmla="*/ 34 h 1001991"/>
                      <a:gd name="connsiteX3" fmla="*/ 493368 w 1681588"/>
                      <a:gd name="connsiteY3" fmla="*/ 66208 h 1001991"/>
                      <a:gd name="connsiteX4" fmla="*/ 521961 w 1681588"/>
                      <a:gd name="connsiteY4" fmla="*/ 80683 h 1001991"/>
                      <a:gd name="connsiteX5" fmla="*/ 1352586 w 1681588"/>
                      <a:gd name="connsiteY5" fmla="*/ 80683 h 1001991"/>
                      <a:gd name="connsiteX6" fmla="*/ 1381180 w 1681588"/>
                      <a:gd name="connsiteY6" fmla="*/ 66208 h 1001991"/>
                      <a:gd name="connsiteX7" fmla="*/ 1427736 w 1681588"/>
                      <a:gd name="connsiteY7" fmla="*/ 34 h 1001991"/>
                      <a:gd name="connsiteX8" fmla="*/ 1427747 w 1681588"/>
                      <a:gd name="connsiteY8" fmla="*/ 0 h 1001991"/>
                      <a:gd name="connsiteX9" fmla="*/ 1681588 w 1681588"/>
                      <a:gd name="connsiteY9" fmla="*/ 0 h 1001991"/>
                      <a:gd name="connsiteX10" fmla="*/ 1595436 w 1681588"/>
                      <a:gd name="connsiteY10" fmla="*/ 377953 h 1001991"/>
                      <a:gd name="connsiteX11" fmla="*/ 0 w 1681588"/>
                      <a:gd name="connsiteY11" fmla="*/ 1001991 h 100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81588" h="1001991">
                        <a:moveTo>
                          <a:pt x="228399" y="0"/>
                        </a:moveTo>
                        <a:lnTo>
                          <a:pt x="446799" y="0"/>
                        </a:lnTo>
                        <a:lnTo>
                          <a:pt x="446810" y="34"/>
                        </a:lnTo>
                        <a:lnTo>
                          <a:pt x="493368" y="66208"/>
                        </a:lnTo>
                        <a:cubicBezTo>
                          <a:pt x="499732" y="75255"/>
                          <a:pt x="510455" y="80683"/>
                          <a:pt x="521961" y="80683"/>
                        </a:cubicBezTo>
                        <a:lnTo>
                          <a:pt x="1352586" y="80683"/>
                        </a:lnTo>
                        <a:cubicBezTo>
                          <a:pt x="1364092" y="80683"/>
                          <a:pt x="1374814" y="75255"/>
                          <a:pt x="1381180" y="66208"/>
                        </a:cubicBezTo>
                        <a:lnTo>
                          <a:pt x="1427736" y="34"/>
                        </a:lnTo>
                        <a:lnTo>
                          <a:pt x="1427747" y="0"/>
                        </a:lnTo>
                        <a:lnTo>
                          <a:pt x="1681588" y="0"/>
                        </a:lnTo>
                        <a:lnTo>
                          <a:pt x="1595436" y="377953"/>
                        </a:lnTo>
                        <a:lnTo>
                          <a:pt x="0" y="100199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6350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204" name="六边形 2">
                    <a:extLst>
                      <a:ext uri="{FF2B5EF4-FFF2-40B4-BE49-F238E27FC236}">
                        <a16:creationId xmlns:a16="http://schemas.microsoft.com/office/drawing/2014/main" id="{6351B9DF-DD53-1D38-D5D1-7439181E0934}"/>
                      </a:ext>
                    </a:extLst>
                  </p:cNvPr>
                  <p:cNvSpPr/>
                  <p:nvPr/>
                </p:nvSpPr>
                <p:spPr>
                  <a:xfrm>
                    <a:off x="4359904" y="-2486453"/>
                    <a:ext cx="950321" cy="183374"/>
                  </a:xfrm>
                  <a:custGeom>
                    <a:avLst/>
                    <a:gdLst>
                      <a:gd name="connsiteX0" fmla="*/ 6010 w 1040850"/>
                      <a:gd name="connsiteY0" fmla="*/ 89624 h 219075"/>
                      <a:gd name="connsiteX1" fmla="*/ 54841 w 1040850"/>
                      <a:gd name="connsiteY1" fmla="*/ 16086 h 219075"/>
                      <a:gd name="connsiteX2" fmla="*/ 84831 w 1040850"/>
                      <a:gd name="connsiteY2" fmla="*/ 0 h 219075"/>
                      <a:gd name="connsiteX3" fmla="*/ 956020 w 1040850"/>
                      <a:gd name="connsiteY3" fmla="*/ 0 h 219075"/>
                      <a:gd name="connsiteX4" fmla="*/ 986010 w 1040850"/>
                      <a:gd name="connsiteY4" fmla="*/ 16086 h 219075"/>
                      <a:gd name="connsiteX5" fmla="*/ 1034841 w 1040850"/>
                      <a:gd name="connsiteY5" fmla="*/ 89624 h 219075"/>
                      <a:gd name="connsiteX6" fmla="*/ 1034840 w 1040850"/>
                      <a:gd name="connsiteY6" fmla="*/ 129452 h 219075"/>
                      <a:gd name="connsiteX7" fmla="*/ 986010 w 1040850"/>
                      <a:gd name="connsiteY7" fmla="*/ 202989 h 219075"/>
                      <a:gd name="connsiteX8" fmla="*/ 956020 w 1040850"/>
                      <a:gd name="connsiteY8" fmla="*/ 219075 h 219075"/>
                      <a:gd name="connsiteX9" fmla="*/ 84831 w 1040850"/>
                      <a:gd name="connsiteY9" fmla="*/ 219075 h 219075"/>
                      <a:gd name="connsiteX10" fmla="*/ 54841 w 1040850"/>
                      <a:gd name="connsiteY10" fmla="*/ 202989 h 219075"/>
                      <a:gd name="connsiteX11" fmla="*/ 6010 w 1040850"/>
                      <a:gd name="connsiteY11" fmla="*/ 129452 h 219075"/>
                      <a:gd name="connsiteX12" fmla="*/ 6010 w 1040850"/>
                      <a:gd name="connsiteY12" fmla="*/ 89624 h 2190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40850" h="219075">
                        <a:moveTo>
                          <a:pt x="6010" y="89624"/>
                        </a:moveTo>
                        <a:lnTo>
                          <a:pt x="54841" y="16086"/>
                        </a:lnTo>
                        <a:cubicBezTo>
                          <a:pt x="61516" y="6032"/>
                          <a:pt x="72763" y="0"/>
                          <a:pt x="84831" y="0"/>
                        </a:cubicBezTo>
                        <a:lnTo>
                          <a:pt x="956020" y="0"/>
                        </a:lnTo>
                        <a:cubicBezTo>
                          <a:pt x="968088" y="0"/>
                          <a:pt x="979334" y="6032"/>
                          <a:pt x="986010" y="16086"/>
                        </a:cubicBezTo>
                        <a:lnTo>
                          <a:pt x="1034841" y="89624"/>
                        </a:lnTo>
                        <a:cubicBezTo>
                          <a:pt x="1042854" y="101692"/>
                          <a:pt x="1042854" y="117384"/>
                          <a:pt x="1034840" y="129452"/>
                        </a:cubicBezTo>
                        <a:lnTo>
                          <a:pt x="986010" y="202989"/>
                        </a:lnTo>
                        <a:cubicBezTo>
                          <a:pt x="979334" y="213043"/>
                          <a:pt x="968088" y="219075"/>
                          <a:pt x="956020" y="219075"/>
                        </a:cubicBezTo>
                        <a:lnTo>
                          <a:pt x="84831" y="219075"/>
                        </a:lnTo>
                        <a:cubicBezTo>
                          <a:pt x="72763" y="219075"/>
                          <a:pt x="61516" y="213043"/>
                          <a:pt x="54841" y="202989"/>
                        </a:cubicBezTo>
                        <a:lnTo>
                          <a:pt x="6010" y="129452"/>
                        </a:lnTo>
                        <a:cubicBezTo>
                          <a:pt x="-2003" y="117384"/>
                          <a:pt x="-2003" y="101692"/>
                          <a:pt x="6010" y="89624"/>
                        </a:cubicBezTo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67000"/>
                          <a:alpha val="30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  <a:alpha val="3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30000"/>
                        </a:schemeClr>
                      </a:gs>
                    </a:gsLst>
                    <a:lin ang="16200000" scaled="1"/>
                  </a:gradFill>
                  <a:ln w="6350" cap="rnd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r>
                      <a:rPr lang="zh-CN" altLang="en-US" sz="1000" dirty="0">
                        <a:latin typeface="+mj-ea"/>
                        <a:ea typeface="+mj-ea"/>
                      </a:rPr>
                      <a:t>输入标题</a:t>
                    </a:r>
                  </a:p>
                </p:txBody>
              </p:sp>
            </p:grpSp>
            <p:pic>
              <p:nvPicPr>
                <p:cNvPr id="200" name="图片 199">
                  <a:extLst>
                    <a:ext uri="{FF2B5EF4-FFF2-40B4-BE49-F238E27FC236}">
                      <a16:creationId xmlns:a16="http://schemas.microsoft.com/office/drawing/2014/main" id="{213ED231-2B9A-DE39-D798-E369E583D0A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815" t="-10977" b="-2"/>
                <a:stretch/>
              </p:blipFill>
              <p:spPr>
                <a:xfrm rot="16980631">
                  <a:off x="2791556" y="1982419"/>
                  <a:ext cx="1744906" cy="70516"/>
                </a:xfrm>
                <a:prstGeom prst="rect">
                  <a:avLst/>
                </a:prstGeom>
              </p:spPr>
            </p:pic>
            <p:pic>
              <p:nvPicPr>
                <p:cNvPr id="201" name="图片 200">
                  <a:extLst>
                    <a:ext uri="{FF2B5EF4-FFF2-40B4-BE49-F238E27FC236}">
                      <a16:creationId xmlns:a16="http://schemas.microsoft.com/office/drawing/2014/main" id="{22E0BF3B-235B-1E5F-518A-D8CAAAD813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16" r="14737" b="-2"/>
                <a:stretch/>
              </p:blipFill>
              <p:spPr>
                <a:xfrm rot="16980631">
                  <a:off x="4406780" y="1517367"/>
                  <a:ext cx="1649675" cy="63086"/>
                </a:xfrm>
                <a:prstGeom prst="rect">
                  <a:avLst/>
                </a:prstGeom>
              </p:spPr>
            </p:pic>
          </p:grpSp>
          <p:sp>
            <p:nvSpPr>
              <p:cNvPr id="196" name="文本框 195">
                <a:extLst>
                  <a:ext uri="{FF2B5EF4-FFF2-40B4-BE49-F238E27FC236}">
                    <a16:creationId xmlns:a16="http://schemas.microsoft.com/office/drawing/2014/main" id="{6E590C4A-3040-A5FB-7CDA-4EFE5583D28D}"/>
                  </a:ext>
                </a:extLst>
              </p:cNvPr>
              <p:cNvSpPr txBox="1"/>
              <p:nvPr/>
            </p:nvSpPr>
            <p:spPr>
              <a:xfrm>
                <a:off x="3794167" y="2112593"/>
                <a:ext cx="993184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197" name="文本框 196">
                <a:extLst>
                  <a:ext uri="{FF2B5EF4-FFF2-40B4-BE49-F238E27FC236}">
                    <a16:creationId xmlns:a16="http://schemas.microsoft.com/office/drawing/2014/main" id="{588FC33C-FC4D-D7D6-7B85-7734F2154CB8}"/>
                  </a:ext>
                </a:extLst>
              </p:cNvPr>
              <p:cNvSpPr txBox="1"/>
              <p:nvPr/>
            </p:nvSpPr>
            <p:spPr>
              <a:xfrm>
                <a:off x="3752210" y="2297811"/>
                <a:ext cx="1035141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198" name="文本框 197">
                <a:extLst>
                  <a:ext uri="{FF2B5EF4-FFF2-40B4-BE49-F238E27FC236}">
                    <a16:creationId xmlns:a16="http://schemas.microsoft.com/office/drawing/2014/main" id="{506E0AE8-16C4-0F97-9387-36C756575849}"/>
                  </a:ext>
                </a:extLst>
              </p:cNvPr>
              <p:cNvSpPr txBox="1"/>
              <p:nvPr/>
            </p:nvSpPr>
            <p:spPr>
              <a:xfrm>
                <a:off x="3710253" y="2483030"/>
                <a:ext cx="1064659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</p:grpSp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id="{C6D61126-55E4-DBFD-8A31-0E28EEF1A208}"/>
                </a:ext>
              </a:extLst>
            </p:cNvPr>
            <p:cNvGrpSpPr/>
            <p:nvPr/>
          </p:nvGrpSpPr>
          <p:grpSpPr>
            <a:xfrm>
              <a:off x="7406779" y="969552"/>
              <a:ext cx="1080365" cy="1066611"/>
              <a:chOff x="6217242" y="-2440442"/>
              <a:chExt cx="1080365" cy="1066611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C91A9411-4256-1E7B-E6FF-904A595FB66F}"/>
                  </a:ext>
                </a:extLst>
              </p:cNvPr>
              <p:cNvSpPr/>
              <p:nvPr/>
            </p:nvSpPr>
            <p:spPr>
              <a:xfrm>
                <a:off x="6217242" y="-2440442"/>
                <a:ext cx="1080365" cy="106661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3000">
                    <a:srgbClr val="316BFF">
                      <a:alpha val="0"/>
                    </a:srgbClr>
                  </a:gs>
                  <a:gs pos="67000">
                    <a:srgbClr val="316BFF">
                      <a:alpha val="30000"/>
                    </a:srgb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9" name="弧形 38">
                <a:extLst>
                  <a:ext uri="{FF2B5EF4-FFF2-40B4-BE49-F238E27FC236}">
                    <a16:creationId xmlns:a16="http://schemas.microsoft.com/office/drawing/2014/main" id="{88A47A65-2F30-0BC5-C3B8-9DA6396668C8}"/>
                  </a:ext>
                </a:extLst>
              </p:cNvPr>
              <p:cNvSpPr/>
              <p:nvPr/>
            </p:nvSpPr>
            <p:spPr>
              <a:xfrm>
                <a:off x="6217242" y="-2440442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弧形 39">
                <a:extLst>
                  <a:ext uri="{FF2B5EF4-FFF2-40B4-BE49-F238E27FC236}">
                    <a16:creationId xmlns:a16="http://schemas.microsoft.com/office/drawing/2014/main" id="{251A9121-6111-528B-8F73-B81C60E85ABB}"/>
                  </a:ext>
                </a:extLst>
              </p:cNvPr>
              <p:cNvSpPr/>
              <p:nvPr/>
            </p:nvSpPr>
            <p:spPr>
              <a:xfrm rot="10800000">
                <a:off x="6217242" y="-2440442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4DF3F984-D986-75A4-6EBD-6A84F4664F41}"/>
                  </a:ext>
                </a:extLst>
              </p:cNvPr>
              <p:cNvSpPr/>
              <p:nvPr/>
            </p:nvSpPr>
            <p:spPr>
              <a:xfrm>
                <a:off x="6338909" y="-2320325"/>
                <a:ext cx="837032" cy="8263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7000"/>
                      <a:alpha val="30000"/>
                    </a:schemeClr>
                  </a:gs>
                  <a:gs pos="48000">
                    <a:schemeClr val="accent1">
                      <a:lumMod val="97000"/>
                      <a:lumOff val="3000"/>
                      <a:alpha val="3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30000"/>
                    </a:schemeClr>
                  </a:gs>
                </a:gsLst>
                <a:lin ang="16200000" scaled="1"/>
              </a:gradFill>
              <a:ln w="12700">
                <a:gradFill flip="none" rotWithShape="1">
                  <a:gsLst>
                    <a:gs pos="0">
                      <a:schemeClr val="accent1">
                        <a:lumMod val="8000"/>
                        <a:lumOff val="92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pic>
            <p:nvPicPr>
              <p:cNvPr id="63" name="图形 62">
                <a:extLst>
                  <a:ext uri="{FF2B5EF4-FFF2-40B4-BE49-F238E27FC236}">
                    <a16:creationId xmlns:a16="http://schemas.microsoft.com/office/drawing/2014/main" id="{2F2AD3E1-AEAA-34F0-4C70-2839211000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510243" y="-2154318"/>
                <a:ext cx="494362" cy="494362"/>
              </a:xfrm>
              <a:prstGeom prst="rect">
                <a:avLst/>
              </a:prstGeom>
            </p:spPr>
          </p:pic>
        </p:grp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id="{891F683D-8A69-E07D-9B9D-E605992B25CE}"/>
              </a:ext>
            </a:extLst>
          </p:cNvPr>
          <p:cNvGrpSpPr/>
          <p:nvPr/>
        </p:nvGrpSpPr>
        <p:grpSpPr>
          <a:xfrm>
            <a:off x="8638761" y="638151"/>
            <a:ext cx="1937585" cy="2274181"/>
            <a:chOff x="8638761" y="638151"/>
            <a:chExt cx="1937585" cy="2274181"/>
          </a:xfrm>
        </p:grpSpPr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755085F1-3284-8401-48F1-9C53ED0EB6AA}"/>
                </a:ext>
              </a:extLst>
            </p:cNvPr>
            <p:cNvGrpSpPr/>
            <p:nvPr/>
          </p:nvGrpSpPr>
          <p:grpSpPr>
            <a:xfrm>
              <a:off x="8638761" y="638151"/>
              <a:ext cx="1937585" cy="2274181"/>
              <a:chOff x="5219531" y="638151"/>
              <a:chExt cx="1937585" cy="2274181"/>
            </a:xfrm>
          </p:grpSpPr>
          <p:grpSp>
            <p:nvGrpSpPr>
              <p:cNvPr id="241" name="组合 240">
                <a:extLst>
                  <a:ext uri="{FF2B5EF4-FFF2-40B4-BE49-F238E27FC236}">
                    <a16:creationId xmlns:a16="http://schemas.microsoft.com/office/drawing/2014/main" id="{976584D2-709F-D781-B3C6-6A0DEE562143}"/>
                  </a:ext>
                </a:extLst>
              </p:cNvPr>
              <p:cNvGrpSpPr/>
              <p:nvPr/>
            </p:nvGrpSpPr>
            <p:grpSpPr>
              <a:xfrm>
                <a:off x="5219531" y="638151"/>
                <a:ext cx="1937585" cy="2274181"/>
                <a:chOff x="5219531" y="638151"/>
                <a:chExt cx="1937585" cy="2274181"/>
              </a:xfrm>
            </p:grpSpPr>
            <p:sp>
              <p:nvSpPr>
                <p:cNvPr id="245" name="六边形 2">
                  <a:extLst>
                    <a:ext uri="{FF2B5EF4-FFF2-40B4-BE49-F238E27FC236}">
                      <a16:creationId xmlns:a16="http://schemas.microsoft.com/office/drawing/2014/main" id="{5CF209BE-CEE1-CCA5-FBDF-2DAF3B2556FD}"/>
                    </a:ext>
                  </a:extLst>
                </p:cNvPr>
                <p:cNvSpPr/>
                <p:nvPr/>
              </p:nvSpPr>
              <p:spPr>
                <a:xfrm>
                  <a:off x="5489498" y="2728958"/>
                  <a:ext cx="950321" cy="183374"/>
                </a:xfrm>
                <a:custGeom>
                  <a:avLst/>
                  <a:gdLst>
                    <a:gd name="connsiteX0" fmla="*/ 6010 w 1040850"/>
                    <a:gd name="connsiteY0" fmla="*/ 89624 h 219075"/>
                    <a:gd name="connsiteX1" fmla="*/ 54841 w 1040850"/>
                    <a:gd name="connsiteY1" fmla="*/ 16086 h 219075"/>
                    <a:gd name="connsiteX2" fmla="*/ 84831 w 1040850"/>
                    <a:gd name="connsiteY2" fmla="*/ 0 h 219075"/>
                    <a:gd name="connsiteX3" fmla="*/ 956020 w 1040850"/>
                    <a:gd name="connsiteY3" fmla="*/ 0 h 219075"/>
                    <a:gd name="connsiteX4" fmla="*/ 986010 w 1040850"/>
                    <a:gd name="connsiteY4" fmla="*/ 16086 h 219075"/>
                    <a:gd name="connsiteX5" fmla="*/ 1034841 w 1040850"/>
                    <a:gd name="connsiteY5" fmla="*/ 89624 h 219075"/>
                    <a:gd name="connsiteX6" fmla="*/ 1034840 w 1040850"/>
                    <a:gd name="connsiteY6" fmla="*/ 129452 h 219075"/>
                    <a:gd name="connsiteX7" fmla="*/ 986010 w 1040850"/>
                    <a:gd name="connsiteY7" fmla="*/ 202989 h 219075"/>
                    <a:gd name="connsiteX8" fmla="*/ 956020 w 1040850"/>
                    <a:gd name="connsiteY8" fmla="*/ 219075 h 219075"/>
                    <a:gd name="connsiteX9" fmla="*/ 84831 w 1040850"/>
                    <a:gd name="connsiteY9" fmla="*/ 219075 h 219075"/>
                    <a:gd name="connsiteX10" fmla="*/ 54841 w 1040850"/>
                    <a:gd name="connsiteY10" fmla="*/ 202989 h 219075"/>
                    <a:gd name="connsiteX11" fmla="*/ 6010 w 1040850"/>
                    <a:gd name="connsiteY11" fmla="*/ 129452 h 219075"/>
                    <a:gd name="connsiteX12" fmla="*/ 6010 w 1040850"/>
                    <a:gd name="connsiteY12" fmla="*/ 89624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0850" h="219075">
                      <a:moveTo>
                        <a:pt x="6010" y="89624"/>
                      </a:moveTo>
                      <a:lnTo>
                        <a:pt x="54841" y="16086"/>
                      </a:lnTo>
                      <a:cubicBezTo>
                        <a:pt x="61516" y="6032"/>
                        <a:pt x="72763" y="0"/>
                        <a:pt x="84831" y="0"/>
                      </a:cubicBezTo>
                      <a:lnTo>
                        <a:pt x="956020" y="0"/>
                      </a:lnTo>
                      <a:cubicBezTo>
                        <a:pt x="968088" y="0"/>
                        <a:pt x="979334" y="6032"/>
                        <a:pt x="986010" y="16086"/>
                      </a:cubicBezTo>
                      <a:lnTo>
                        <a:pt x="1034841" y="89624"/>
                      </a:lnTo>
                      <a:cubicBezTo>
                        <a:pt x="1042854" y="101692"/>
                        <a:pt x="1042854" y="117384"/>
                        <a:pt x="1034840" y="129452"/>
                      </a:cubicBezTo>
                      <a:lnTo>
                        <a:pt x="986010" y="202989"/>
                      </a:lnTo>
                      <a:cubicBezTo>
                        <a:pt x="979334" y="213043"/>
                        <a:pt x="968088" y="219075"/>
                        <a:pt x="956020" y="219075"/>
                      </a:cubicBezTo>
                      <a:lnTo>
                        <a:pt x="84831" y="219075"/>
                      </a:lnTo>
                      <a:cubicBezTo>
                        <a:pt x="72763" y="219075"/>
                        <a:pt x="61516" y="213043"/>
                        <a:pt x="54841" y="202989"/>
                      </a:cubicBezTo>
                      <a:lnTo>
                        <a:pt x="6010" y="129452"/>
                      </a:lnTo>
                      <a:cubicBezTo>
                        <a:pt x="-2003" y="117384"/>
                        <a:pt x="-2003" y="101692"/>
                        <a:pt x="6010" y="89624"/>
                      </a:cubicBezTo>
                    </a:path>
                  </a:pathLst>
                </a:custGeom>
                <a:gradFill>
                  <a:gsLst>
                    <a:gs pos="0">
                      <a:schemeClr val="accent1">
                        <a:lumMod val="67000"/>
                        <a:alpha val="30000"/>
                      </a:schemeClr>
                    </a:gs>
                    <a:gs pos="48000">
                      <a:schemeClr val="accent1">
                        <a:lumMod val="97000"/>
                        <a:lumOff val="3000"/>
                        <a:alpha val="3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  <a:alpha val="30000"/>
                      </a:schemeClr>
                    </a:gs>
                  </a:gsLst>
                  <a:lin ang="16200000" scaled="1"/>
                </a:gradFill>
                <a:ln w="6350" cap="rnd">
                  <a:solidFill>
                    <a:schemeClr val="accent1">
                      <a:lumMod val="20000"/>
                      <a:lumOff val="80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zh-CN" altLang="en-US" sz="1000" dirty="0">
                      <a:latin typeface="+mj-ea"/>
                      <a:ea typeface="+mj-ea"/>
                    </a:rPr>
                    <a:t>输入标题</a:t>
                  </a:r>
                </a:p>
              </p:txBody>
            </p:sp>
            <p:grpSp>
              <p:nvGrpSpPr>
                <p:cNvPr id="246" name="组合 245">
                  <a:extLst>
                    <a:ext uri="{FF2B5EF4-FFF2-40B4-BE49-F238E27FC236}">
                      <a16:creationId xmlns:a16="http://schemas.microsoft.com/office/drawing/2014/main" id="{3A40AD2C-D65B-5345-EDAC-36137B3F5C69}"/>
                    </a:ext>
                  </a:extLst>
                </p:cNvPr>
                <p:cNvGrpSpPr/>
                <p:nvPr/>
              </p:nvGrpSpPr>
              <p:grpSpPr>
                <a:xfrm>
                  <a:off x="5219531" y="638151"/>
                  <a:ext cx="1937585" cy="2166058"/>
                  <a:chOff x="5219531" y="638151"/>
                  <a:chExt cx="1937585" cy="2166058"/>
                </a:xfrm>
              </p:grpSpPr>
              <p:sp>
                <p:nvSpPr>
                  <p:cNvPr id="247" name="任意多边形: 形状 246">
                    <a:extLst>
                      <a:ext uri="{FF2B5EF4-FFF2-40B4-BE49-F238E27FC236}">
                        <a16:creationId xmlns:a16="http://schemas.microsoft.com/office/drawing/2014/main" id="{81C61343-47FB-4861-BFCB-7BB80C281250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5219531" y="652225"/>
                    <a:ext cx="1937585" cy="2125057"/>
                  </a:xfrm>
                  <a:custGeom>
                    <a:avLst/>
                    <a:gdLst>
                      <a:gd name="connsiteX0" fmla="*/ 484396 w 1937585"/>
                      <a:gd name="connsiteY0" fmla="*/ 0 h 2125057"/>
                      <a:gd name="connsiteX1" fmla="*/ 702796 w 1937585"/>
                      <a:gd name="connsiteY1" fmla="*/ 0 h 2125057"/>
                      <a:gd name="connsiteX2" fmla="*/ 702807 w 1937585"/>
                      <a:gd name="connsiteY2" fmla="*/ 34 h 2125057"/>
                      <a:gd name="connsiteX3" fmla="*/ 749365 w 1937585"/>
                      <a:gd name="connsiteY3" fmla="*/ 66208 h 2125057"/>
                      <a:gd name="connsiteX4" fmla="*/ 777958 w 1937585"/>
                      <a:gd name="connsiteY4" fmla="*/ 80683 h 2125057"/>
                      <a:gd name="connsiteX5" fmla="*/ 1608583 w 1937585"/>
                      <a:gd name="connsiteY5" fmla="*/ 80683 h 2125057"/>
                      <a:gd name="connsiteX6" fmla="*/ 1637177 w 1937585"/>
                      <a:gd name="connsiteY6" fmla="*/ 66208 h 2125057"/>
                      <a:gd name="connsiteX7" fmla="*/ 1683733 w 1937585"/>
                      <a:gd name="connsiteY7" fmla="*/ 34 h 2125057"/>
                      <a:gd name="connsiteX8" fmla="*/ 1683744 w 1937585"/>
                      <a:gd name="connsiteY8" fmla="*/ 0 h 2125057"/>
                      <a:gd name="connsiteX9" fmla="*/ 1937585 w 1937585"/>
                      <a:gd name="connsiteY9" fmla="*/ 0 h 2125057"/>
                      <a:gd name="connsiteX10" fmla="*/ 1453189 w 1937585"/>
                      <a:gd name="connsiteY10" fmla="*/ 2125057 h 2125057"/>
                      <a:gd name="connsiteX11" fmla="*/ 0 w 1937585"/>
                      <a:gd name="connsiteY11" fmla="*/ 2125057 h 2125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37585" h="2125057">
                        <a:moveTo>
                          <a:pt x="484396" y="0"/>
                        </a:moveTo>
                        <a:lnTo>
                          <a:pt x="702796" y="0"/>
                        </a:lnTo>
                        <a:lnTo>
                          <a:pt x="702807" y="34"/>
                        </a:lnTo>
                        <a:lnTo>
                          <a:pt x="749365" y="66208"/>
                        </a:lnTo>
                        <a:cubicBezTo>
                          <a:pt x="755729" y="75255"/>
                          <a:pt x="766452" y="80683"/>
                          <a:pt x="777958" y="80683"/>
                        </a:cubicBezTo>
                        <a:lnTo>
                          <a:pt x="1608583" y="80683"/>
                        </a:lnTo>
                        <a:cubicBezTo>
                          <a:pt x="1620089" y="80683"/>
                          <a:pt x="1630811" y="75255"/>
                          <a:pt x="1637177" y="66208"/>
                        </a:cubicBezTo>
                        <a:lnTo>
                          <a:pt x="1683733" y="34"/>
                        </a:lnTo>
                        <a:lnTo>
                          <a:pt x="1683744" y="0"/>
                        </a:lnTo>
                        <a:lnTo>
                          <a:pt x="1937585" y="0"/>
                        </a:lnTo>
                        <a:lnTo>
                          <a:pt x="1453189" y="2125057"/>
                        </a:lnTo>
                        <a:lnTo>
                          <a:pt x="0" y="2125057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1">
                          <a:lumMod val="67000"/>
                          <a:alpha val="30000"/>
                        </a:schemeClr>
                      </a:gs>
                      <a:gs pos="48000">
                        <a:schemeClr val="accent1">
                          <a:lumMod val="97000"/>
                          <a:lumOff val="3000"/>
                          <a:alpha val="3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  <a:alpha val="30000"/>
                        </a:schemeClr>
                      </a:gs>
                    </a:gsLst>
                    <a:lin ang="13500000" scaled="1"/>
                    <a:tileRect/>
                  </a:gradFill>
                  <a:ln w="6350" cap="rnd">
                    <a:solidFill>
                      <a:schemeClr val="accent1">
                        <a:lumMod val="20000"/>
                        <a:lumOff val="80000"/>
                      </a:schemeClr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248" name="任意多边形: 形状 247">
                    <a:extLst>
                      <a:ext uri="{FF2B5EF4-FFF2-40B4-BE49-F238E27FC236}">
                        <a16:creationId xmlns:a16="http://schemas.microsoft.com/office/drawing/2014/main" id="{22BAE4E4-565A-CC56-43CE-1168EBDF91A6}"/>
                      </a:ext>
                    </a:extLst>
                  </p:cNvPr>
                  <p:cNvSpPr/>
                  <p:nvPr/>
                </p:nvSpPr>
                <p:spPr>
                  <a:xfrm>
                    <a:off x="5475528" y="652225"/>
                    <a:ext cx="1681588" cy="1001991"/>
                  </a:xfrm>
                  <a:custGeom>
                    <a:avLst/>
                    <a:gdLst>
                      <a:gd name="connsiteX0" fmla="*/ 228399 w 1681588"/>
                      <a:gd name="connsiteY0" fmla="*/ 0 h 1001991"/>
                      <a:gd name="connsiteX1" fmla="*/ 380705 w 1681588"/>
                      <a:gd name="connsiteY1" fmla="*/ 0 h 1001991"/>
                      <a:gd name="connsiteX2" fmla="*/ 446799 w 1681588"/>
                      <a:gd name="connsiteY2" fmla="*/ 0 h 1001991"/>
                      <a:gd name="connsiteX3" fmla="*/ 1427747 w 1681588"/>
                      <a:gd name="connsiteY3" fmla="*/ 0 h 1001991"/>
                      <a:gd name="connsiteX4" fmla="*/ 1479445 w 1681588"/>
                      <a:gd name="connsiteY4" fmla="*/ 0 h 1001991"/>
                      <a:gd name="connsiteX5" fmla="*/ 1681588 w 1681588"/>
                      <a:gd name="connsiteY5" fmla="*/ 0 h 1001991"/>
                      <a:gd name="connsiteX6" fmla="*/ 1595436 w 1681588"/>
                      <a:gd name="connsiteY6" fmla="*/ 377953 h 1001991"/>
                      <a:gd name="connsiteX7" fmla="*/ 0 w 1681588"/>
                      <a:gd name="connsiteY7" fmla="*/ 1001991 h 10019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81588" h="1001991">
                        <a:moveTo>
                          <a:pt x="228399" y="0"/>
                        </a:moveTo>
                        <a:lnTo>
                          <a:pt x="380705" y="0"/>
                        </a:lnTo>
                        <a:lnTo>
                          <a:pt x="446799" y="0"/>
                        </a:lnTo>
                        <a:lnTo>
                          <a:pt x="1427747" y="0"/>
                        </a:lnTo>
                        <a:lnTo>
                          <a:pt x="1479445" y="0"/>
                        </a:lnTo>
                        <a:lnTo>
                          <a:pt x="1681588" y="0"/>
                        </a:lnTo>
                        <a:lnTo>
                          <a:pt x="1595436" y="377953"/>
                        </a:lnTo>
                        <a:lnTo>
                          <a:pt x="0" y="1001991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accent5">
                          <a:lumMod val="5000"/>
                          <a:lumOff val="95000"/>
                          <a:alpha val="20000"/>
                        </a:schemeClr>
                      </a:gs>
                      <a:gs pos="74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83000">
                        <a:schemeClr val="accent5">
                          <a:lumMod val="45000"/>
                          <a:lumOff val="55000"/>
                          <a:alpha val="0"/>
                        </a:schemeClr>
                      </a:gs>
                      <a:gs pos="100000">
                        <a:schemeClr val="accent5">
                          <a:lumMod val="30000"/>
                          <a:lumOff val="70000"/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 w="6350" cap="rnd">
                    <a:noFill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zh-CN" altLang="en-US">
                      <a:latin typeface="+mj-ea"/>
                      <a:ea typeface="+mj-ea"/>
                    </a:endParaRPr>
                  </a:p>
                </p:txBody>
              </p:sp>
              <p:pic>
                <p:nvPicPr>
                  <p:cNvPr id="249" name="图片 248">
                    <a:extLst>
                      <a:ext uri="{FF2B5EF4-FFF2-40B4-BE49-F238E27FC236}">
                        <a16:creationId xmlns:a16="http://schemas.microsoft.com/office/drawing/2014/main" id="{7C1EC63B-913F-A4D9-62E8-31271822AF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815" t="-10977" b="-2"/>
                  <a:stretch/>
                </p:blipFill>
                <p:spPr>
                  <a:xfrm rot="16980631">
                    <a:off x="4536373" y="1896498"/>
                    <a:ext cx="1744906" cy="70516"/>
                  </a:xfrm>
                  <a:prstGeom prst="rect">
                    <a:avLst/>
                  </a:prstGeom>
                </p:spPr>
              </p:pic>
              <p:pic>
                <p:nvPicPr>
                  <p:cNvPr id="250" name="图片 249">
                    <a:extLst>
                      <a:ext uri="{FF2B5EF4-FFF2-40B4-BE49-F238E27FC236}">
                        <a16:creationId xmlns:a16="http://schemas.microsoft.com/office/drawing/2014/main" id="{40F98531-15CC-9A7D-0F7C-4B32388D516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716" r="14737" b="-2"/>
                  <a:stretch/>
                </p:blipFill>
                <p:spPr>
                  <a:xfrm rot="16980631">
                    <a:off x="6151597" y="1431446"/>
                    <a:ext cx="1649675" cy="6308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242" name="文本框 241">
                <a:extLst>
                  <a:ext uri="{FF2B5EF4-FFF2-40B4-BE49-F238E27FC236}">
                    <a16:creationId xmlns:a16="http://schemas.microsoft.com/office/drawing/2014/main" id="{953FB680-5622-BC52-852C-60BC7AA04969}"/>
                  </a:ext>
                </a:extLst>
              </p:cNvPr>
              <p:cNvSpPr txBox="1"/>
              <p:nvPr/>
            </p:nvSpPr>
            <p:spPr>
              <a:xfrm>
                <a:off x="5538984" y="2026672"/>
                <a:ext cx="993184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243" name="文本框 242">
                <a:extLst>
                  <a:ext uri="{FF2B5EF4-FFF2-40B4-BE49-F238E27FC236}">
                    <a16:creationId xmlns:a16="http://schemas.microsoft.com/office/drawing/2014/main" id="{D53B41B1-6588-83C6-D2B9-1180910A06BB}"/>
                  </a:ext>
                </a:extLst>
              </p:cNvPr>
              <p:cNvSpPr txBox="1"/>
              <p:nvPr/>
            </p:nvSpPr>
            <p:spPr>
              <a:xfrm>
                <a:off x="5497027" y="2211890"/>
                <a:ext cx="1035141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  <p:sp>
            <p:nvSpPr>
              <p:cNvPr id="244" name="文本框 243">
                <a:extLst>
                  <a:ext uri="{FF2B5EF4-FFF2-40B4-BE49-F238E27FC236}">
                    <a16:creationId xmlns:a16="http://schemas.microsoft.com/office/drawing/2014/main" id="{3C5565B8-FD11-833B-8990-1E4E990C9C8C}"/>
                  </a:ext>
                </a:extLst>
              </p:cNvPr>
              <p:cNvSpPr txBox="1"/>
              <p:nvPr/>
            </p:nvSpPr>
            <p:spPr>
              <a:xfrm>
                <a:off x="5455070" y="2397109"/>
                <a:ext cx="1064659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just">
                  <a:defRPr sz="100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</a:defRPr>
                </a:lvl1pPr>
              </a:lstStyle>
              <a:p>
                <a:pPr marL="171450" indent="-171450" algn="l">
                  <a:buFont typeface="Arial" panose="020B0604020202020204" pitchFamily="34" charset="0"/>
                  <a:buChar char="•"/>
                </a:pPr>
                <a:r>
                  <a:rPr lang="zh-CN" altLang="en-US" dirty="0"/>
                  <a:t>输入模块内容</a:t>
                </a:r>
              </a:p>
            </p:txBody>
          </p:sp>
        </p:grpSp>
        <p:grpSp>
          <p:nvGrpSpPr>
            <p:cNvPr id="253" name="组合 252">
              <a:extLst>
                <a:ext uri="{FF2B5EF4-FFF2-40B4-BE49-F238E27FC236}">
                  <a16:creationId xmlns:a16="http://schemas.microsoft.com/office/drawing/2014/main" id="{F99FD66C-D112-D834-2CD2-6CD14AF01FBE}"/>
                </a:ext>
              </a:extLst>
            </p:cNvPr>
            <p:cNvGrpSpPr/>
            <p:nvPr/>
          </p:nvGrpSpPr>
          <p:grpSpPr>
            <a:xfrm>
              <a:off x="9151596" y="835599"/>
              <a:ext cx="1080365" cy="1066611"/>
              <a:chOff x="7940387" y="-2440442"/>
              <a:chExt cx="1080365" cy="1066611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649B6C90-1D80-4629-9A00-C9C0E97584BF}"/>
                  </a:ext>
                </a:extLst>
              </p:cNvPr>
              <p:cNvSpPr/>
              <p:nvPr/>
            </p:nvSpPr>
            <p:spPr>
              <a:xfrm>
                <a:off x="7940387" y="-2440442"/>
                <a:ext cx="1080365" cy="106661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3000">
                    <a:srgbClr val="316BFF">
                      <a:alpha val="0"/>
                    </a:srgbClr>
                  </a:gs>
                  <a:gs pos="67000">
                    <a:srgbClr val="316BFF">
                      <a:alpha val="30000"/>
                    </a:srgb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0" name="弧形 49">
                <a:extLst>
                  <a:ext uri="{FF2B5EF4-FFF2-40B4-BE49-F238E27FC236}">
                    <a16:creationId xmlns:a16="http://schemas.microsoft.com/office/drawing/2014/main" id="{BD8E7C48-04AC-76F3-6CDA-1E774E498F0D}"/>
                  </a:ext>
                </a:extLst>
              </p:cNvPr>
              <p:cNvSpPr/>
              <p:nvPr/>
            </p:nvSpPr>
            <p:spPr>
              <a:xfrm>
                <a:off x="7940387" y="-2440442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1" name="弧形 50">
                <a:extLst>
                  <a:ext uri="{FF2B5EF4-FFF2-40B4-BE49-F238E27FC236}">
                    <a16:creationId xmlns:a16="http://schemas.microsoft.com/office/drawing/2014/main" id="{248A50B4-F03F-72D0-B55B-2979A3269A99}"/>
                  </a:ext>
                </a:extLst>
              </p:cNvPr>
              <p:cNvSpPr/>
              <p:nvPr/>
            </p:nvSpPr>
            <p:spPr>
              <a:xfrm rot="10800000">
                <a:off x="7940387" y="-2440442"/>
                <a:ext cx="1080365" cy="1066611"/>
              </a:xfrm>
              <a:prstGeom prst="arc">
                <a:avLst/>
              </a:prstGeom>
              <a:noFill/>
              <a:ln w="25400" cap="rnd">
                <a:gradFill>
                  <a:gsLst>
                    <a:gs pos="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67DD4A5E-F22C-BE73-5006-ACD5BCC6CBA2}"/>
                  </a:ext>
                </a:extLst>
              </p:cNvPr>
              <p:cNvSpPr/>
              <p:nvPr/>
            </p:nvSpPr>
            <p:spPr>
              <a:xfrm>
                <a:off x="8062054" y="-2320325"/>
                <a:ext cx="837032" cy="826377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7000"/>
                      <a:alpha val="30000"/>
                    </a:schemeClr>
                  </a:gs>
                  <a:gs pos="48000">
                    <a:schemeClr val="accent1">
                      <a:lumMod val="97000"/>
                      <a:lumOff val="3000"/>
                      <a:alpha val="30000"/>
                    </a:schemeClr>
                  </a:gs>
                  <a:gs pos="100000">
                    <a:schemeClr val="accent1">
                      <a:lumMod val="60000"/>
                      <a:lumOff val="40000"/>
                      <a:alpha val="30000"/>
                    </a:schemeClr>
                  </a:gs>
                </a:gsLst>
                <a:lin ang="16200000" scaled="1"/>
              </a:gradFill>
              <a:ln w="12700">
                <a:gradFill flip="none" rotWithShape="1">
                  <a:gsLst>
                    <a:gs pos="0">
                      <a:schemeClr val="accent1">
                        <a:lumMod val="8000"/>
                        <a:lumOff val="92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pic>
            <p:nvPicPr>
              <p:cNvPr id="57" name="图形 56">
                <a:extLst>
                  <a:ext uri="{FF2B5EF4-FFF2-40B4-BE49-F238E27FC236}">
                    <a16:creationId xmlns:a16="http://schemas.microsoft.com/office/drawing/2014/main" id="{2BEFA664-4A33-F9A2-FE09-8559249316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8233388" y="-2154318"/>
                <a:ext cx="494362" cy="49436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996222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图片 281" descr="背景图案&#10;&#10;描述已自动生成">
            <a:extLst>
              <a:ext uri="{FF2B5EF4-FFF2-40B4-BE49-F238E27FC236}">
                <a16:creationId xmlns:a16="http://schemas.microsoft.com/office/drawing/2014/main" id="{2C6B395C-C7C9-DBDC-3BF8-1B1037083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" b="7171"/>
          <a:stretch>
            <a:fillRect/>
          </a:stretch>
        </p:blipFill>
        <p:spPr>
          <a:xfrm>
            <a:off x="881" y="232352"/>
            <a:ext cx="11519607" cy="3007736"/>
          </a:xfrm>
          <a:custGeom>
            <a:avLst/>
            <a:gdLst>
              <a:gd name="connsiteX0" fmla="*/ 0 w 11519607"/>
              <a:gd name="connsiteY0" fmla="*/ 0 h 3007736"/>
              <a:gd name="connsiteX1" fmla="*/ 11519607 w 11519607"/>
              <a:gd name="connsiteY1" fmla="*/ 0 h 3007736"/>
              <a:gd name="connsiteX2" fmla="*/ 11519607 w 11519607"/>
              <a:gd name="connsiteY2" fmla="*/ 3007736 h 3007736"/>
              <a:gd name="connsiteX3" fmla="*/ 0 w 11519607"/>
              <a:gd name="connsiteY3" fmla="*/ 3007736 h 300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19607" h="3007736">
                <a:moveTo>
                  <a:pt x="0" y="0"/>
                </a:moveTo>
                <a:lnTo>
                  <a:pt x="11519607" y="0"/>
                </a:lnTo>
                <a:lnTo>
                  <a:pt x="11519607" y="3007736"/>
                </a:lnTo>
                <a:lnTo>
                  <a:pt x="0" y="3007736"/>
                </a:lnTo>
                <a:close/>
              </a:path>
            </a:pathLst>
          </a:custGeom>
        </p:spPr>
      </p:pic>
      <p:pic>
        <p:nvPicPr>
          <p:cNvPr id="266" name="图片 265" descr="电脑萤幕&#10;&#10;中度可信度描述已自动生成">
            <a:extLst>
              <a:ext uri="{FF2B5EF4-FFF2-40B4-BE49-F238E27FC236}">
                <a16:creationId xmlns:a16="http://schemas.microsoft.com/office/drawing/2014/main" id="{3F6F7B95-8826-1339-B987-9085018DA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27"/>
          <a:stretch/>
        </p:blipFill>
        <p:spPr>
          <a:xfrm>
            <a:off x="0" y="0"/>
            <a:ext cx="11520313" cy="1579815"/>
          </a:xfrm>
          <a:prstGeom prst="rect">
            <a:avLst/>
          </a:prstGeom>
        </p:spPr>
      </p:pic>
      <p:grpSp>
        <p:nvGrpSpPr>
          <p:cNvPr id="331" name="组合 330">
            <a:extLst>
              <a:ext uri="{FF2B5EF4-FFF2-40B4-BE49-F238E27FC236}">
                <a16:creationId xmlns:a16="http://schemas.microsoft.com/office/drawing/2014/main" id="{0C209FA7-8A5D-DBE6-4603-85F41F132204}"/>
              </a:ext>
            </a:extLst>
          </p:cNvPr>
          <p:cNvGrpSpPr/>
          <p:nvPr/>
        </p:nvGrpSpPr>
        <p:grpSpPr>
          <a:xfrm>
            <a:off x="523875" y="1343355"/>
            <a:ext cx="2055713" cy="451891"/>
            <a:chOff x="523875" y="1343355"/>
            <a:chExt cx="2055713" cy="45189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60C3953-C951-1C68-2E33-5D77E35CB699}"/>
                </a:ext>
              </a:extLst>
            </p:cNvPr>
            <p:cNvSpPr txBox="1"/>
            <p:nvPr/>
          </p:nvSpPr>
          <p:spPr>
            <a:xfrm>
              <a:off x="527744" y="1343355"/>
              <a:ext cx="2051844" cy="3077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defRPr sz="200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OPPOSans L" panose="00020600040101010101" pitchFamily="18" charset="-122"/>
                </a:rPr>
                <a:t>此处输入标题内容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CD30CDD2-E9DD-C26E-771C-4DFF876E67A8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" y="1695582"/>
              <a:ext cx="1606550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FFE13DD3-B5CC-3CF3-556D-4B5E021BDB17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" y="1740032"/>
              <a:ext cx="1971675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5000">
                    <a:schemeClr val="accent1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E9103AB-4876-7AA1-04D4-6E0F3DFFB7D2}"/>
                </a:ext>
              </a:extLst>
            </p:cNvPr>
            <p:cNvCxnSpPr>
              <a:cxnSpLocks/>
            </p:cNvCxnSpPr>
            <p:nvPr/>
          </p:nvCxnSpPr>
          <p:spPr>
            <a:xfrm>
              <a:off x="938486" y="1795246"/>
              <a:ext cx="777328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0"/>
                    </a:schemeClr>
                  </a:gs>
                  <a:gs pos="55000">
                    <a:schemeClr val="accent4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9" name="组合 328">
            <a:extLst>
              <a:ext uri="{FF2B5EF4-FFF2-40B4-BE49-F238E27FC236}">
                <a16:creationId xmlns:a16="http://schemas.microsoft.com/office/drawing/2014/main" id="{27E13914-6706-92C2-729F-5F579D2E1D16}"/>
              </a:ext>
            </a:extLst>
          </p:cNvPr>
          <p:cNvGrpSpPr/>
          <p:nvPr/>
        </p:nvGrpSpPr>
        <p:grpSpPr>
          <a:xfrm>
            <a:off x="4152154" y="506762"/>
            <a:ext cx="5346604" cy="2610810"/>
            <a:chOff x="5034507" y="581981"/>
            <a:chExt cx="5346604" cy="261081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0F995A3-2708-B487-63DE-4F542385E491}"/>
                </a:ext>
              </a:extLst>
            </p:cNvPr>
            <p:cNvSpPr/>
            <p:nvPr/>
          </p:nvSpPr>
          <p:spPr>
            <a:xfrm>
              <a:off x="5563469" y="789618"/>
              <a:ext cx="4817642" cy="2403173"/>
            </a:xfrm>
            <a:prstGeom prst="roundRect">
              <a:avLst>
                <a:gd name="adj" fmla="val 0"/>
              </a:avLst>
            </a:prstGeom>
            <a:solidFill>
              <a:srgbClr val="050007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softEdge rad="508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4AA81702-1D57-4D6D-9BD0-D44102010443}"/>
                </a:ext>
              </a:extLst>
            </p:cNvPr>
            <p:cNvGrpSpPr/>
            <p:nvPr/>
          </p:nvGrpSpPr>
          <p:grpSpPr>
            <a:xfrm>
              <a:off x="7420493" y="581981"/>
              <a:ext cx="1000760" cy="1083480"/>
              <a:chOff x="6477518" y="537361"/>
              <a:chExt cx="1000760" cy="1083480"/>
            </a:xfrm>
          </p:grpSpPr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59726E6B-5ED1-C7E5-17AD-D4087D3D4927}"/>
                  </a:ext>
                </a:extLst>
              </p:cNvPr>
              <p:cNvSpPr/>
              <p:nvPr/>
            </p:nvSpPr>
            <p:spPr>
              <a:xfrm>
                <a:off x="6477518" y="754160"/>
                <a:ext cx="1000760" cy="866681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6FFFF">
                      <a:alpha val="85000"/>
                    </a:srgbClr>
                  </a:gs>
                  <a:gs pos="73000">
                    <a:srgbClr val="026AFF">
                      <a:alpha val="0"/>
                    </a:srgbClr>
                  </a:gs>
                  <a:gs pos="30000">
                    <a:srgbClr val="026AFF">
                      <a:alpha val="32000"/>
                    </a:srgbClr>
                  </a:gs>
                  <a:gs pos="100000">
                    <a:srgbClr val="026AFF">
                      <a:alpha val="11000"/>
                    </a:srgb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rgbClr val="66FFFF"/>
                    </a:gs>
                    <a:gs pos="43000">
                      <a:srgbClr val="026AFF"/>
                    </a:gs>
                    <a:gs pos="100000">
                      <a:srgbClr val="026A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  <a:effectLst/>
              <a:scene3d>
                <a:camera prst="perspectiveLef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grpSp>
            <p:nvGrpSpPr>
              <p:cNvPr id="232" name="图形 5">
                <a:extLst>
                  <a:ext uri="{FF2B5EF4-FFF2-40B4-BE49-F238E27FC236}">
                    <a16:creationId xmlns:a16="http://schemas.microsoft.com/office/drawing/2014/main" id="{BE4F6105-245F-25F5-FE8C-FA068A807B07}"/>
                  </a:ext>
                </a:extLst>
              </p:cNvPr>
              <p:cNvGrpSpPr/>
              <p:nvPr/>
            </p:nvGrpSpPr>
            <p:grpSpPr>
              <a:xfrm>
                <a:off x="6785331" y="926616"/>
                <a:ext cx="385121" cy="385121"/>
                <a:chOff x="6785331" y="926616"/>
                <a:chExt cx="385121" cy="385121"/>
              </a:xfr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</p:grpSpPr>
            <p:sp>
              <p:nvSpPr>
                <p:cNvPr id="233" name="任意多边形: 形状 232">
                  <a:extLst>
                    <a:ext uri="{FF2B5EF4-FFF2-40B4-BE49-F238E27FC236}">
                      <a16:creationId xmlns:a16="http://schemas.microsoft.com/office/drawing/2014/main" id="{C2ED5E3A-449E-DED8-E978-C346A694C256}"/>
                    </a:ext>
                  </a:extLst>
                </p:cNvPr>
                <p:cNvSpPr/>
                <p:nvPr/>
              </p:nvSpPr>
              <p:spPr>
                <a:xfrm>
                  <a:off x="6791543" y="970098"/>
                  <a:ext cx="111809" cy="111775"/>
                </a:xfrm>
                <a:custGeom>
                  <a:avLst/>
                  <a:gdLst>
                    <a:gd name="connsiteX0" fmla="*/ 55905 w 111809"/>
                    <a:gd name="connsiteY0" fmla="*/ 0 h 111775"/>
                    <a:gd name="connsiteX1" fmla="*/ 0 w 111809"/>
                    <a:gd name="connsiteY1" fmla="*/ 55821 h 111775"/>
                    <a:gd name="connsiteX2" fmla="*/ 15894 w 111809"/>
                    <a:gd name="connsiteY2" fmla="*/ 94891 h 111775"/>
                    <a:gd name="connsiteX3" fmla="*/ 16919 w 111809"/>
                    <a:gd name="connsiteY3" fmla="*/ 95916 h 111775"/>
                    <a:gd name="connsiteX4" fmla="*/ 95950 w 111809"/>
                    <a:gd name="connsiteY4" fmla="*/ 94891 h 111775"/>
                    <a:gd name="connsiteX5" fmla="*/ 94924 w 111809"/>
                    <a:gd name="connsiteY5" fmla="*/ 15860 h 111775"/>
                    <a:gd name="connsiteX6" fmla="*/ 55905 w 111809"/>
                    <a:gd name="connsiteY6" fmla="*/ 0 h 111775"/>
                    <a:gd name="connsiteX7" fmla="*/ 62117 w 111809"/>
                    <a:gd name="connsiteY7" fmla="*/ 12874 h 111775"/>
                    <a:gd name="connsiteX8" fmla="*/ 98936 w 111809"/>
                    <a:gd name="connsiteY8" fmla="*/ 49693 h 111775"/>
                    <a:gd name="connsiteX9" fmla="*/ 62117 w 111809"/>
                    <a:gd name="connsiteY9" fmla="*/ 49693 h 111775"/>
                    <a:gd name="connsiteX10" fmla="*/ 12423 w 111809"/>
                    <a:gd name="connsiteY10" fmla="*/ 55905 h 111775"/>
                    <a:gd name="connsiteX11" fmla="*/ 49693 w 111809"/>
                    <a:gd name="connsiteY11" fmla="*/ 12874 h 111775"/>
                    <a:gd name="connsiteX12" fmla="*/ 49693 w 111809"/>
                    <a:gd name="connsiteY12" fmla="*/ 53335 h 111775"/>
                    <a:gd name="connsiteX13" fmla="*/ 21096 w 111809"/>
                    <a:gd name="connsiteY13" fmla="*/ 81932 h 111775"/>
                    <a:gd name="connsiteX14" fmla="*/ 12423 w 111809"/>
                    <a:gd name="connsiteY14" fmla="*/ 55905 h 111775"/>
                    <a:gd name="connsiteX15" fmla="*/ 55905 w 111809"/>
                    <a:gd name="connsiteY15" fmla="*/ 99386 h 111775"/>
                    <a:gd name="connsiteX16" fmla="*/ 29878 w 111809"/>
                    <a:gd name="connsiteY16" fmla="*/ 90713 h 111775"/>
                    <a:gd name="connsiteX17" fmla="*/ 58475 w 111809"/>
                    <a:gd name="connsiteY17" fmla="*/ 62116 h 111775"/>
                    <a:gd name="connsiteX18" fmla="*/ 98936 w 111809"/>
                    <a:gd name="connsiteY18" fmla="*/ 62116 h 111775"/>
                    <a:gd name="connsiteX19" fmla="*/ 55905 w 111809"/>
                    <a:gd name="connsiteY19" fmla="*/ 99386 h 111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1809" h="111775">
                      <a:moveTo>
                        <a:pt x="55905" y="0"/>
                      </a:moveTo>
                      <a:cubicBezTo>
                        <a:pt x="25053" y="-23"/>
                        <a:pt x="23" y="24969"/>
                        <a:pt x="0" y="55821"/>
                      </a:cubicBezTo>
                      <a:cubicBezTo>
                        <a:pt x="-11" y="70421"/>
                        <a:pt x="5694" y="84445"/>
                        <a:pt x="15894" y="94891"/>
                      </a:cubicBezTo>
                      <a:cubicBezTo>
                        <a:pt x="16193" y="95273"/>
                        <a:pt x="16537" y="95617"/>
                        <a:pt x="16919" y="95916"/>
                      </a:cubicBezTo>
                      <a:cubicBezTo>
                        <a:pt x="39026" y="117456"/>
                        <a:pt x="74409" y="116997"/>
                        <a:pt x="95950" y="94891"/>
                      </a:cubicBezTo>
                      <a:cubicBezTo>
                        <a:pt x="117490" y="72783"/>
                        <a:pt x="117031" y="37400"/>
                        <a:pt x="94924" y="15860"/>
                      </a:cubicBezTo>
                      <a:cubicBezTo>
                        <a:pt x="84484" y="5687"/>
                        <a:pt x="70482" y="-4"/>
                        <a:pt x="55905" y="0"/>
                      </a:cubicBezTo>
                      <a:close/>
                      <a:moveTo>
                        <a:pt x="62117" y="12874"/>
                      </a:moveTo>
                      <a:cubicBezTo>
                        <a:pt x="81181" y="15656"/>
                        <a:pt x="96154" y="30629"/>
                        <a:pt x="98936" y="49693"/>
                      </a:cubicBezTo>
                      <a:lnTo>
                        <a:pt x="62117" y="49693"/>
                      </a:lnTo>
                      <a:close/>
                      <a:moveTo>
                        <a:pt x="12423" y="55905"/>
                      </a:moveTo>
                      <a:cubicBezTo>
                        <a:pt x="12454" y="34302"/>
                        <a:pt x="28317" y="15988"/>
                        <a:pt x="49693" y="12874"/>
                      </a:cubicBezTo>
                      <a:lnTo>
                        <a:pt x="49693" y="53335"/>
                      </a:lnTo>
                      <a:lnTo>
                        <a:pt x="21096" y="81932"/>
                      </a:lnTo>
                      <a:cubicBezTo>
                        <a:pt x="15458" y="74427"/>
                        <a:pt x="12414" y="65291"/>
                        <a:pt x="12423" y="55905"/>
                      </a:cubicBezTo>
                      <a:close/>
                      <a:moveTo>
                        <a:pt x="55905" y="99386"/>
                      </a:moveTo>
                      <a:cubicBezTo>
                        <a:pt x="46518" y="99396"/>
                        <a:pt x="37383" y="96352"/>
                        <a:pt x="29878" y="90713"/>
                      </a:cubicBezTo>
                      <a:lnTo>
                        <a:pt x="58475" y="62116"/>
                      </a:lnTo>
                      <a:lnTo>
                        <a:pt x="98936" y="62116"/>
                      </a:lnTo>
                      <a:cubicBezTo>
                        <a:pt x="95822" y="83493"/>
                        <a:pt x="77507" y="99355"/>
                        <a:pt x="55905" y="9938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78D821CF-4802-1FE3-EA09-45FD5628A243}"/>
                    </a:ext>
                  </a:extLst>
                </p:cNvPr>
                <p:cNvSpPr/>
                <p:nvPr/>
              </p:nvSpPr>
              <p:spPr>
                <a:xfrm>
                  <a:off x="6785331" y="1100542"/>
                  <a:ext cx="360273" cy="211195"/>
                </a:xfrm>
                <a:custGeom>
                  <a:avLst/>
                  <a:gdLst>
                    <a:gd name="connsiteX0" fmla="*/ 285735 w 360273"/>
                    <a:gd name="connsiteY0" fmla="*/ 24847 h 211195"/>
                    <a:gd name="connsiteX1" fmla="*/ 211196 w 360273"/>
                    <a:gd name="connsiteY1" fmla="*/ 99315 h 211195"/>
                    <a:gd name="connsiteX2" fmla="*/ 223518 w 360273"/>
                    <a:gd name="connsiteY2" fmla="*/ 140391 h 211195"/>
                    <a:gd name="connsiteX3" fmla="*/ 198773 w 360273"/>
                    <a:gd name="connsiteY3" fmla="*/ 165144 h 211195"/>
                    <a:gd name="connsiteX4" fmla="*/ 198773 w 360273"/>
                    <a:gd name="connsiteY4" fmla="*/ 49693 h 211195"/>
                    <a:gd name="connsiteX5" fmla="*/ 192561 w 360273"/>
                    <a:gd name="connsiteY5" fmla="*/ 43481 h 211195"/>
                    <a:gd name="connsiteX6" fmla="*/ 176496 w 360273"/>
                    <a:gd name="connsiteY6" fmla="*/ 43481 h 211195"/>
                    <a:gd name="connsiteX7" fmla="*/ 207554 w 360273"/>
                    <a:gd name="connsiteY7" fmla="*/ 12423 h 211195"/>
                    <a:gd name="connsiteX8" fmla="*/ 267101 w 360273"/>
                    <a:gd name="connsiteY8" fmla="*/ 12423 h 211195"/>
                    <a:gd name="connsiteX9" fmla="*/ 273312 w 360273"/>
                    <a:gd name="connsiteY9" fmla="*/ 6212 h 211195"/>
                    <a:gd name="connsiteX10" fmla="*/ 267101 w 360273"/>
                    <a:gd name="connsiteY10" fmla="*/ 0 h 211195"/>
                    <a:gd name="connsiteX11" fmla="*/ 204984 w 360273"/>
                    <a:gd name="connsiteY11" fmla="*/ 0 h 211195"/>
                    <a:gd name="connsiteX12" fmla="*/ 200589 w 360273"/>
                    <a:gd name="connsiteY12" fmla="*/ 1817 h 211195"/>
                    <a:gd name="connsiteX13" fmla="*/ 158933 w 360273"/>
                    <a:gd name="connsiteY13" fmla="*/ 43481 h 211195"/>
                    <a:gd name="connsiteX14" fmla="*/ 6212 w 360273"/>
                    <a:gd name="connsiteY14" fmla="*/ 43481 h 211195"/>
                    <a:gd name="connsiteX15" fmla="*/ 0 w 360273"/>
                    <a:gd name="connsiteY15" fmla="*/ 49693 h 211195"/>
                    <a:gd name="connsiteX16" fmla="*/ 0 w 360273"/>
                    <a:gd name="connsiteY16" fmla="*/ 204984 h 211195"/>
                    <a:gd name="connsiteX17" fmla="*/ 6212 w 360273"/>
                    <a:gd name="connsiteY17" fmla="*/ 211196 h 211195"/>
                    <a:gd name="connsiteX18" fmla="*/ 192561 w 360273"/>
                    <a:gd name="connsiteY18" fmla="*/ 211196 h 211195"/>
                    <a:gd name="connsiteX19" fmla="*/ 198773 w 360273"/>
                    <a:gd name="connsiteY19" fmla="*/ 204984 h 211195"/>
                    <a:gd name="connsiteX20" fmla="*/ 198773 w 360273"/>
                    <a:gd name="connsiteY20" fmla="*/ 182708 h 211195"/>
                    <a:gd name="connsiteX21" fmla="*/ 231267 w 360273"/>
                    <a:gd name="connsiteY21" fmla="*/ 150213 h 211195"/>
                    <a:gd name="connsiteX22" fmla="*/ 336595 w 360273"/>
                    <a:gd name="connsiteY22" fmla="*/ 153853 h 211195"/>
                    <a:gd name="connsiteX23" fmla="*/ 340236 w 360273"/>
                    <a:gd name="connsiteY23" fmla="*/ 48525 h 211195"/>
                    <a:gd name="connsiteX24" fmla="*/ 285735 w 360273"/>
                    <a:gd name="connsiteY24" fmla="*/ 24847 h 211195"/>
                    <a:gd name="connsiteX25" fmla="*/ 186349 w 360273"/>
                    <a:gd name="connsiteY25" fmla="*/ 180130 h 211195"/>
                    <a:gd name="connsiteX26" fmla="*/ 186349 w 360273"/>
                    <a:gd name="connsiteY26" fmla="*/ 198773 h 211195"/>
                    <a:gd name="connsiteX27" fmla="*/ 12423 w 360273"/>
                    <a:gd name="connsiteY27" fmla="*/ 198773 h 211195"/>
                    <a:gd name="connsiteX28" fmla="*/ 12423 w 360273"/>
                    <a:gd name="connsiteY28" fmla="*/ 55905 h 211195"/>
                    <a:gd name="connsiteX29" fmla="*/ 186349 w 360273"/>
                    <a:gd name="connsiteY29" fmla="*/ 55905 h 211195"/>
                    <a:gd name="connsiteX30" fmla="*/ 285735 w 360273"/>
                    <a:gd name="connsiteY30" fmla="*/ 161503 h 211195"/>
                    <a:gd name="connsiteX31" fmla="*/ 223619 w 360273"/>
                    <a:gd name="connsiteY31" fmla="*/ 99386 h 211195"/>
                    <a:gd name="connsiteX32" fmla="*/ 285735 w 360273"/>
                    <a:gd name="connsiteY32" fmla="*/ 37270 h 211195"/>
                    <a:gd name="connsiteX33" fmla="*/ 347852 w 360273"/>
                    <a:gd name="connsiteY33" fmla="*/ 99386 h 211195"/>
                    <a:gd name="connsiteX34" fmla="*/ 285735 w 360273"/>
                    <a:gd name="connsiteY34" fmla="*/ 161503 h 211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360273" h="211195">
                      <a:moveTo>
                        <a:pt x="285735" y="24847"/>
                      </a:moveTo>
                      <a:cubicBezTo>
                        <a:pt x="244588" y="24826"/>
                        <a:pt x="211215" y="58167"/>
                        <a:pt x="211196" y="99315"/>
                      </a:cubicBezTo>
                      <a:cubicBezTo>
                        <a:pt x="211189" y="113918"/>
                        <a:pt x="215473" y="128202"/>
                        <a:pt x="223518" y="140391"/>
                      </a:cubicBezTo>
                      <a:lnTo>
                        <a:pt x="198773" y="165144"/>
                      </a:lnTo>
                      <a:lnTo>
                        <a:pt x="198773" y="49693"/>
                      </a:lnTo>
                      <a:cubicBezTo>
                        <a:pt x="198773" y="46263"/>
                        <a:pt x="195991" y="43481"/>
                        <a:pt x="192561" y="43481"/>
                      </a:cubicBezTo>
                      <a:lnTo>
                        <a:pt x="176496" y="43481"/>
                      </a:lnTo>
                      <a:lnTo>
                        <a:pt x="207554" y="12423"/>
                      </a:lnTo>
                      <a:lnTo>
                        <a:pt x="267101" y="12423"/>
                      </a:lnTo>
                      <a:cubicBezTo>
                        <a:pt x="270531" y="12423"/>
                        <a:pt x="273312" y="9642"/>
                        <a:pt x="273312" y="6212"/>
                      </a:cubicBezTo>
                      <a:cubicBezTo>
                        <a:pt x="273312" y="2781"/>
                        <a:pt x="270531" y="0"/>
                        <a:pt x="267101" y="0"/>
                      </a:cubicBezTo>
                      <a:lnTo>
                        <a:pt x="204984" y="0"/>
                      </a:lnTo>
                      <a:cubicBezTo>
                        <a:pt x="203337" y="-1"/>
                        <a:pt x="201756" y="653"/>
                        <a:pt x="200589" y="1817"/>
                      </a:cubicBezTo>
                      <a:lnTo>
                        <a:pt x="158933" y="43481"/>
                      </a:lnTo>
                      <a:lnTo>
                        <a:pt x="6212" y="43481"/>
                      </a:lnTo>
                      <a:cubicBezTo>
                        <a:pt x="2781" y="43481"/>
                        <a:pt x="0" y="46263"/>
                        <a:pt x="0" y="49693"/>
                      </a:cubicBezTo>
                      <a:lnTo>
                        <a:pt x="0" y="204984"/>
                      </a:lnTo>
                      <a:cubicBezTo>
                        <a:pt x="0" y="208415"/>
                        <a:pt x="2781" y="211196"/>
                        <a:pt x="6212" y="211196"/>
                      </a:cubicBezTo>
                      <a:lnTo>
                        <a:pt x="192561" y="211196"/>
                      </a:lnTo>
                      <a:cubicBezTo>
                        <a:pt x="195991" y="211196"/>
                        <a:pt x="198773" y="208415"/>
                        <a:pt x="198773" y="204984"/>
                      </a:cubicBezTo>
                      <a:lnTo>
                        <a:pt x="198773" y="182708"/>
                      </a:lnTo>
                      <a:lnTo>
                        <a:pt x="231267" y="150213"/>
                      </a:lnTo>
                      <a:cubicBezTo>
                        <a:pt x="259348" y="180304"/>
                        <a:pt x="306504" y="181934"/>
                        <a:pt x="336595" y="153853"/>
                      </a:cubicBezTo>
                      <a:cubicBezTo>
                        <a:pt x="366686" y="125773"/>
                        <a:pt x="368315" y="78616"/>
                        <a:pt x="340236" y="48525"/>
                      </a:cubicBezTo>
                      <a:cubicBezTo>
                        <a:pt x="326138" y="33418"/>
                        <a:pt x="306399" y="24842"/>
                        <a:pt x="285735" y="24847"/>
                      </a:cubicBezTo>
                      <a:close/>
                      <a:moveTo>
                        <a:pt x="186349" y="180130"/>
                      </a:moveTo>
                      <a:lnTo>
                        <a:pt x="186349" y="198773"/>
                      </a:lnTo>
                      <a:lnTo>
                        <a:pt x="12423" y="198773"/>
                      </a:lnTo>
                      <a:lnTo>
                        <a:pt x="12423" y="55905"/>
                      </a:lnTo>
                      <a:lnTo>
                        <a:pt x="186349" y="55905"/>
                      </a:lnTo>
                      <a:close/>
                      <a:moveTo>
                        <a:pt x="285735" y="161503"/>
                      </a:moveTo>
                      <a:cubicBezTo>
                        <a:pt x="251429" y="161503"/>
                        <a:pt x="223619" y="133692"/>
                        <a:pt x="223619" y="99386"/>
                      </a:cubicBezTo>
                      <a:cubicBezTo>
                        <a:pt x="223619" y="65080"/>
                        <a:pt x="251429" y="37270"/>
                        <a:pt x="285735" y="37270"/>
                      </a:cubicBezTo>
                      <a:cubicBezTo>
                        <a:pt x="320042" y="37270"/>
                        <a:pt x="347852" y="65080"/>
                        <a:pt x="347852" y="99386"/>
                      </a:cubicBezTo>
                      <a:cubicBezTo>
                        <a:pt x="347812" y="133676"/>
                        <a:pt x="320025" y="161463"/>
                        <a:pt x="285735" y="16150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5" name="任意多边形: 形状 234">
                  <a:extLst>
                    <a:ext uri="{FF2B5EF4-FFF2-40B4-BE49-F238E27FC236}">
                      <a16:creationId xmlns:a16="http://schemas.microsoft.com/office/drawing/2014/main" id="{88854ECD-C1D6-22EB-755D-142089D70205}"/>
                    </a:ext>
                  </a:extLst>
                </p:cNvPr>
                <p:cNvSpPr/>
                <p:nvPr/>
              </p:nvSpPr>
              <p:spPr>
                <a:xfrm>
                  <a:off x="7015162" y="1144024"/>
                  <a:ext cx="111809" cy="111809"/>
                </a:xfrm>
                <a:custGeom>
                  <a:avLst/>
                  <a:gdLst>
                    <a:gd name="connsiteX0" fmla="*/ 55905 w 111809"/>
                    <a:gd name="connsiteY0" fmla="*/ 0 h 111809"/>
                    <a:gd name="connsiteX1" fmla="*/ 0 w 111809"/>
                    <a:gd name="connsiteY1" fmla="*/ 55905 h 111809"/>
                    <a:gd name="connsiteX2" fmla="*/ 55905 w 111809"/>
                    <a:gd name="connsiteY2" fmla="*/ 111810 h 111809"/>
                    <a:gd name="connsiteX3" fmla="*/ 111810 w 111809"/>
                    <a:gd name="connsiteY3" fmla="*/ 55905 h 111809"/>
                    <a:gd name="connsiteX4" fmla="*/ 55905 w 111809"/>
                    <a:gd name="connsiteY4" fmla="*/ 0 h 111809"/>
                    <a:gd name="connsiteX5" fmla="*/ 55905 w 111809"/>
                    <a:gd name="connsiteY5" fmla="*/ 99386 h 111809"/>
                    <a:gd name="connsiteX6" fmla="*/ 12423 w 111809"/>
                    <a:gd name="connsiteY6" fmla="*/ 55905 h 111809"/>
                    <a:gd name="connsiteX7" fmla="*/ 55905 w 111809"/>
                    <a:gd name="connsiteY7" fmla="*/ 12423 h 111809"/>
                    <a:gd name="connsiteX8" fmla="*/ 99386 w 111809"/>
                    <a:gd name="connsiteY8" fmla="*/ 55905 h 111809"/>
                    <a:gd name="connsiteX9" fmla="*/ 55905 w 111809"/>
                    <a:gd name="connsiteY9" fmla="*/ 99386 h 111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1809" h="111809">
                      <a:moveTo>
                        <a:pt x="55905" y="0"/>
                      </a:moveTo>
                      <a:cubicBezTo>
                        <a:pt x="25030" y="0"/>
                        <a:pt x="0" y="25030"/>
                        <a:pt x="0" y="55905"/>
                      </a:cubicBezTo>
                      <a:cubicBezTo>
                        <a:pt x="0" y="86780"/>
                        <a:pt x="25030" y="111810"/>
                        <a:pt x="55905" y="111810"/>
                      </a:cubicBezTo>
                      <a:cubicBezTo>
                        <a:pt x="86780" y="111810"/>
                        <a:pt x="111810" y="86780"/>
                        <a:pt x="111810" y="55905"/>
                      </a:cubicBezTo>
                      <a:cubicBezTo>
                        <a:pt x="111774" y="25044"/>
                        <a:pt x="86766" y="36"/>
                        <a:pt x="55905" y="0"/>
                      </a:cubicBezTo>
                      <a:close/>
                      <a:moveTo>
                        <a:pt x="55905" y="99386"/>
                      </a:moveTo>
                      <a:cubicBezTo>
                        <a:pt x="31891" y="99386"/>
                        <a:pt x="12423" y="79919"/>
                        <a:pt x="12423" y="55905"/>
                      </a:cubicBezTo>
                      <a:cubicBezTo>
                        <a:pt x="12423" y="31891"/>
                        <a:pt x="31891" y="12423"/>
                        <a:pt x="55905" y="12423"/>
                      </a:cubicBezTo>
                      <a:cubicBezTo>
                        <a:pt x="79919" y="12423"/>
                        <a:pt x="99386" y="31891"/>
                        <a:pt x="99386" y="55905"/>
                      </a:cubicBezTo>
                      <a:cubicBezTo>
                        <a:pt x="99360" y="79908"/>
                        <a:pt x="79908" y="99360"/>
                        <a:pt x="55905" y="9938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6" name="任意多边形: 形状 235">
                  <a:extLst>
                    <a:ext uri="{FF2B5EF4-FFF2-40B4-BE49-F238E27FC236}">
                      <a16:creationId xmlns:a16="http://schemas.microsoft.com/office/drawing/2014/main" id="{A2BA2B8E-272B-D093-7643-CBC57AAF835C}"/>
                    </a:ext>
                  </a:extLst>
                </p:cNvPr>
                <p:cNvSpPr/>
                <p:nvPr/>
              </p:nvSpPr>
              <p:spPr>
                <a:xfrm>
                  <a:off x="7052432" y="1168870"/>
                  <a:ext cx="37269" cy="62116"/>
                </a:xfrm>
                <a:custGeom>
                  <a:avLst/>
                  <a:gdLst>
                    <a:gd name="connsiteX0" fmla="*/ 37270 w 37269"/>
                    <a:gd name="connsiteY0" fmla="*/ 31058 h 62116"/>
                    <a:gd name="connsiteX1" fmla="*/ 37270 w 37269"/>
                    <a:gd name="connsiteY1" fmla="*/ 49693 h 62116"/>
                    <a:gd name="connsiteX2" fmla="*/ 31058 w 37269"/>
                    <a:gd name="connsiteY2" fmla="*/ 55905 h 62116"/>
                    <a:gd name="connsiteX3" fmla="*/ 24847 w 37269"/>
                    <a:gd name="connsiteY3" fmla="*/ 55905 h 62116"/>
                    <a:gd name="connsiteX4" fmla="*/ 18635 w 37269"/>
                    <a:gd name="connsiteY4" fmla="*/ 62116 h 62116"/>
                    <a:gd name="connsiteX5" fmla="*/ 12423 w 37269"/>
                    <a:gd name="connsiteY5" fmla="*/ 55905 h 62116"/>
                    <a:gd name="connsiteX6" fmla="*/ 6212 w 37269"/>
                    <a:gd name="connsiteY6" fmla="*/ 55905 h 62116"/>
                    <a:gd name="connsiteX7" fmla="*/ 0 w 37269"/>
                    <a:gd name="connsiteY7" fmla="*/ 49693 h 62116"/>
                    <a:gd name="connsiteX8" fmla="*/ 6212 w 37269"/>
                    <a:gd name="connsiteY8" fmla="*/ 43481 h 62116"/>
                    <a:gd name="connsiteX9" fmla="*/ 24847 w 37269"/>
                    <a:gd name="connsiteY9" fmla="*/ 43481 h 62116"/>
                    <a:gd name="connsiteX10" fmla="*/ 24847 w 37269"/>
                    <a:gd name="connsiteY10" fmla="*/ 37270 h 62116"/>
                    <a:gd name="connsiteX11" fmla="*/ 6212 w 37269"/>
                    <a:gd name="connsiteY11" fmla="*/ 37270 h 62116"/>
                    <a:gd name="connsiteX12" fmla="*/ 0 w 37269"/>
                    <a:gd name="connsiteY12" fmla="*/ 31058 h 62116"/>
                    <a:gd name="connsiteX13" fmla="*/ 0 w 37269"/>
                    <a:gd name="connsiteY13" fmla="*/ 12423 h 62116"/>
                    <a:gd name="connsiteX14" fmla="*/ 6212 w 37269"/>
                    <a:gd name="connsiteY14" fmla="*/ 6212 h 62116"/>
                    <a:gd name="connsiteX15" fmla="*/ 12423 w 37269"/>
                    <a:gd name="connsiteY15" fmla="*/ 6212 h 62116"/>
                    <a:gd name="connsiteX16" fmla="*/ 18635 w 37269"/>
                    <a:gd name="connsiteY16" fmla="*/ 0 h 62116"/>
                    <a:gd name="connsiteX17" fmla="*/ 24847 w 37269"/>
                    <a:gd name="connsiteY17" fmla="*/ 6212 h 62116"/>
                    <a:gd name="connsiteX18" fmla="*/ 31058 w 37269"/>
                    <a:gd name="connsiteY18" fmla="*/ 6212 h 62116"/>
                    <a:gd name="connsiteX19" fmla="*/ 37270 w 37269"/>
                    <a:gd name="connsiteY19" fmla="*/ 12423 h 62116"/>
                    <a:gd name="connsiteX20" fmla="*/ 31058 w 37269"/>
                    <a:gd name="connsiteY20" fmla="*/ 18635 h 62116"/>
                    <a:gd name="connsiteX21" fmla="*/ 12423 w 37269"/>
                    <a:gd name="connsiteY21" fmla="*/ 18635 h 62116"/>
                    <a:gd name="connsiteX22" fmla="*/ 12423 w 37269"/>
                    <a:gd name="connsiteY22" fmla="*/ 24847 h 62116"/>
                    <a:gd name="connsiteX23" fmla="*/ 31058 w 37269"/>
                    <a:gd name="connsiteY23" fmla="*/ 24847 h 62116"/>
                    <a:gd name="connsiteX24" fmla="*/ 37270 w 37269"/>
                    <a:gd name="connsiteY24" fmla="*/ 31058 h 621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7269" h="62116">
                      <a:moveTo>
                        <a:pt x="37270" y="31058"/>
                      </a:moveTo>
                      <a:lnTo>
                        <a:pt x="37270" y="49693"/>
                      </a:lnTo>
                      <a:cubicBezTo>
                        <a:pt x="37270" y="53124"/>
                        <a:pt x="34489" y="55905"/>
                        <a:pt x="31058" y="55905"/>
                      </a:cubicBezTo>
                      <a:lnTo>
                        <a:pt x="24847" y="55905"/>
                      </a:lnTo>
                      <a:cubicBezTo>
                        <a:pt x="24847" y="59335"/>
                        <a:pt x="22065" y="62116"/>
                        <a:pt x="18635" y="62116"/>
                      </a:cubicBezTo>
                      <a:cubicBezTo>
                        <a:pt x="15205" y="62116"/>
                        <a:pt x="12423" y="59335"/>
                        <a:pt x="12423" y="55905"/>
                      </a:cubicBezTo>
                      <a:lnTo>
                        <a:pt x="6212" y="55905"/>
                      </a:lnTo>
                      <a:cubicBezTo>
                        <a:pt x="2781" y="55905"/>
                        <a:pt x="0" y="53124"/>
                        <a:pt x="0" y="49693"/>
                      </a:cubicBezTo>
                      <a:cubicBezTo>
                        <a:pt x="0" y="46263"/>
                        <a:pt x="2781" y="43481"/>
                        <a:pt x="6212" y="43481"/>
                      </a:cubicBezTo>
                      <a:lnTo>
                        <a:pt x="24847" y="43481"/>
                      </a:lnTo>
                      <a:lnTo>
                        <a:pt x="24847" y="37270"/>
                      </a:lnTo>
                      <a:lnTo>
                        <a:pt x="6212" y="37270"/>
                      </a:lnTo>
                      <a:cubicBezTo>
                        <a:pt x="2781" y="37270"/>
                        <a:pt x="0" y="34489"/>
                        <a:pt x="0" y="31058"/>
                      </a:cubicBezTo>
                      <a:lnTo>
                        <a:pt x="0" y="12423"/>
                      </a:lnTo>
                      <a:cubicBezTo>
                        <a:pt x="0" y="8993"/>
                        <a:pt x="2781" y="6212"/>
                        <a:pt x="6212" y="6212"/>
                      </a:cubicBezTo>
                      <a:lnTo>
                        <a:pt x="12423" y="6212"/>
                      </a:lnTo>
                      <a:cubicBezTo>
                        <a:pt x="12423" y="2781"/>
                        <a:pt x="15205" y="0"/>
                        <a:pt x="18635" y="0"/>
                      </a:cubicBezTo>
                      <a:cubicBezTo>
                        <a:pt x="22065" y="0"/>
                        <a:pt x="24847" y="2781"/>
                        <a:pt x="24847" y="6212"/>
                      </a:cubicBezTo>
                      <a:lnTo>
                        <a:pt x="31058" y="6212"/>
                      </a:lnTo>
                      <a:cubicBezTo>
                        <a:pt x="34489" y="6212"/>
                        <a:pt x="37270" y="8993"/>
                        <a:pt x="37270" y="12423"/>
                      </a:cubicBezTo>
                      <a:cubicBezTo>
                        <a:pt x="37270" y="15854"/>
                        <a:pt x="34489" y="18635"/>
                        <a:pt x="31058" y="18635"/>
                      </a:cubicBezTo>
                      <a:lnTo>
                        <a:pt x="12423" y="18635"/>
                      </a:lnTo>
                      <a:lnTo>
                        <a:pt x="12423" y="24847"/>
                      </a:lnTo>
                      <a:lnTo>
                        <a:pt x="31058" y="24847"/>
                      </a:lnTo>
                      <a:cubicBezTo>
                        <a:pt x="34489" y="24847"/>
                        <a:pt x="37270" y="27628"/>
                        <a:pt x="37270" y="31058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7" name="任意多边形: 形状 236">
                  <a:extLst>
                    <a:ext uri="{FF2B5EF4-FFF2-40B4-BE49-F238E27FC236}">
                      <a16:creationId xmlns:a16="http://schemas.microsoft.com/office/drawing/2014/main" id="{7AF12CE9-D91A-730A-4AE9-825EC7ED7AB3}"/>
                    </a:ext>
                  </a:extLst>
                </p:cNvPr>
                <p:cNvSpPr/>
                <p:nvPr/>
              </p:nvSpPr>
              <p:spPr>
                <a:xfrm>
                  <a:off x="7021373" y="939039"/>
                  <a:ext cx="37269" cy="136656"/>
                </a:xfrm>
                <a:custGeom>
                  <a:avLst/>
                  <a:gdLst>
                    <a:gd name="connsiteX0" fmla="*/ 6212 w 37269"/>
                    <a:gd name="connsiteY0" fmla="*/ 136656 h 136656"/>
                    <a:gd name="connsiteX1" fmla="*/ 31058 w 37269"/>
                    <a:gd name="connsiteY1" fmla="*/ 136656 h 136656"/>
                    <a:gd name="connsiteX2" fmla="*/ 37270 w 37269"/>
                    <a:gd name="connsiteY2" fmla="*/ 130444 h 136656"/>
                    <a:gd name="connsiteX3" fmla="*/ 37270 w 37269"/>
                    <a:gd name="connsiteY3" fmla="*/ 6212 h 136656"/>
                    <a:gd name="connsiteX4" fmla="*/ 31058 w 37269"/>
                    <a:gd name="connsiteY4" fmla="*/ 0 h 136656"/>
                    <a:gd name="connsiteX5" fmla="*/ 6212 w 37269"/>
                    <a:gd name="connsiteY5" fmla="*/ 0 h 136656"/>
                    <a:gd name="connsiteX6" fmla="*/ 0 w 37269"/>
                    <a:gd name="connsiteY6" fmla="*/ 6212 h 136656"/>
                    <a:gd name="connsiteX7" fmla="*/ 0 w 37269"/>
                    <a:gd name="connsiteY7" fmla="*/ 130444 h 136656"/>
                    <a:gd name="connsiteX8" fmla="*/ 6212 w 37269"/>
                    <a:gd name="connsiteY8" fmla="*/ 136656 h 136656"/>
                    <a:gd name="connsiteX9" fmla="*/ 12423 w 37269"/>
                    <a:gd name="connsiteY9" fmla="*/ 12423 h 136656"/>
                    <a:gd name="connsiteX10" fmla="*/ 24847 w 37269"/>
                    <a:gd name="connsiteY10" fmla="*/ 12423 h 136656"/>
                    <a:gd name="connsiteX11" fmla="*/ 24847 w 37269"/>
                    <a:gd name="connsiteY11" fmla="*/ 124233 h 136656"/>
                    <a:gd name="connsiteX12" fmla="*/ 12423 w 37269"/>
                    <a:gd name="connsiteY12" fmla="*/ 124233 h 136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269" h="136656">
                      <a:moveTo>
                        <a:pt x="6212" y="136656"/>
                      </a:moveTo>
                      <a:lnTo>
                        <a:pt x="31058" y="136656"/>
                      </a:lnTo>
                      <a:cubicBezTo>
                        <a:pt x="34489" y="136656"/>
                        <a:pt x="37270" y="133875"/>
                        <a:pt x="37270" y="130444"/>
                      </a:cubicBezTo>
                      <a:lnTo>
                        <a:pt x="37270" y="6212"/>
                      </a:lnTo>
                      <a:cubicBezTo>
                        <a:pt x="37270" y="2781"/>
                        <a:pt x="34489" y="0"/>
                        <a:pt x="31058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130444"/>
                      </a:lnTo>
                      <a:cubicBezTo>
                        <a:pt x="0" y="133875"/>
                        <a:pt x="2781" y="136656"/>
                        <a:pt x="6212" y="136656"/>
                      </a:cubicBezTo>
                      <a:close/>
                      <a:moveTo>
                        <a:pt x="12423" y="12423"/>
                      </a:moveTo>
                      <a:lnTo>
                        <a:pt x="24847" y="12423"/>
                      </a:lnTo>
                      <a:lnTo>
                        <a:pt x="24847" y="124233"/>
                      </a:lnTo>
                      <a:lnTo>
                        <a:pt x="12423" y="124233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8" name="任意多边形: 形状 237">
                  <a:extLst>
                    <a:ext uri="{FF2B5EF4-FFF2-40B4-BE49-F238E27FC236}">
                      <a16:creationId xmlns:a16="http://schemas.microsoft.com/office/drawing/2014/main" id="{437F8385-E639-3A1E-A46B-AFBB477937F5}"/>
                    </a:ext>
                  </a:extLst>
                </p:cNvPr>
                <p:cNvSpPr/>
                <p:nvPr/>
              </p:nvSpPr>
              <p:spPr>
                <a:xfrm>
                  <a:off x="7064855" y="1001156"/>
                  <a:ext cx="37269" cy="74539"/>
                </a:xfrm>
                <a:custGeom>
                  <a:avLst/>
                  <a:gdLst>
                    <a:gd name="connsiteX0" fmla="*/ 6212 w 37269"/>
                    <a:gd name="connsiteY0" fmla="*/ 74540 h 74539"/>
                    <a:gd name="connsiteX1" fmla="*/ 31058 w 37269"/>
                    <a:gd name="connsiteY1" fmla="*/ 74540 h 74539"/>
                    <a:gd name="connsiteX2" fmla="*/ 37270 w 37269"/>
                    <a:gd name="connsiteY2" fmla="*/ 68328 h 74539"/>
                    <a:gd name="connsiteX3" fmla="*/ 37270 w 37269"/>
                    <a:gd name="connsiteY3" fmla="*/ 6212 h 74539"/>
                    <a:gd name="connsiteX4" fmla="*/ 31058 w 37269"/>
                    <a:gd name="connsiteY4" fmla="*/ 0 h 74539"/>
                    <a:gd name="connsiteX5" fmla="*/ 6212 w 37269"/>
                    <a:gd name="connsiteY5" fmla="*/ 0 h 74539"/>
                    <a:gd name="connsiteX6" fmla="*/ 0 w 37269"/>
                    <a:gd name="connsiteY6" fmla="*/ 6212 h 74539"/>
                    <a:gd name="connsiteX7" fmla="*/ 0 w 37269"/>
                    <a:gd name="connsiteY7" fmla="*/ 68328 h 74539"/>
                    <a:gd name="connsiteX8" fmla="*/ 6212 w 37269"/>
                    <a:gd name="connsiteY8" fmla="*/ 74540 h 74539"/>
                    <a:gd name="connsiteX9" fmla="*/ 12423 w 37269"/>
                    <a:gd name="connsiteY9" fmla="*/ 12423 h 74539"/>
                    <a:gd name="connsiteX10" fmla="*/ 24847 w 37269"/>
                    <a:gd name="connsiteY10" fmla="*/ 12423 h 74539"/>
                    <a:gd name="connsiteX11" fmla="*/ 24847 w 37269"/>
                    <a:gd name="connsiteY11" fmla="*/ 62116 h 74539"/>
                    <a:gd name="connsiteX12" fmla="*/ 12423 w 37269"/>
                    <a:gd name="connsiteY12" fmla="*/ 62116 h 74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269" h="74539">
                      <a:moveTo>
                        <a:pt x="6212" y="74540"/>
                      </a:moveTo>
                      <a:lnTo>
                        <a:pt x="31058" y="74540"/>
                      </a:lnTo>
                      <a:cubicBezTo>
                        <a:pt x="34489" y="74540"/>
                        <a:pt x="37270" y="71758"/>
                        <a:pt x="37270" y="68328"/>
                      </a:cubicBezTo>
                      <a:lnTo>
                        <a:pt x="37270" y="6212"/>
                      </a:lnTo>
                      <a:cubicBezTo>
                        <a:pt x="37270" y="2781"/>
                        <a:pt x="34489" y="0"/>
                        <a:pt x="31058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68328"/>
                      </a:lnTo>
                      <a:cubicBezTo>
                        <a:pt x="0" y="71758"/>
                        <a:pt x="2781" y="74540"/>
                        <a:pt x="6212" y="74540"/>
                      </a:cubicBezTo>
                      <a:close/>
                      <a:moveTo>
                        <a:pt x="12423" y="12423"/>
                      </a:moveTo>
                      <a:lnTo>
                        <a:pt x="24847" y="12423"/>
                      </a:lnTo>
                      <a:lnTo>
                        <a:pt x="24847" y="62116"/>
                      </a:lnTo>
                      <a:lnTo>
                        <a:pt x="12423" y="62116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FB72FE59-2308-6A35-FBBF-7DDF082B5C69}"/>
                    </a:ext>
                  </a:extLst>
                </p:cNvPr>
                <p:cNvSpPr/>
                <p:nvPr/>
              </p:nvSpPr>
              <p:spPr>
                <a:xfrm>
                  <a:off x="7108336" y="976309"/>
                  <a:ext cx="37269" cy="99386"/>
                </a:xfrm>
                <a:custGeom>
                  <a:avLst/>
                  <a:gdLst>
                    <a:gd name="connsiteX0" fmla="*/ 6212 w 37269"/>
                    <a:gd name="connsiteY0" fmla="*/ 99386 h 99386"/>
                    <a:gd name="connsiteX1" fmla="*/ 31058 w 37269"/>
                    <a:gd name="connsiteY1" fmla="*/ 99386 h 99386"/>
                    <a:gd name="connsiteX2" fmla="*/ 37270 w 37269"/>
                    <a:gd name="connsiteY2" fmla="*/ 93175 h 99386"/>
                    <a:gd name="connsiteX3" fmla="*/ 37270 w 37269"/>
                    <a:gd name="connsiteY3" fmla="*/ 6212 h 99386"/>
                    <a:gd name="connsiteX4" fmla="*/ 31058 w 37269"/>
                    <a:gd name="connsiteY4" fmla="*/ 0 h 99386"/>
                    <a:gd name="connsiteX5" fmla="*/ 6212 w 37269"/>
                    <a:gd name="connsiteY5" fmla="*/ 0 h 99386"/>
                    <a:gd name="connsiteX6" fmla="*/ 0 w 37269"/>
                    <a:gd name="connsiteY6" fmla="*/ 6212 h 99386"/>
                    <a:gd name="connsiteX7" fmla="*/ 0 w 37269"/>
                    <a:gd name="connsiteY7" fmla="*/ 93175 h 99386"/>
                    <a:gd name="connsiteX8" fmla="*/ 6212 w 37269"/>
                    <a:gd name="connsiteY8" fmla="*/ 99386 h 99386"/>
                    <a:gd name="connsiteX9" fmla="*/ 12423 w 37269"/>
                    <a:gd name="connsiteY9" fmla="*/ 12423 h 99386"/>
                    <a:gd name="connsiteX10" fmla="*/ 24847 w 37269"/>
                    <a:gd name="connsiteY10" fmla="*/ 12423 h 99386"/>
                    <a:gd name="connsiteX11" fmla="*/ 24847 w 37269"/>
                    <a:gd name="connsiteY11" fmla="*/ 86963 h 99386"/>
                    <a:gd name="connsiteX12" fmla="*/ 12423 w 37269"/>
                    <a:gd name="connsiteY12" fmla="*/ 86963 h 99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269" h="99386">
                      <a:moveTo>
                        <a:pt x="6212" y="99386"/>
                      </a:moveTo>
                      <a:lnTo>
                        <a:pt x="31058" y="99386"/>
                      </a:lnTo>
                      <a:cubicBezTo>
                        <a:pt x="34489" y="99386"/>
                        <a:pt x="37270" y="96605"/>
                        <a:pt x="37270" y="93175"/>
                      </a:cubicBezTo>
                      <a:lnTo>
                        <a:pt x="37270" y="6212"/>
                      </a:lnTo>
                      <a:cubicBezTo>
                        <a:pt x="37270" y="2781"/>
                        <a:pt x="34489" y="0"/>
                        <a:pt x="31058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93175"/>
                      </a:lnTo>
                      <a:cubicBezTo>
                        <a:pt x="0" y="96605"/>
                        <a:pt x="2781" y="99386"/>
                        <a:pt x="6212" y="99386"/>
                      </a:cubicBezTo>
                      <a:close/>
                      <a:moveTo>
                        <a:pt x="12423" y="12423"/>
                      </a:moveTo>
                      <a:lnTo>
                        <a:pt x="24847" y="12423"/>
                      </a:lnTo>
                      <a:lnTo>
                        <a:pt x="24847" y="86963"/>
                      </a:lnTo>
                      <a:lnTo>
                        <a:pt x="12423" y="86963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0" name="任意多边形: 形状 239">
                  <a:extLst>
                    <a:ext uri="{FF2B5EF4-FFF2-40B4-BE49-F238E27FC236}">
                      <a16:creationId xmlns:a16="http://schemas.microsoft.com/office/drawing/2014/main" id="{51A1E963-0F68-4469-4FAA-2C6B82C8CC8A}"/>
                    </a:ext>
                  </a:extLst>
                </p:cNvPr>
                <p:cNvSpPr/>
                <p:nvPr/>
              </p:nvSpPr>
              <p:spPr>
                <a:xfrm>
                  <a:off x="6934411" y="1001156"/>
                  <a:ext cx="37269" cy="74539"/>
                </a:xfrm>
                <a:custGeom>
                  <a:avLst/>
                  <a:gdLst>
                    <a:gd name="connsiteX0" fmla="*/ 6212 w 37269"/>
                    <a:gd name="connsiteY0" fmla="*/ 74540 h 74539"/>
                    <a:gd name="connsiteX1" fmla="*/ 31058 w 37269"/>
                    <a:gd name="connsiteY1" fmla="*/ 74540 h 74539"/>
                    <a:gd name="connsiteX2" fmla="*/ 37270 w 37269"/>
                    <a:gd name="connsiteY2" fmla="*/ 68328 h 74539"/>
                    <a:gd name="connsiteX3" fmla="*/ 37270 w 37269"/>
                    <a:gd name="connsiteY3" fmla="*/ 6212 h 74539"/>
                    <a:gd name="connsiteX4" fmla="*/ 31058 w 37269"/>
                    <a:gd name="connsiteY4" fmla="*/ 0 h 74539"/>
                    <a:gd name="connsiteX5" fmla="*/ 6212 w 37269"/>
                    <a:gd name="connsiteY5" fmla="*/ 0 h 74539"/>
                    <a:gd name="connsiteX6" fmla="*/ 0 w 37269"/>
                    <a:gd name="connsiteY6" fmla="*/ 6212 h 74539"/>
                    <a:gd name="connsiteX7" fmla="*/ 0 w 37269"/>
                    <a:gd name="connsiteY7" fmla="*/ 68328 h 74539"/>
                    <a:gd name="connsiteX8" fmla="*/ 6212 w 37269"/>
                    <a:gd name="connsiteY8" fmla="*/ 74540 h 74539"/>
                    <a:gd name="connsiteX9" fmla="*/ 12423 w 37269"/>
                    <a:gd name="connsiteY9" fmla="*/ 12423 h 74539"/>
                    <a:gd name="connsiteX10" fmla="*/ 24847 w 37269"/>
                    <a:gd name="connsiteY10" fmla="*/ 12423 h 74539"/>
                    <a:gd name="connsiteX11" fmla="*/ 24847 w 37269"/>
                    <a:gd name="connsiteY11" fmla="*/ 62116 h 74539"/>
                    <a:gd name="connsiteX12" fmla="*/ 12423 w 37269"/>
                    <a:gd name="connsiteY12" fmla="*/ 62116 h 74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269" h="74539">
                      <a:moveTo>
                        <a:pt x="6212" y="74540"/>
                      </a:moveTo>
                      <a:lnTo>
                        <a:pt x="31058" y="74540"/>
                      </a:lnTo>
                      <a:cubicBezTo>
                        <a:pt x="34489" y="74540"/>
                        <a:pt x="37270" y="71758"/>
                        <a:pt x="37270" y="68328"/>
                      </a:cubicBezTo>
                      <a:lnTo>
                        <a:pt x="37270" y="6212"/>
                      </a:lnTo>
                      <a:cubicBezTo>
                        <a:pt x="37270" y="2781"/>
                        <a:pt x="34489" y="0"/>
                        <a:pt x="31058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68328"/>
                      </a:lnTo>
                      <a:cubicBezTo>
                        <a:pt x="0" y="71758"/>
                        <a:pt x="2781" y="74540"/>
                        <a:pt x="6212" y="74540"/>
                      </a:cubicBezTo>
                      <a:close/>
                      <a:moveTo>
                        <a:pt x="12423" y="12423"/>
                      </a:moveTo>
                      <a:lnTo>
                        <a:pt x="24847" y="12423"/>
                      </a:lnTo>
                      <a:lnTo>
                        <a:pt x="24847" y="62116"/>
                      </a:lnTo>
                      <a:lnTo>
                        <a:pt x="12423" y="62116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610A5110-B899-C684-DF4E-07CD57B3A7E9}"/>
                    </a:ext>
                  </a:extLst>
                </p:cNvPr>
                <p:cNvSpPr/>
                <p:nvPr/>
              </p:nvSpPr>
              <p:spPr>
                <a:xfrm>
                  <a:off x="6977892" y="976309"/>
                  <a:ext cx="37269" cy="99386"/>
                </a:xfrm>
                <a:custGeom>
                  <a:avLst/>
                  <a:gdLst>
                    <a:gd name="connsiteX0" fmla="*/ 6212 w 37269"/>
                    <a:gd name="connsiteY0" fmla="*/ 99386 h 99386"/>
                    <a:gd name="connsiteX1" fmla="*/ 31058 w 37269"/>
                    <a:gd name="connsiteY1" fmla="*/ 99386 h 99386"/>
                    <a:gd name="connsiteX2" fmla="*/ 37270 w 37269"/>
                    <a:gd name="connsiteY2" fmla="*/ 93175 h 99386"/>
                    <a:gd name="connsiteX3" fmla="*/ 37270 w 37269"/>
                    <a:gd name="connsiteY3" fmla="*/ 6212 h 99386"/>
                    <a:gd name="connsiteX4" fmla="*/ 31058 w 37269"/>
                    <a:gd name="connsiteY4" fmla="*/ 0 h 99386"/>
                    <a:gd name="connsiteX5" fmla="*/ 6212 w 37269"/>
                    <a:gd name="connsiteY5" fmla="*/ 0 h 99386"/>
                    <a:gd name="connsiteX6" fmla="*/ 0 w 37269"/>
                    <a:gd name="connsiteY6" fmla="*/ 6212 h 99386"/>
                    <a:gd name="connsiteX7" fmla="*/ 0 w 37269"/>
                    <a:gd name="connsiteY7" fmla="*/ 93175 h 99386"/>
                    <a:gd name="connsiteX8" fmla="*/ 6212 w 37269"/>
                    <a:gd name="connsiteY8" fmla="*/ 99386 h 99386"/>
                    <a:gd name="connsiteX9" fmla="*/ 12423 w 37269"/>
                    <a:gd name="connsiteY9" fmla="*/ 12423 h 99386"/>
                    <a:gd name="connsiteX10" fmla="*/ 24847 w 37269"/>
                    <a:gd name="connsiteY10" fmla="*/ 12423 h 99386"/>
                    <a:gd name="connsiteX11" fmla="*/ 24847 w 37269"/>
                    <a:gd name="connsiteY11" fmla="*/ 86963 h 99386"/>
                    <a:gd name="connsiteX12" fmla="*/ 12423 w 37269"/>
                    <a:gd name="connsiteY12" fmla="*/ 86963 h 99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269" h="99386">
                      <a:moveTo>
                        <a:pt x="6212" y="99386"/>
                      </a:moveTo>
                      <a:lnTo>
                        <a:pt x="31058" y="99386"/>
                      </a:lnTo>
                      <a:cubicBezTo>
                        <a:pt x="34489" y="99386"/>
                        <a:pt x="37270" y="96605"/>
                        <a:pt x="37270" y="93175"/>
                      </a:cubicBezTo>
                      <a:lnTo>
                        <a:pt x="37270" y="6212"/>
                      </a:lnTo>
                      <a:cubicBezTo>
                        <a:pt x="37270" y="2781"/>
                        <a:pt x="34489" y="0"/>
                        <a:pt x="31058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93175"/>
                      </a:lnTo>
                      <a:cubicBezTo>
                        <a:pt x="0" y="96605"/>
                        <a:pt x="2781" y="99386"/>
                        <a:pt x="6212" y="99386"/>
                      </a:cubicBezTo>
                      <a:close/>
                      <a:moveTo>
                        <a:pt x="12423" y="12423"/>
                      </a:moveTo>
                      <a:lnTo>
                        <a:pt x="24847" y="12423"/>
                      </a:lnTo>
                      <a:lnTo>
                        <a:pt x="24847" y="86963"/>
                      </a:lnTo>
                      <a:lnTo>
                        <a:pt x="12423" y="86963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2" name="任意多边形: 形状 241">
                  <a:extLst>
                    <a:ext uri="{FF2B5EF4-FFF2-40B4-BE49-F238E27FC236}">
                      <a16:creationId xmlns:a16="http://schemas.microsoft.com/office/drawing/2014/main" id="{825784EE-404C-E633-9958-6F613A54C7A9}"/>
                    </a:ext>
                  </a:extLst>
                </p:cNvPr>
                <p:cNvSpPr/>
                <p:nvPr/>
              </p:nvSpPr>
              <p:spPr>
                <a:xfrm>
                  <a:off x="6915776" y="926616"/>
                  <a:ext cx="254677" cy="167714"/>
                </a:xfrm>
                <a:custGeom>
                  <a:avLst/>
                  <a:gdLst>
                    <a:gd name="connsiteX0" fmla="*/ 6212 w 254677"/>
                    <a:gd name="connsiteY0" fmla="*/ 167714 h 167714"/>
                    <a:gd name="connsiteX1" fmla="*/ 248466 w 254677"/>
                    <a:gd name="connsiteY1" fmla="*/ 167714 h 167714"/>
                    <a:gd name="connsiteX2" fmla="*/ 254677 w 254677"/>
                    <a:gd name="connsiteY2" fmla="*/ 161503 h 167714"/>
                    <a:gd name="connsiteX3" fmla="*/ 248466 w 254677"/>
                    <a:gd name="connsiteY3" fmla="*/ 155291 h 167714"/>
                    <a:gd name="connsiteX4" fmla="*/ 12423 w 254677"/>
                    <a:gd name="connsiteY4" fmla="*/ 155291 h 167714"/>
                    <a:gd name="connsiteX5" fmla="*/ 12423 w 254677"/>
                    <a:gd name="connsiteY5" fmla="*/ 6212 h 167714"/>
                    <a:gd name="connsiteX6" fmla="*/ 6212 w 254677"/>
                    <a:gd name="connsiteY6" fmla="*/ 0 h 167714"/>
                    <a:gd name="connsiteX7" fmla="*/ 0 w 254677"/>
                    <a:gd name="connsiteY7" fmla="*/ 6212 h 167714"/>
                    <a:gd name="connsiteX8" fmla="*/ 0 w 254677"/>
                    <a:gd name="connsiteY8" fmla="*/ 161503 h 167714"/>
                    <a:gd name="connsiteX9" fmla="*/ 6212 w 254677"/>
                    <a:gd name="connsiteY9" fmla="*/ 167714 h 167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4677" h="167714">
                      <a:moveTo>
                        <a:pt x="6212" y="167714"/>
                      </a:moveTo>
                      <a:lnTo>
                        <a:pt x="248466" y="167714"/>
                      </a:lnTo>
                      <a:cubicBezTo>
                        <a:pt x="251896" y="167714"/>
                        <a:pt x="254677" y="164933"/>
                        <a:pt x="254677" y="161503"/>
                      </a:cubicBezTo>
                      <a:cubicBezTo>
                        <a:pt x="254677" y="158072"/>
                        <a:pt x="251896" y="155291"/>
                        <a:pt x="248466" y="155291"/>
                      </a:cubicBezTo>
                      <a:lnTo>
                        <a:pt x="12423" y="155291"/>
                      </a:lnTo>
                      <a:lnTo>
                        <a:pt x="12423" y="6212"/>
                      </a:lnTo>
                      <a:cubicBezTo>
                        <a:pt x="12423" y="2781"/>
                        <a:pt x="9642" y="0"/>
                        <a:pt x="6212" y="0"/>
                      </a:cubicBez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161503"/>
                      </a:lnTo>
                      <a:cubicBezTo>
                        <a:pt x="0" y="164933"/>
                        <a:pt x="2781" y="167714"/>
                        <a:pt x="6212" y="167714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3" name="任意多边形: 形状 242">
                  <a:extLst>
                    <a:ext uri="{FF2B5EF4-FFF2-40B4-BE49-F238E27FC236}">
                      <a16:creationId xmlns:a16="http://schemas.microsoft.com/office/drawing/2014/main" id="{728E43AF-FD12-75AF-8061-7FA1D8E8C251}"/>
                    </a:ext>
                  </a:extLst>
                </p:cNvPr>
                <p:cNvSpPr/>
                <p:nvPr/>
              </p:nvSpPr>
              <p:spPr>
                <a:xfrm>
                  <a:off x="6803966" y="1168870"/>
                  <a:ext cx="161502" cy="43481"/>
                </a:xfrm>
                <a:custGeom>
                  <a:avLst/>
                  <a:gdLst>
                    <a:gd name="connsiteX0" fmla="*/ 155291 w 161502"/>
                    <a:gd name="connsiteY0" fmla="*/ 0 h 43481"/>
                    <a:gd name="connsiteX1" fmla="*/ 6212 w 161502"/>
                    <a:gd name="connsiteY1" fmla="*/ 0 h 43481"/>
                    <a:gd name="connsiteX2" fmla="*/ 0 w 161502"/>
                    <a:gd name="connsiteY2" fmla="*/ 6212 h 43481"/>
                    <a:gd name="connsiteX3" fmla="*/ 0 w 161502"/>
                    <a:gd name="connsiteY3" fmla="*/ 37270 h 43481"/>
                    <a:gd name="connsiteX4" fmla="*/ 6212 w 161502"/>
                    <a:gd name="connsiteY4" fmla="*/ 43481 h 43481"/>
                    <a:gd name="connsiteX5" fmla="*/ 155291 w 161502"/>
                    <a:gd name="connsiteY5" fmla="*/ 43481 h 43481"/>
                    <a:gd name="connsiteX6" fmla="*/ 161503 w 161502"/>
                    <a:gd name="connsiteY6" fmla="*/ 37270 h 43481"/>
                    <a:gd name="connsiteX7" fmla="*/ 161503 w 161502"/>
                    <a:gd name="connsiteY7" fmla="*/ 6212 h 43481"/>
                    <a:gd name="connsiteX8" fmla="*/ 155291 w 161502"/>
                    <a:gd name="connsiteY8" fmla="*/ 0 h 43481"/>
                    <a:gd name="connsiteX9" fmla="*/ 149079 w 161502"/>
                    <a:gd name="connsiteY9" fmla="*/ 31058 h 43481"/>
                    <a:gd name="connsiteX10" fmla="*/ 12423 w 161502"/>
                    <a:gd name="connsiteY10" fmla="*/ 31058 h 43481"/>
                    <a:gd name="connsiteX11" fmla="*/ 12423 w 161502"/>
                    <a:gd name="connsiteY11" fmla="*/ 12423 h 43481"/>
                    <a:gd name="connsiteX12" fmla="*/ 149079 w 161502"/>
                    <a:gd name="connsiteY12" fmla="*/ 12423 h 43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502" h="43481">
                      <a:moveTo>
                        <a:pt x="155291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37270"/>
                      </a:lnTo>
                      <a:cubicBezTo>
                        <a:pt x="0" y="40700"/>
                        <a:pt x="2781" y="43481"/>
                        <a:pt x="6212" y="43481"/>
                      </a:cubicBezTo>
                      <a:lnTo>
                        <a:pt x="155291" y="43481"/>
                      </a:lnTo>
                      <a:cubicBezTo>
                        <a:pt x="158721" y="43481"/>
                        <a:pt x="161503" y="40700"/>
                        <a:pt x="161503" y="37270"/>
                      </a:cubicBezTo>
                      <a:lnTo>
                        <a:pt x="161503" y="6212"/>
                      </a:lnTo>
                      <a:cubicBezTo>
                        <a:pt x="161503" y="2781"/>
                        <a:pt x="158721" y="0"/>
                        <a:pt x="155291" y="0"/>
                      </a:cubicBezTo>
                      <a:close/>
                      <a:moveTo>
                        <a:pt x="149079" y="31058"/>
                      </a:moveTo>
                      <a:lnTo>
                        <a:pt x="12423" y="31058"/>
                      </a:lnTo>
                      <a:lnTo>
                        <a:pt x="12423" y="12423"/>
                      </a:lnTo>
                      <a:lnTo>
                        <a:pt x="149079" y="12423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4" name="任意多边形: 形状 243">
                  <a:extLst>
                    <a:ext uri="{FF2B5EF4-FFF2-40B4-BE49-F238E27FC236}">
                      <a16:creationId xmlns:a16="http://schemas.microsoft.com/office/drawing/2014/main" id="{5A95F87D-D70A-BF97-BE63-1311C9712601}"/>
                    </a:ext>
                  </a:extLst>
                </p:cNvPr>
                <p:cNvSpPr/>
                <p:nvPr/>
              </p:nvSpPr>
              <p:spPr>
                <a:xfrm>
                  <a:off x="6803966" y="1218563"/>
                  <a:ext cx="161502" cy="12423"/>
                </a:xfrm>
                <a:custGeom>
                  <a:avLst/>
                  <a:gdLst>
                    <a:gd name="connsiteX0" fmla="*/ 155291 w 161502"/>
                    <a:gd name="connsiteY0" fmla="*/ 0 h 12423"/>
                    <a:gd name="connsiteX1" fmla="*/ 6212 w 161502"/>
                    <a:gd name="connsiteY1" fmla="*/ 0 h 12423"/>
                    <a:gd name="connsiteX2" fmla="*/ 0 w 161502"/>
                    <a:gd name="connsiteY2" fmla="*/ 6212 h 12423"/>
                    <a:gd name="connsiteX3" fmla="*/ 6212 w 161502"/>
                    <a:gd name="connsiteY3" fmla="*/ 12423 h 12423"/>
                    <a:gd name="connsiteX4" fmla="*/ 155291 w 161502"/>
                    <a:gd name="connsiteY4" fmla="*/ 12423 h 12423"/>
                    <a:gd name="connsiteX5" fmla="*/ 161503 w 161502"/>
                    <a:gd name="connsiteY5" fmla="*/ 6212 h 12423"/>
                    <a:gd name="connsiteX6" fmla="*/ 155291 w 161502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502" h="12423">
                      <a:moveTo>
                        <a:pt x="155291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55291" y="12423"/>
                      </a:lnTo>
                      <a:cubicBezTo>
                        <a:pt x="158721" y="12423"/>
                        <a:pt x="161503" y="9642"/>
                        <a:pt x="161503" y="6212"/>
                      </a:cubicBezTo>
                      <a:cubicBezTo>
                        <a:pt x="161503" y="2781"/>
                        <a:pt x="158721" y="0"/>
                        <a:pt x="155291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5" name="任意多边形: 形状 244">
                  <a:extLst>
                    <a:ext uri="{FF2B5EF4-FFF2-40B4-BE49-F238E27FC236}">
                      <a16:creationId xmlns:a16="http://schemas.microsoft.com/office/drawing/2014/main" id="{147A27D6-07C9-E696-DB0C-9FE7E61A3AAE}"/>
                    </a:ext>
                  </a:extLst>
                </p:cNvPr>
                <p:cNvSpPr/>
                <p:nvPr/>
              </p:nvSpPr>
              <p:spPr>
                <a:xfrm>
                  <a:off x="6803966" y="1237198"/>
                  <a:ext cx="161502" cy="12423"/>
                </a:xfrm>
                <a:custGeom>
                  <a:avLst/>
                  <a:gdLst>
                    <a:gd name="connsiteX0" fmla="*/ 155291 w 161502"/>
                    <a:gd name="connsiteY0" fmla="*/ 0 h 12423"/>
                    <a:gd name="connsiteX1" fmla="*/ 6212 w 161502"/>
                    <a:gd name="connsiteY1" fmla="*/ 0 h 12423"/>
                    <a:gd name="connsiteX2" fmla="*/ 0 w 161502"/>
                    <a:gd name="connsiteY2" fmla="*/ 6212 h 12423"/>
                    <a:gd name="connsiteX3" fmla="*/ 6212 w 161502"/>
                    <a:gd name="connsiteY3" fmla="*/ 12423 h 12423"/>
                    <a:gd name="connsiteX4" fmla="*/ 155291 w 161502"/>
                    <a:gd name="connsiteY4" fmla="*/ 12423 h 12423"/>
                    <a:gd name="connsiteX5" fmla="*/ 161503 w 161502"/>
                    <a:gd name="connsiteY5" fmla="*/ 6212 h 12423"/>
                    <a:gd name="connsiteX6" fmla="*/ 155291 w 161502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502" h="12423">
                      <a:moveTo>
                        <a:pt x="155291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55291" y="12423"/>
                      </a:lnTo>
                      <a:cubicBezTo>
                        <a:pt x="158721" y="12423"/>
                        <a:pt x="161503" y="9642"/>
                        <a:pt x="161503" y="6212"/>
                      </a:cubicBezTo>
                      <a:cubicBezTo>
                        <a:pt x="161503" y="2781"/>
                        <a:pt x="158721" y="0"/>
                        <a:pt x="155291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6" name="任意多边形: 形状 245">
                  <a:extLst>
                    <a:ext uri="{FF2B5EF4-FFF2-40B4-BE49-F238E27FC236}">
                      <a16:creationId xmlns:a16="http://schemas.microsoft.com/office/drawing/2014/main" id="{0B868EAE-AB36-0697-9C37-32960DCA9469}"/>
                    </a:ext>
                  </a:extLst>
                </p:cNvPr>
                <p:cNvSpPr/>
                <p:nvPr/>
              </p:nvSpPr>
              <p:spPr>
                <a:xfrm>
                  <a:off x="6803966" y="1255833"/>
                  <a:ext cx="161502" cy="12423"/>
                </a:xfrm>
                <a:custGeom>
                  <a:avLst/>
                  <a:gdLst>
                    <a:gd name="connsiteX0" fmla="*/ 155291 w 161502"/>
                    <a:gd name="connsiteY0" fmla="*/ 0 h 12423"/>
                    <a:gd name="connsiteX1" fmla="*/ 6212 w 161502"/>
                    <a:gd name="connsiteY1" fmla="*/ 0 h 12423"/>
                    <a:gd name="connsiteX2" fmla="*/ 0 w 161502"/>
                    <a:gd name="connsiteY2" fmla="*/ 6212 h 12423"/>
                    <a:gd name="connsiteX3" fmla="*/ 6212 w 161502"/>
                    <a:gd name="connsiteY3" fmla="*/ 12423 h 12423"/>
                    <a:gd name="connsiteX4" fmla="*/ 155291 w 161502"/>
                    <a:gd name="connsiteY4" fmla="*/ 12423 h 12423"/>
                    <a:gd name="connsiteX5" fmla="*/ 161503 w 161502"/>
                    <a:gd name="connsiteY5" fmla="*/ 6212 h 12423"/>
                    <a:gd name="connsiteX6" fmla="*/ 155291 w 161502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1502" h="12423">
                      <a:moveTo>
                        <a:pt x="155291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55291" y="12423"/>
                      </a:lnTo>
                      <a:cubicBezTo>
                        <a:pt x="158721" y="12423"/>
                        <a:pt x="161503" y="9642"/>
                        <a:pt x="161503" y="6212"/>
                      </a:cubicBezTo>
                      <a:cubicBezTo>
                        <a:pt x="161503" y="2781"/>
                        <a:pt x="158721" y="0"/>
                        <a:pt x="155291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7" name="任意多边形: 形状 246">
                  <a:extLst>
                    <a:ext uri="{FF2B5EF4-FFF2-40B4-BE49-F238E27FC236}">
                      <a16:creationId xmlns:a16="http://schemas.microsoft.com/office/drawing/2014/main" id="{A739300B-79F5-F25A-6DA0-90973C26B528}"/>
                    </a:ext>
                  </a:extLst>
                </p:cNvPr>
                <p:cNvSpPr/>
                <p:nvPr/>
              </p:nvSpPr>
              <p:spPr>
                <a:xfrm>
                  <a:off x="6803966" y="1274468"/>
                  <a:ext cx="74539" cy="12423"/>
                </a:xfrm>
                <a:custGeom>
                  <a:avLst/>
                  <a:gdLst>
                    <a:gd name="connsiteX0" fmla="*/ 68328 w 74539"/>
                    <a:gd name="connsiteY0" fmla="*/ 0 h 12423"/>
                    <a:gd name="connsiteX1" fmla="*/ 6212 w 74539"/>
                    <a:gd name="connsiteY1" fmla="*/ 0 h 12423"/>
                    <a:gd name="connsiteX2" fmla="*/ 0 w 74539"/>
                    <a:gd name="connsiteY2" fmla="*/ 6212 h 12423"/>
                    <a:gd name="connsiteX3" fmla="*/ 6212 w 74539"/>
                    <a:gd name="connsiteY3" fmla="*/ 12423 h 12423"/>
                    <a:gd name="connsiteX4" fmla="*/ 68328 w 74539"/>
                    <a:gd name="connsiteY4" fmla="*/ 12423 h 12423"/>
                    <a:gd name="connsiteX5" fmla="*/ 74540 w 74539"/>
                    <a:gd name="connsiteY5" fmla="*/ 6212 h 12423"/>
                    <a:gd name="connsiteX6" fmla="*/ 68328 w 74539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4539" h="12423">
                      <a:moveTo>
                        <a:pt x="68328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68328" y="12423"/>
                      </a:lnTo>
                      <a:cubicBezTo>
                        <a:pt x="71758" y="12423"/>
                        <a:pt x="74540" y="9642"/>
                        <a:pt x="74540" y="6212"/>
                      </a:cubicBezTo>
                      <a:cubicBezTo>
                        <a:pt x="74540" y="2781"/>
                        <a:pt x="71758" y="0"/>
                        <a:pt x="68328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8" name="任意多边形: 形状 247">
                  <a:extLst>
                    <a:ext uri="{FF2B5EF4-FFF2-40B4-BE49-F238E27FC236}">
                      <a16:creationId xmlns:a16="http://schemas.microsoft.com/office/drawing/2014/main" id="{2BBFF638-A336-4C90-48B3-A33422B456D2}"/>
                    </a:ext>
                  </a:extLst>
                </p:cNvPr>
                <p:cNvSpPr/>
                <p:nvPr/>
              </p:nvSpPr>
              <p:spPr>
                <a:xfrm>
                  <a:off x="6884717" y="1274468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49" name="任意多边形: 形状 248">
                  <a:extLst>
                    <a:ext uri="{FF2B5EF4-FFF2-40B4-BE49-F238E27FC236}">
                      <a16:creationId xmlns:a16="http://schemas.microsoft.com/office/drawing/2014/main" id="{B37BC96F-4AE1-67E5-456D-92CECD7B44FC}"/>
                    </a:ext>
                  </a:extLst>
                </p:cNvPr>
                <p:cNvSpPr/>
                <p:nvPr/>
              </p:nvSpPr>
              <p:spPr>
                <a:xfrm>
                  <a:off x="7064855" y="1100542"/>
                  <a:ext cx="18634" cy="12423"/>
                </a:xfrm>
                <a:custGeom>
                  <a:avLst/>
                  <a:gdLst>
                    <a:gd name="connsiteX0" fmla="*/ 6212 w 18634"/>
                    <a:gd name="connsiteY0" fmla="*/ 0 h 12423"/>
                    <a:gd name="connsiteX1" fmla="*/ 0 w 18634"/>
                    <a:gd name="connsiteY1" fmla="*/ 6212 h 12423"/>
                    <a:gd name="connsiteX2" fmla="*/ 6212 w 18634"/>
                    <a:gd name="connsiteY2" fmla="*/ 12423 h 12423"/>
                    <a:gd name="connsiteX3" fmla="*/ 12423 w 18634"/>
                    <a:gd name="connsiteY3" fmla="*/ 12423 h 12423"/>
                    <a:gd name="connsiteX4" fmla="*/ 18635 w 18634"/>
                    <a:gd name="connsiteY4" fmla="*/ 6212 h 12423"/>
                    <a:gd name="connsiteX5" fmla="*/ 12423 w 18634"/>
                    <a:gd name="connsiteY5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34" h="12423">
                      <a:moveTo>
                        <a:pt x="6212" y="0"/>
                      </a:move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0" name="任意多边形: 形状 249">
                  <a:extLst>
                    <a:ext uri="{FF2B5EF4-FFF2-40B4-BE49-F238E27FC236}">
                      <a16:creationId xmlns:a16="http://schemas.microsoft.com/office/drawing/2014/main" id="{906021AE-0EC6-FE63-B8A6-C3C3356951A6}"/>
                    </a:ext>
                  </a:extLst>
                </p:cNvPr>
                <p:cNvSpPr/>
                <p:nvPr/>
              </p:nvSpPr>
              <p:spPr>
                <a:xfrm>
                  <a:off x="6803966" y="1088119"/>
                  <a:ext cx="105597" cy="43481"/>
                </a:xfrm>
                <a:custGeom>
                  <a:avLst/>
                  <a:gdLst>
                    <a:gd name="connsiteX0" fmla="*/ 68328 w 105597"/>
                    <a:gd name="connsiteY0" fmla="*/ 0 h 43481"/>
                    <a:gd name="connsiteX1" fmla="*/ 6212 w 105597"/>
                    <a:gd name="connsiteY1" fmla="*/ 0 h 43481"/>
                    <a:gd name="connsiteX2" fmla="*/ 0 w 105597"/>
                    <a:gd name="connsiteY2" fmla="*/ 6212 h 43481"/>
                    <a:gd name="connsiteX3" fmla="*/ 6212 w 105597"/>
                    <a:gd name="connsiteY3" fmla="*/ 12423 h 43481"/>
                    <a:gd name="connsiteX4" fmla="*/ 65756 w 105597"/>
                    <a:gd name="connsiteY4" fmla="*/ 12423 h 43481"/>
                    <a:gd name="connsiteX5" fmla="*/ 94994 w 105597"/>
                    <a:gd name="connsiteY5" fmla="*/ 41662 h 43481"/>
                    <a:gd name="connsiteX6" fmla="*/ 103779 w 105597"/>
                    <a:gd name="connsiteY6" fmla="*/ 41662 h 43481"/>
                    <a:gd name="connsiteX7" fmla="*/ 103779 w 105597"/>
                    <a:gd name="connsiteY7" fmla="*/ 32877 h 43481"/>
                    <a:gd name="connsiteX8" fmla="*/ 72720 w 105597"/>
                    <a:gd name="connsiteY8" fmla="*/ 1819 h 43481"/>
                    <a:gd name="connsiteX9" fmla="*/ 68328 w 105597"/>
                    <a:gd name="connsiteY9" fmla="*/ 0 h 43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597" h="43481">
                      <a:moveTo>
                        <a:pt x="68328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65756" y="12423"/>
                      </a:lnTo>
                      <a:lnTo>
                        <a:pt x="94994" y="41662"/>
                      </a:lnTo>
                      <a:cubicBezTo>
                        <a:pt x="97419" y="44088"/>
                        <a:pt x="101353" y="44088"/>
                        <a:pt x="103779" y="41662"/>
                      </a:cubicBezTo>
                      <a:cubicBezTo>
                        <a:pt x="106204" y="39237"/>
                        <a:pt x="106204" y="35303"/>
                        <a:pt x="103779" y="32877"/>
                      </a:cubicBezTo>
                      <a:lnTo>
                        <a:pt x="72720" y="1819"/>
                      </a:lnTo>
                      <a:cubicBezTo>
                        <a:pt x="71556" y="655"/>
                        <a:pt x="69976" y="0"/>
                        <a:pt x="68328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1" name="任意多边形: 形状 250">
                  <a:extLst>
                    <a:ext uri="{FF2B5EF4-FFF2-40B4-BE49-F238E27FC236}">
                      <a16:creationId xmlns:a16="http://schemas.microsoft.com/office/drawing/2014/main" id="{32D43DFF-C96D-B5EA-D279-153086D327E6}"/>
                    </a:ext>
                  </a:extLst>
                </p:cNvPr>
                <p:cNvSpPr/>
                <p:nvPr/>
              </p:nvSpPr>
              <p:spPr>
                <a:xfrm>
                  <a:off x="6785331" y="926616"/>
                  <a:ext cx="43481" cy="31058"/>
                </a:xfrm>
                <a:custGeom>
                  <a:avLst/>
                  <a:gdLst>
                    <a:gd name="connsiteX0" fmla="*/ 6212 w 43481"/>
                    <a:gd name="connsiteY0" fmla="*/ 31058 h 31058"/>
                    <a:gd name="connsiteX1" fmla="*/ 37270 w 43481"/>
                    <a:gd name="connsiteY1" fmla="*/ 31058 h 31058"/>
                    <a:gd name="connsiteX2" fmla="*/ 43481 w 43481"/>
                    <a:gd name="connsiteY2" fmla="*/ 24847 h 31058"/>
                    <a:gd name="connsiteX3" fmla="*/ 43481 w 43481"/>
                    <a:gd name="connsiteY3" fmla="*/ 6212 h 31058"/>
                    <a:gd name="connsiteX4" fmla="*/ 37270 w 43481"/>
                    <a:gd name="connsiteY4" fmla="*/ 0 h 31058"/>
                    <a:gd name="connsiteX5" fmla="*/ 6212 w 43481"/>
                    <a:gd name="connsiteY5" fmla="*/ 0 h 31058"/>
                    <a:gd name="connsiteX6" fmla="*/ 0 w 43481"/>
                    <a:gd name="connsiteY6" fmla="*/ 6212 h 31058"/>
                    <a:gd name="connsiteX7" fmla="*/ 0 w 43481"/>
                    <a:gd name="connsiteY7" fmla="*/ 24847 h 31058"/>
                    <a:gd name="connsiteX8" fmla="*/ 6212 w 43481"/>
                    <a:gd name="connsiteY8" fmla="*/ 31058 h 31058"/>
                    <a:gd name="connsiteX9" fmla="*/ 12423 w 43481"/>
                    <a:gd name="connsiteY9" fmla="*/ 12423 h 31058"/>
                    <a:gd name="connsiteX10" fmla="*/ 31058 w 43481"/>
                    <a:gd name="connsiteY10" fmla="*/ 12423 h 31058"/>
                    <a:gd name="connsiteX11" fmla="*/ 31058 w 43481"/>
                    <a:gd name="connsiteY11" fmla="*/ 18635 h 31058"/>
                    <a:gd name="connsiteX12" fmla="*/ 12423 w 43481"/>
                    <a:gd name="connsiteY12" fmla="*/ 18635 h 3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481" h="31058">
                      <a:moveTo>
                        <a:pt x="6212" y="31058"/>
                      </a:moveTo>
                      <a:lnTo>
                        <a:pt x="37270" y="31058"/>
                      </a:lnTo>
                      <a:cubicBezTo>
                        <a:pt x="40700" y="31058"/>
                        <a:pt x="43481" y="28277"/>
                        <a:pt x="43481" y="24847"/>
                      </a:cubicBezTo>
                      <a:lnTo>
                        <a:pt x="43481" y="6212"/>
                      </a:lnTo>
                      <a:cubicBezTo>
                        <a:pt x="43481" y="2781"/>
                        <a:pt x="40700" y="0"/>
                        <a:pt x="37270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24847"/>
                      </a:lnTo>
                      <a:cubicBezTo>
                        <a:pt x="0" y="28277"/>
                        <a:pt x="2781" y="31058"/>
                        <a:pt x="6212" y="31058"/>
                      </a:cubicBezTo>
                      <a:close/>
                      <a:moveTo>
                        <a:pt x="12423" y="12423"/>
                      </a:moveTo>
                      <a:lnTo>
                        <a:pt x="31058" y="12423"/>
                      </a:lnTo>
                      <a:lnTo>
                        <a:pt x="31058" y="18635"/>
                      </a:lnTo>
                      <a:lnTo>
                        <a:pt x="12423" y="18635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2" name="任意多边形: 形状 251">
                  <a:extLst>
                    <a:ext uri="{FF2B5EF4-FFF2-40B4-BE49-F238E27FC236}">
                      <a16:creationId xmlns:a16="http://schemas.microsoft.com/office/drawing/2014/main" id="{B5CE3128-C08B-5DD5-ED7B-2F3ACA3E4A62}"/>
                    </a:ext>
                  </a:extLst>
                </p:cNvPr>
                <p:cNvSpPr/>
                <p:nvPr/>
              </p:nvSpPr>
              <p:spPr>
                <a:xfrm>
                  <a:off x="6835024" y="926616"/>
                  <a:ext cx="68328" cy="12423"/>
                </a:xfrm>
                <a:custGeom>
                  <a:avLst/>
                  <a:gdLst>
                    <a:gd name="connsiteX0" fmla="*/ 6212 w 68328"/>
                    <a:gd name="connsiteY0" fmla="*/ 12423 h 12423"/>
                    <a:gd name="connsiteX1" fmla="*/ 62116 w 68328"/>
                    <a:gd name="connsiteY1" fmla="*/ 12423 h 12423"/>
                    <a:gd name="connsiteX2" fmla="*/ 68328 w 68328"/>
                    <a:gd name="connsiteY2" fmla="*/ 6212 h 12423"/>
                    <a:gd name="connsiteX3" fmla="*/ 62116 w 68328"/>
                    <a:gd name="connsiteY3" fmla="*/ 0 h 12423"/>
                    <a:gd name="connsiteX4" fmla="*/ 6212 w 68328"/>
                    <a:gd name="connsiteY4" fmla="*/ 0 h 12423"/>
                    <a:gd name="connsiteX5" fmla="*/ 0 w 68328"/>
                    <a:gd name="connsiteY5" fmla="*/ 6212 h 12423"/>
                    <a:gd name="connsiteX6" fmla="*/ 6212 w 68328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328" h="12423">
                      <a:moveTo>
                        <a:pt x="6212" y="12423"/>
                      </a:moveTo>
                      <a:lnTo>
                        <a:pt x="62116" y="12423"/>
                      </a:lnTo>
                      <a:cubicBezTo>
                        <a:pt x="65547" y="12423"/>
                        <a:pt x="68328" y="9642"/>
                        <a:pt x="68328" y="6212"/>
                      </a:cubicBezTo>
                      <a:cubicBezTo>
                        <a:pt x="68328" y="2781"/>
                        <a:pt x="65547" y="0"/>
                        <a:pt x="62116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3" name="任意多边形: 形状 252">
                  <a:extLst>
                    <a:ext uri="{FF2B5EF4-FFF2-40B4-BE49-F238E27FC236}">
                      <a16:creationId xmlns:a16="http://schemas.microsoft.com/office/drawing/2014/main" id="{833A0B99-EB2C-B0CC-23A1-059C7CCD3817}"/>
                    </a:ext>
                  </a:extLst>
                </p:cNvPr>
                <p:cNvSpPr/>
                <p:nvPr/>
              </p:nvSpPr>
              <p:spPr>
                <a:xfrm>
                  <a:off x="6835024" y="945251"/>
                  <a:ext cx="31058" cy="12423"/>
                </a:xfrm>
                <a:custGeom>
                  <a:avLst/>
                  <a:gdLst>
                    <a:gd name="connsiteX0" fmla="*/ 6212 w 31058"/>
                    <a:gd name="connsiteY0" fmla="*/ 12423 h 12423"/>
                    <a:gd name="connsiteX1" fmla="*/ 24847 w 31058"/>
                    <a:gd name="connsiteY1" fmla="*/ 12423 h 12423"/>
                    <a:gd name="connsiteX2" fmla="*/ 31058 w 31058"/>
                    <a:gd name="connsiteY2" fmla="*/ 6212 h 12423"/>
                    <a:gd name="connsiteX3" fmla="*/ 24847 w 31058"/>
                    <a:gd name="connsiteY3" fmla="*/ 0 h 12423"/>
                    <a:gd name="connsiteX4" fmla="*/ 6212 w 31058"/>
                    <a:gd name="connsiteY4" fmla="*/ 0 h 12423"/>
                    <a:gd name="connsiteX5" fmla="*/ 0 w 31058"/>
                    <a:gd name="connsiteY5" fmla="*/ 6212 h 12423"/>
                    <a:gd name="connsiteX6" fmla="*/ 6212 w 31058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58" h="12423">
                      <a:moveTo>
                        <a:pt x="6212" y="12423"/>
                      </a:moveTo>
                      <a:lnTo>
                        <a:pt x="24847" y="12423"/>
                      </a:lnTo>
                      <a:cubicBezTo>
                        <a:pt x="28277" y="12423"/>
                        <a:pt x="31058" y="9642"/>
                        <a:pt x="31058" y="6212"/>
                      </a:cubicBezTo>
                      <a:cubicBezTo>
                        <a:pt x="31058" y="2781"/>
                        <a:pt x="28277" y="0"/>
                        <a:pt x="24847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4" name="任意多边形: 形状 253">
                  <a:extLst>
                    <a:ext uri="{FF2B5EF4-FFF2-40B4-BE49-F238E27FC236}">
                      <a16:creationId xmlns:a16="http://schemas.microsoft.com/office/drawing/2014/main" id="{45CF494B-17D8-0979-820E-4EA19AF0EDDC}"/>
                    </a:ext>
                  </a:extLst>
                </p:cNvPr>
                <p:cNvSpPr/>
                <p:nvPr/>
              </p:nvSpPr>
              <p:spPr>
                <a:xfrm>
                  <a:off x="7126971" y="1280680"/>
                  <a:ext cx="43481" cy="31058"/>
                </a:xfrm>
                <a:custGeom>
                  <a:avLst/>
                  <a:gdLst>
                    <a:gd name="connsiteX0" fmla="*/ 37270 w 43481"/>
                    <a:gd name="connsiteY0" fmla="*/ 0 h 31058"/>
                    <a:gd name="connsiteX1" fmla="*/ 6212 w 43481"/>
                    <a:gd name="connsiteY1" fmla="*/ 0 h 31058"/>
                    <a:gd name="connsiteX2" fmla="*/ 0 w 43481"/>
                    <a:gd name="connsiteY2" fmla="*/ 6212 h 31058"/>
                    <a:gd name="connsiteX3" fmla="*/ 0 w 43481"/>
                    <a:gd name="connsiteY3" fmla="*/ 24847 h 31058"/>
                    <a:gd name="connsiteX4" fmla="*/ 6212 w 43481"/>
                    <a:gd name="connsiteY4" fmla="*/ 31058 h 31058"/>
                    <a:gd name="connsiteX5" fmla="*/ 37270 w 43481"/>
                    <a:gd name="connsiteY5" fmla="*/ 31058 h 31058"/>
                    <a:gd name="connsiteX6" fmla="*/ 43481 w 43481"/>
                    <a:gd name="connsiteY6" fmla="*/ 24847 h 31058"/>
                    <a:gd name="connsiteX7" fmla="*/ 43481 w 43481"/>
                    <a:gd name="connsiteY7" fmla="*/ 6212 h 31058"/>
                    <a:gd name="connsiteX8" fmla="*/ 37270 w 43481"/>
                    <a:gd name="connsiteY8" fmla="*/ 0 h 31058"/>
                    <a:gd name="connsiteX9" fmla="*/ 31058 w 43481"/>
                    <a:gd name="connsiteY9" fmla="*/ 18635 h 31058"/>
                    <a:gd name="connsiteX10" fmla="*/ 12423 w 43481"/>
                    <a:gd name="connsiteY10" fmla="*/ 18635 h 31058"/>
                    <a:gd name="connsiteX11" fmla="*/ 12423 w 43481"/>
                    <a:gd name="connsiteY11" fmla="*/ 12423 h 31058"/>
                    <a:gd name="connsiteX12" fmla="*/ 31058 w 43481"/>
                    <a:gd name="connsiteY12" fmla="*/ 12423 h 3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481" h="31058">
                      <a:moveTo>
                        <a:pt x="3727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24847"/>
                      </a:lnTo>
                      <a:cubicBezTo>
                        <a:pt x="0" y="28277"/>
                        <a:pt x="2781" y="31058"/>
                        <a:pt x="6212" y="31058"/>
                      </a:cubicBezTo>
                      <a:lnTo>
                        <a:pt x="37270" y="31058"/>
                      </a:lnTo>
                      <a:cubicBezTo>
                        <a:pt x="40700" y="31058"/>
                        <a:pt x="43481" y="28277"/>
                        <a:pt x="43481" y="24847"/>
                      </a:cubicBezTo>
                      <a:lnTo>
                        <a:pt x="43481" y="6212"/>
                      </a:lnTo>
                      <a:cubicBezTo>
                        <a:pt x="43481" y="2781"/>
                        <a:pt x="40700" y="0"/>
                        <a:pt x="37270" y="0"/>
                      </a:cubicBezTo>
                      <a:close/>
                      <a:moveTo>
                        <a:pt x="31058" y="18635"/>
                      </a:moveTo>
                      <a:lnTo>
                        <a:pt x="12423" y="18635"/>
                      </a:lnTo>
                      <a:lnTo>
                        <a:pt x="12423" y="12423"/>
                      </a:lnTo>
                      <a:lnTo>
                        <a:pt x="31058" y="12423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5" name="任意多边形: 形状 254">
                  <a:extLst>
                    <a:ext uri="{FF2B5EF4-FFF2-40B4-BE49-F238E27FC236}">
                      <a16:creationId xmlns:a16="http://schemas.microsoft.com/office/drawing/2014/main" id="{FA4DAEB4-59BA-779D-858A-64804D142AC0}"/>
                    </a:ext>
                  </a:extLst>
                </p:cNvPr>
                <p:cNvSpPr/>
                <p:nvPr/>
              </p:nvSpPr>
              <p:spPr>
                <a:xfrm>
                  <a:off x="7052432" y="1299315"/>
                  <a:ext cx="68328" cy="12423"/>
                </a:xfrm>
                <a:custGeom>
                  <a:avLst/>
                  <a:gdLst>
                    <a:gd name="connsiteX0" fmla="*/ 62116 w 68328"/>
                    <a:gd name="connsiteY0" fmla="*/ 0 h 12423"/>
                    <a:gd name="connsiteX1" fmla="*/ 6212 w 68328"/>
                    <a:gd name="connsiteY1" fmla="*/ 0 h 12423"/>
                    <a:gd name="connsiteX2" fmla="*/ 0 w 68328"/>
                    <a:gd name="connsiteY2" fmla="*/ 6212 h 12423"/>
                    <a:gd name="connsiteX3" fmla="*/ 6212 w 68328"/>
                    <a:gd name="connsiteY3" fmla="*/ 12423 h 12423"/>
                    <a:gd name="connsiteX4" fmla="*/ 62116 w 68328"/>
                    <a:gd name="connsiteY4" fmla="*/ 12423 h 12423"/>
                    <a:gd name="connsiteX5" fmla="*/ 68328 w 68328"/>
                    <a:gd name="connsiteY5" fmla="*/ 6212 h 12423"/>
                    <a:gd name="connsiteX6" fmla="*/ 62116 w 68328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8328" h="12423">
                      <a:moveTo>
                        <a:pt x="62116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62116" y="12423"/>
                      </a:lnTo>
                      <a:cubicBezTo>
                        <a:pt x="65547" y="12423"/>
                        <a:pt x="68328" y="9642"/>
                        <a:pt x="68328" y="6212"/>
                      </a:cubicBezTo>
                      <a:cubicBezTo>
                        <a:pt x="68328" y="2781"/>
                        <a:pt x="65547" y="0"/>
                        <a:pt x="62116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B9B084D3-DFFB-B83F-FA56-B39475D37324}"/>
                    </a:ext>
                  </a:extLst>
                </p:cNvPr>
                <p:cNvSpPr/>
                <p:nvPr/>
              </p:nvSpPr>
              <p:spPr>
                <a:xfrm>
                  <a:off x="7089702" y="1280680"/>
                  <a:ext cx="31058" cy="12423"/>
                </a:xfrm>
                <a:custGeom>
                  <a:avLst/>
                  <a:gdLst>
                    <a:gd name="connsiteX0" fmla="*/ 24847 w 31058"/>
                    <a:gd name="connsiteY0" fmla="*/ 0 h 12423"/>
                    <a:gd name="connsiteX1" fmla="*/ 6212 w 31058"/>
                    <a:gd name="connsiteY1" fmla="*/ 0 h 12423"/>
                    <a:gd name="connsiteX2" fmla="*/ 0 w 31058"/>
                    <a:gd name="connsiteY2" fmla="*/ 6212 h 12423"/>
                    <a:gd name="connsiteX3" fmla="*/ 6212 w 31058"/>
                    <a:gd name="connsiteY3" fmla="*/ 12423 h 12423"/>
                    <a:gd name="connsiteX4" fmla="*/ 24847 w 31058"/>
                    <a:gd name="connsiteY4" fmla="*/ 12423 h 12423"/>
                    <a:gd name="connsiteX5" fmla="*/ 31058 w 31058"/>
                    <a:gd name="connsiteY5" fmla="*/ 6212 h 12423"/>
                    <a:gd name="connsiteX6" fmla="*/ 24847 w 31058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58" h="12423">
                      <a:moveTo>
                        <a:pt x="24847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24847" y="12423"/>
                      </a:lnTo>
                      <a:cubicBezTo>
                        <a:pt x="28277" y="12423"/>
                        <a:pt x="31058" y="9642"/>
                        <a:pt x="31058" y="6212"/>
                      </a:cubicBezTo>
                      <a:cubicBezTo>
                        <a:pt x="31058" y="2781"/>
                        <a:pt x="28277" y="0"/>
                        <a:pt x="24847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6F54A5F-8A20-5A45-AE66-89B00C7844BA}"/>
                  </a:ext>
                </a:extLst>
              </p:cNvPr>
              <p:cNvSpPr txBox="1"/>
              <p:nvPr/>
            </p:nvSpPr>
            <p:spPr>
              <a:xfrm>
                <a:off x="6718643" y="1348631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输入内容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8" name="图片 37">
                <a:extLst>
                  <a:ext uri="{FF2B5EF4-FFF2-40B4-BE49-F238E27FC236}">
                    <a16:creationId xmlns:a16="http://schemas.microsoft.com/office/drawing/2014/main" id="{339D3E66-A992-B0DF-B62A-BFE67394E8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>
                <a:off x="6925438" y="931627"/>
                <a:ext cx="834513" cy="45982"/>
              </a:xfrm>
              <a:prstGeom prst="rect">
                <a:avLst/>
              </a:prstGeom>
            </p:spPr>
          </p:pic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FE970B9-0372-D65A-E1E6-55EAC12F9CE1}"/>
                </a:ext>
              </a:extLst>
            </p:cNvPr>
            <p:cNvGrpSpPr/>
            <p:nvPr/>
          </p:nvGrpSpPr>
          <p:grpSpPr>
            <a:xfrm>
              <a:off x="5826749" y="623145"/>
              <a:ext cx="1000760" cy="1055016"/>
              <a:chOff x="4883774" y="565825"/>
              <a:chExt cx="1000760" cy="1055016"/>
            </a:xfrm>
          </p:grpSpPr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34B91CE0-60EB-C1AF-EAC3-D1C82F745EAE}"/>
                  </a:ext>
                </a:extLst>
              </p:cNvPr>
              <p:cNvSpPr/>
              <p:nvPr/>
            </p:nvSpPr>
            <p:spPr>
              <a:xfrm>
                <a:off x="4883774" y="754160"/>
                <a:ext cx="1000760" cy="866681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6FFFF">
                      <a:alpha val="85000"/>
                    </a:srgbClr>
                  </a:gs>
                  <a:gs pos="73000">
                    <a:srgbClr val="026AFF">
                      <a:alpha val="0"/>
                    </a:srgbClr>
                  </a:gs>
                  <a:gs pos="30000">
                    <a:srgbClr val="026AFF">
                      <a:alpha val="32000"/>
                    </a:srgbClr>
                  </a:gs>
                  <a:gs pos="100000">
                    <a:srgbClr val="026AFF">
                      <a:alpha val="11000"/>
                    </a:srgb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rgbClr val="66FFFF"/>
                    </a:gs>
                    <a:gs pos="43000">
                      <a:srgbClr val="026AFF"/>
                    </a:gs>
                    <a:gs pos="100000">
                      <a:srgbClr val="026A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  <a:effectLst/>
              <a:scene3d>
                <a:camera prst="perspectiveLef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grpSp>
            <p:nvGrpSpPr>
              <p:cNvPr id="44" name="图形 3">
                <a:extLst>
                  <a:ext uri="{FF2B5EF4-FFF2-40B4-BE49-F238E27FC236}">
                    <a16:creationId xmlns:a16="http://schemas.microsoft.com/office/drawing/2014/main" id="{75AADAD0-B744-B28C-75EE-B2F662DB019C}"/>
                  </a:ext>
                </a:extLst>
              </p:cNvPr>
              <p:cNvGrpSpPr/>
              <p:nvPr/>
            </p:nvGrpSpPr>
            <p:grpSpPr>
              <a:xfrm>
                <a:off x="5196354" y="926568"/>
                <a:ext cx="385121" cy="385169"/>
                <a:chOff x="5196354" y="926567"/>
                <a:chExt cx="385121" cy="385170"/>
              </a:xfr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4FC89E35-FE2C-23FF-94D5-DDD7AA88C05A}"/>
                    </a:ext>
                  </a:extLst>
                </p:cNvPr>
                <p:cNvSpPr/>
                <p:nvPr/>
              </p:nvSpPr>
              <p:spPr>
                <a:xfrm>
                  <a:off x="5196354" y="926567"/>
                  <a:ext cx="385121" cy="385170"/>
                </a:xfrm>
                <a:custGeom>
                  <a:avLst/>
                  <a:gdLst>
                    <a:gd name="connsiteX0" fmla="*/ 360275 w 385121"/>
                    <a:gd name="connsiteY0" fmla="*/ 93223 h 385170"/>
                    <a:gd name="connsiteX1" fmla="*/ 352208 w 385121"/>
                    <a:gd name="connsiteY1" fmla="*/ 93223 h 385170"/>
                    <a:gd name="connsiteX2" fmla="*/ 347900 w 385121"/>
                    <a:gd name="connsiteY2" fmla="*/ 14280 h 385170"/>
                    <a:gd name="connsiteX3" fmla="*/ 268956 w 385121"/>
                    <a:gd name="connsiteY3" fmla="*/ 18587 h 385170"/>
                    <a:gd name="connsiteX4" fmla="*/ 268956 w 385121"/>
                    <a:gd name="connsiteY4" fmla="*/ 93223 h 385170"/>
                    <a:gd name="connsiteX5" fmla="*/ 192561 w 385121"/>
                    <a:gd name="connsiteY5" fmla="*/ 93223 h 385170"/>
                    <a:gd name="connsiteX6" fmla="*/ 192561 w 385121"/>
                    <a:gd name="connsiteY6" fmla="*/ 31107 h 385170"/>
                    <a:gd name="connsiteX7" fmla="*/ 186349 w 385121"/>
                    <a:gd name="connsiteY7" fmla="*/ 24895 h 385170"/>
                    <a:gd name="connsiteX8" fmla="*/ 161503 w 385121"/>
                    <a:gd name="connsiteY8" fmla="*/ 24895 h 385170"/>
                    <a:gd name="connsiteX9" fmla="*/ 155291 w 385121"/>
                    <a:gd name="connsiteY9" fmla="*/ 31107 h 385170"/>
                    <a:gd name="connsiteX10" fmla="*/ 155291 w 385121"/>
                    <a:gd name="connsiteY10" fmla="*/ 93223 h 385170"/>
                    <a:gd name="connsiteX11" fmla="*/ 149079 w 385121"/>
                    <a:gd name="connsiteY11" fmla="*/ 93223 h 385170"/>
                    <a:gd name="connsiteX12" fmla="*/ 149079 w 385121"/>
                    <a:gd name="connsiteY12" fmla="*/ 6260 h 385170"/>
                    <a:gd name="connsiteX13" fmla="*/ 142868 w 385121"/>
                    <a:gd name="connsiteY13" fmla="*/ 49 h 385170"/>
                    <a:gd name="connsiteX14" fmla="*/ 118021 w 385121"/>
                    <a:gd name="connsiteY14" fmla="*/ 49 h 385170"/>
                    <a:gd name="connsiteX15" fmla="*/ 111810 w 385121"/>
                    <a:gd name="connsiteY15" fmla="*/ 6260 h 385170"/>
                    <a:gd name="connsiteX16" fmla="*/ 111810 w 385121"/>
                    <a:gd name="connsiteY16" fmla="*/ 93223 h 385170"/>
                    <a:gd name="connsiteX17" fmla="*/ 105598 w 385121"/>
                    <a:gd name="connsiteY17" fmla="*/ 93223 h 385170"/>
                    <a:gd name="connsiteX18" fmla="*/ 105598 w 385121"/>
                    <a:gd name="connsiteY18" fmla="*/ 49742 h 385170"/>
                    <a:gd name="connsiteX19" fmla="*/ 99386 w 385121"/>
                    <a:gd name="connsiteY19" fmla="*/ 43530 h 385170"/>
                    <a:gd name="connsiteX20" fmla="*/ 74540 w 385121"/>
                    <a:gd name="connsiteY20" fmla="*/ 43530 h 385170"/>
                    <a:gd name="connsiteX21" fmla="*/ 68328 w 385121"/>
                    <a:gd name="connsiteY21" fmla="*/ 49742 h 385170"/>
                    <a:gd name="connsiteX22" fmla="*/ 68328 w 385121"/>
                    <a:gd name="connsiteY22" fmla="*/ 93223 h 385170"/>
                    <a:gd name="connsiteX23" fmla="*/ 24847 w 385121"/>
                    <a:gd name="connsiteY23" fmla="*/ 93223 h 385170"/>
                    <a:gd name="connsiteX24" fmla="*/ 0 w 385121"/>
                    <a:gd name="connsiteY24" fmla="*/ 118070 h 385170"/>
                    <a:gd name="connsiteX25" fmla="*/ 0 w 385121"/>
                    <a:gd name="connsiteY25" fmla="*/ 304419 h 385170"/>
                    <a:gd name="connsiteX26" fmla="*/ 24847 w 385121"/>
                    <a:gd name="connsiteY26" fmla="*/ 329266 h 385170"/>
                    <a:gd name="connsiteX27" fmla="*/ 152884 w 385121"/>
                    <a:gd name="connsiteY27" fmla="*/ 329266 h 385170"/>
                    <a:gd name="connsiteX28" fmla="*/ 144599 w 385121"/>
                    <a:gd name="connsiteY28" fmla="*/ 354112 h 385170"/>
                    <a:gd name="connsiteX29" fmla="*/ 124233 w 385121"/>
                    <a:gd name="connsiteY29" fmla="*/ 354112 h 385170"/>
                    <a:gd name="connsiteX30" fmla="*/ 118021 w 385121"/>
                    <a:gd name="connsiteY30" fmla="*/ 360324 h 385170"/>
                    <a:gd name="connsiteX31" fmla="*/ 118021 w 385121"/>
                    <a:gd name="connsiteY31" fmla="*/ 372747 h 385170"/>
                    <a:gd name="connsiteX32" fmla="*/ 55905 w 385121"/>
                    <a:gd name="connsiteY32" fmla="*/ 372747 h 385170"/>
                    <a:gd name="connsiteX33" fmla="*/ 49693 w 385121"/>
                    <a:gd name="connsiteY33" fmla="*/ 378959 h 385170"/>
                    <a:gd name="connsiteX34" fmla="*/ 55905 w 385121"/>
                    <a:gd name="connsiteY34" fmla="*/ 385170 h 385170"/>
                    <a:gd name="connsiteX35" fmla="*/ 329217 w 385121"/>
                    <a:gd name="connsiteY35" fmla="*/ 385170 h 385170"/>
                    <a:gd name="connsiteX36" fmla="*/ 335429 w 385121"/>
                    <a:gd name="connsiteY36" fmla="*/ 378959 h 385170"/>
                    <a:gd name="connsiteX37" fmla="*/ 329217 w 385121"/>
                    <a:gd name="connsiteY37" fmla="*/ 372747 h 385170"/>
                    <a:gd name="connsiteX38" fmla="*/ 267101 w 385121"/>
                    <a:gd name="connsiteY38" fmla="*/ 372747 h 385170"/>
                    <a:gd name="connsiteX39" fmla="*/ 267101 w 385121"/>
                    <a:gd name="connsiteY39" fmla="*/ 360324 h 385170"/>
                    <a:gd name="connsiteX40" fmla="*/ 260889 w 385121"/>
                    <a:gd name="connsiteY40" fmla="*/ 354112 h 385170"/>
                    <a:gd name="connsiteX41" fmla="*/ 240522 w 385121"/>
                    <a:gd name="connsiteY41" fmla="*/ 354112 h 385170"/>
                    <a:gd name="connsiteX42" fmla="*/ 232238 w 385121"/>
                    <a:gd name="connsiteY42" fmla="*/ 329266 h 385170"/>
                    <a:gd name="connsiteX43" fmla="*/ 360275 w 385121"/>
                    <a:gd name="connsiteY43" fmla="*/ 329266 h 385170"/>
                    <a:gd name="connsiteX44" fmla="*/ 385122 w 385121"/>
                    <a:gd name="connsiteY44" fmla="*/ 304419 h 385170"/>
                    <a:gd name="connsiteX45" fmla="*/ 385122 w 385121"/>
                    <a:gd name="connsiteY45" fmla="*/ 118070 h 385170"/>
                    <a:gd name="connsiteX46" fmla="*/ 360275 w 385121"/>
                    <a:gd name="connsiteY46" fmla="*/ 93223 h 385170"/>
                    <a:gd name="connsiteX47" fmla="*/ 316794 w 385121"/>
                    <a:gd name="connsiteY47" fmla="*/ 12922 h 385170"/>
                    <a:gd name="connsiteX48" fmla="*/ 353613 w 385121"/>
                    <a:gd name="connsiteY48" fmla="*/ 49742 h 385170"/>
                    <a:gd name="connsiteX49" fmla="*/ 316794 w 385121"/>
                    <a:gd name="connsiteY49" fmla="*/ 49742 h 385170"/>
                    <a:gd name="connsiteX50" fmla="*/ 313152 w 385121"/>
                    <a:gd name="connsiteY50" fmla="*/ 62165 h 385170"/>
                    <a:gd name="connsiteX51" fmla="*/ 353613 w 385121"/>
                    <a:gd name="connsiteY51" fmla="*/ 62165 h 385170"/>
                    <a:gd name="connsiteX52" fmla="*/ 304421 w 385121"/>
                    <a:gd name="connsiteY52" fmla="*/ 98993 h 385170"/>
                    <a:gd name="connsiteX53" fmla="*/ 284555 w 385121"/>
                    <a:gd name="connsiteY53" fmla="*/ 90762 h 385170"/>
                    <a:gd name="connsiteX54" fmla="*/ 267101 w 385121"/>
                    <a:gd name="connsiteY54" fmla="*/ 55954 h 385170"/>
                    <a:gd name="connsiteX55" fmla="*/ 304370 w 385121"/>
                    <a:gd name="connsiteY55" fmla="*/ 12922 h 385170"/>
                    <a:gd name="connsiteX56" fmla="*/ 304370 w 385121"/>
                    <a:gd name="connsiteY56" fmla="*/ 53383 h 385170"/>
                    <a:gd name="connsiteX57" fmla="*/ 275774 w 385121"/>
                    <a:gd name="connsiteY57" fmla="*/ 81980 h 385170"/>
                    <a:gd name="connsiteX58" fmla="*/ 267101 w 385121"/>
                    <a:gd name="connsiteY58" fmla="*/ 55954 h 385170"/>
                    <a:gd name="connsiteX59" fmla="*/ 167714 w 385121"/>
                    <a:gd name="connsiteY59" fmla="*/ 37319 h 385170"/>
                    <a:gd name="connsiteX60" fmla="*/ 180138 w 385121"/>
                    <a:gd name="connsiteY60" fmla="*/ 37319 h 385170"/>
                    <a:gd name="connsiteX61" fmla="*/ 180138 w 385121"/>
                    <a:gd name="connsiteY61" fmla="*/ 155340 h 385170"/>
                    <a:gd name="connsiteX62" fmla="*/ 167714 w 385121"/>
                    <a:gd name="connsiteY62" fmla="*/ 155340 h 385170"/>
                    <a:gd name="connsiteX63" fmla="*/ 149079 w 385121"/>
                    <a:gd name="connsiteY63" fmla="*/ 105647 h 385170"/>
                    <a:gd name="connsiteX64" fmla="*/ 155291 w 385121"/>
                    <a:gd name="connsiteY64" fmla="*/ 105647 h 385170"/>
                    <a:gd name="connsiteX65" fmla="*/ 155291 w 385121"/>
                    <a:gd name="connsiteY65" fmla="*/ 155340 h 385170"/>
                    <a:gd name="connsiteX66" fmla="*/ 149079 w 385121"/>
                    <a:gd name="connsiteY66" fmla="*/ 155340 h 385170"/>
                    <a:gd name="connsiteX67" fmla="*/ 124233 w 385121"/>
                    <a:gd name="connsiteY67" fmla="*/ 12472 h 385170"/>
                    <a:gd name="connsiteX68" fmla="*/ 136656 w 385121"/>
                    <a:gd name="connsiteY68" fmla="*/ 12472 h 385170"/>
                    <a:gd name="connsiteX69" fmla="*/ 136656 w 385121"/>
                    <a:gd name="connsiteY69" fmla="*/ 155340 h 385170"/>
                    <a:gd name="connsiteX70" fmla="*/ 124233 w 385121"/>
                    <a:gd name="connsiteY70" fmla="*/ 155340 h 385170"/>
                    <a:gd name="connsiteX71" fmla="*/ 105598 w 385121"/>
                    <a:gd name="connsiteY71" fmla="*/ 105647 h 385170"/>
                    <a:gd name="connsiteX72" fmla="*/ 111810 w 385121"/>
                    <a:gd name="connsiteY72" fmla="*/ 105647 h 385170"/>
                    <a:gd name="connsiteX73" fmla="*/ 111810 w 385121"/>
                    <a:gd name="connsiteY73" fmla="*/ 155340 h 385170"/>
                    <a:gd name="connsiteX74" fmla="*/ 105598 w 385121"/>
                    <a:gd name="connsiteY74" fmla="*/ 155340 h 385170"/>
                    <a:gd name="connsiteX75" fmla="*/ 80751 w 385121"/>
                    <a:gd name="connsiteY75" fmla="*/ 55954 h 385170"/>
                    <a:gd name="connsiteX76" fmla="*/ 93175 w 385121"/>
                    <a:gd name="connsiteY76" fmla="*/ 55954 h 385170"/>
                    <a:gd name="connsiteX77" fmla="*/ 93175 w 385121"/>
                    <a:gd name="connsiteY77" fmla="*/ 155340 h 385170"/>
                    <a:gd name="connsiteX78" fmla="*/ 80751 w 385121"/>
                    <a:gd name="connsiteY78" fmla="*/ 155340 h 385170"/>
                    <a:gd name="connsiteX79" fmla="*/ 254677 w 385121"/>
                    <a:gd name="connsiteY79" fmla="*/ 366536 h 385170"/>
                    <a:gd name="connsiteX80" fmla="*/ 254677 w 385121"/>
                    <a:gd name="connsiteY80" fmla="*/ 372747 h 385170"/>
                    <a:gd name="connsiteX81" fmla="*/ 130444 w 385121"/>
                    <a:gd name="connsiteY81" fmla="*/ 372747 h 385170"/>
                    <a:gd name="connsiteX82" fmla="*/ 130444 w 385121"/>
                    <a:gd name="connsiteY82" fmla="*/ 366536 h 385170"/>
                    <a:gd name="connsiteX83" fmla="*/ 157698 w 385121"/>
                    <a:gd name="connsiteY83" fmla="*/ 354112 h 385170"/>
                    <a:gd name="connsiteX84" fmla="*/ 165983 w 385121"/>
                    <a:gd name="connsiteY84" fmla="*/ 329266 h 385170"/>
                    <a:gd name="connsiteX85" fmla="*/ 219139 w 385121"/>
                    <a:gd name="connsiteY85" fmla="*/ 329266 h 385170"/>
                    <a:gd name="connsiteX86" fmla="*/ 227424 w 385121"/>
                    <a:gd name="connsiteY86" fmla="*/ 354112 h 385170"/>
                    <a:gd name="connsiteX87" fmla="*/ 372698 w 385121"/>
                    <a:gd name="connsiteY87" fmla="*/ 304419 h 385170"/>
                    <a:gd name="connsiteX88" fmla="*/ 360275 w 385121"/>
                    <a:gd name="connsiteY88" fmla="*/ 316842 h 385170"/>
                    <a:gd name="connsiteX89" fmla="*/ 24847 w 385121"/>
                    <a:gd name="connsiteY89" fmla="*/ 316842 h 385170"/>
                    <a:gd name="connsiteX90" fmla="*/ 12423 w 385121"/>
                    <a:gd name="connsiteY90" fmla="*/ 304419 h 385170"/>
                    <a:gd name="connsiteX91" fmla="*/ 12423 w 385121"/>
                    <a:gd name="connsiteY91" fmla="*/ 291996 h 385170"/>
                    <a:gd name="connsiteX92" fmla="*/ 372698 w 385121"/>
                    <a:gd name="connsiteY92" fmla="*/ 291996 h 385170"/>
                    <a:gd name="connsiteX93" fmla="*/ 372698 w 385121"/>
                    <a:gd name="connsiteY93" fmla="*/ 279573 h 385170"/>
                    <a:gd name="connsiteX94" fmla="*/ 12423 w 385121"/>
                    <a:gd name="connsiteY94" fmla="*/ 279573 h 385170"/>
                    <a:gd name="connsiteX95" fmla="*/ 12423 w 385121"/>
                    <a:gd name="connsiteY95" fmla="*/ 118070 h 385170"/>
                    <a:gd name="connsiteX96" fmla="*/ 24847 w 385121"/>
                    <a:gd name="connsiteY96" fmla="*/ 105647 h 385170"/>
                    <a:gd name="connsiteX97" fmla="*/ 68328 w 385121"/>
                    <a:gd name="connsiteY97" fmla="*/ 105647 h 385170"/>
                    <a:gd name="connsiteX98" fmla="*/ 68328 w 385121"/>
                    <a:gd name="connsiteY98" fmla="*/ 155340 h 385170"/>
                    <a:gd name="connsiteX99" fmla="*/ 62116 w 385121"/>
                    <a:gd name="connsiteY99" fmla="*/ 155340 h 385170"/>
                    <a:gd name="connsiteX100" fmla="*/ 62116 w 385121"/>
                    <a:gd name="connsiteY100" fmla="*/ 118070 h 385170"/>
                    <a:gd name="connsiteX101" fmla="*/ 55905 w 385121"/>
                    <a:gd name="connsiteY101" fmla="*/ 111858 h 385170"/>
                    <a:gd name="connsiteX102" fmla="*/ 31058 w 385121"/>
                    <a:gd name="connsiteY102" fmla="*/ 111858 h 385170"/>
                    <a:gd name="connsiteX103" fmla="*/ 24847 w 385121"/>
                    <a:gd name="connsiteY103" fmla="*/ 118070 h 385170"/>
                    <a:gd name="connsiteX104" fmla="*/ 24847 w 385121"/>
                    <a:gd name="connsiteY104" fmla="*/ 161551 h 385170"/>
                    <a:gd name="connsiteX105" fmla="*/ 31058 w 385121"/>
                    <a:gd name="connsiteY105" fmla="*/ 167763 h 385170"/>
                    <a:gd name="connsiteX106" fmla="*/ 229831 w 385121"/>
                    <a:gd name="connsiteY106" fmla="*/ 167763 h 385170"/>
                    <a:gd name="connsiteX107" fmla="*/ 236042 w 385121"/>
                    <a:gd name="connsiteY107" fmla="*/ 161551 h 385170"/>
                    <a:gd name="connsiteX108" fmla="*/ 236042 w 385121"/>
                    <a:gd name="connsiteY108" fmla="*/ 118070 h 385170"/>
                    <a:gd name="connsiteX109" fmla="*/ 229831 w 385121"/>
                    <a:gd name="connsiteY109" fmla="*/ 111858 h 385170"/>
                    <a:gd name="connsiteX110" fmla="*/ 204984 w 385121"/>
                    <a:gd name="connsiteY110" fmla="*/ 111858 h 385170"/>
                    <a:gd name="connsiteX111" fmla="*/ 198773 w 385121"/>
                    <a:gd name="connsiteY111" fmla="*/ 118070 h 385170"/>
                    <a:gd name="connsiteX112" fmla="*/ 198773 w 385121"/>
                    <a:gd name="connsiteY112" fmla="*/ 155340 h 385170"/>
                    <a:gd name="connsiteX113" fmla="*/ 192561 w 385121"/>
                    <a:gd name="connsiteY113" fmla="*/ 155340 h 385170"/>
                    <a:gd name="connsiteX114" fmla="*/ 192561 w 385121"/>
                    <a:gd name="connsiteY114" fmla="*/ 105647 h 385170"/>
                    <a:gd name="connsiteX115" fmla="*/ 285021 w 385121"/>
                    <a:gd name="connsiteY115" fmla="*/ 105647 h 385170"/>
                    <a:gd name="connsiteX116" fmla="*/ 336143 w 385121"/>
                    <a:gd name="connsiteY116" fmla="*/ 105647 h 385170"/>
                    <a:gd name="connsiteX117" fmla="*/ 360275 w 385121"/>
                    <a:gd name="connsiteY117" fmla="*/ 105647 h 385170"/>
                    <a:gd name="connsiteX118" fmla="*/ 372698 w 385121"/>
                    <a:gd name="connsiteY118" fmla="*/ 118070 h 385170"/>
                    <a:gd name="connsiteX119" fmla="*/ 49693 w 385121"/>
                    <a:gd name="connsiteY119" fmla="*/ 124282 h 385170"/>
                    <a:gd name="connsiteX120" fmla="*/ 49693 w 385121"/>
                    <a:gd name="connsiteY120" fmla="*/ 155340 h 385170"/>
                    <a:gd name="connsiteX121" fmla="*/ 37270 w 385121"/>
                    <a:gd name="connsiteY121" fmla="*/ 155340 h 385170"/>
                    <a:gd name="connsiteX122" fmla="*/ 37270 w 385121"/>
                    <a:gd name="connsiteY122" fmla="*/ 124282 h 385170"/>
                    <a:gd name="connsiteX123" fmla="*/ 211196 w 385121"/>
                    <a:gd name="connsiteY123" fmla="*/ 155340 h 385170"/>
                    <a:gd name="connsiteX124" fmla="*/ 211196 w 385121"/>
                    <a:gd name="connsiteY124" fmla="*/ 124282 h 385170"/>
                    <a:gd name="connsiteX125" fmla="*/ 223619 w 385121"/>
                    <a:gd name="connsiteY125" fmla="*/ 124282 h 385170"/>
                    <a:gd name="connsiteX126" fmla="*/ 223619 w 385121"/>
                    <a:gd name="connsiteY126" fmla="*/ 155340 h 38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</a:cxnLst>
                  <a:rect l="l" t="t" r="r" b="b"/>
                  <a:pathLst>
                    <a:path w="385121" h="385170">
                      <a:moveTo>
                        <a:pt x="360275" y="93223"/>
                      </a:moveTo>
                      <a:lnTo>
                        <a:pt x="352208" y="93223"/>
                      </a:lnTo>
                      <a:cubicBezTo>
                        <a:pt x="372818" y="70234"/>
                        <a:pt x="370889" y="34890"/>
                        <a:pt x="347900" y="14280"/>
                      </a:cubicBezTo>
                      <a:cubicBezTo>
                        <a:pt x="324911" y="-6331"/>
                        <a:pt x="289567" y="-4402"/>
                        <a:pt x="268956" y="18587"/>
                      </a:cubicBezTo>
                      <a:cubicBezTo>
                        <a:pt x="249918" y="39824"/>
                        <a:pt x="249918" y="71987"/>
                        <a:pt x="268956" y="93223"/>
                      </a:cubicBezTo>
                      <a:lnTo>
                        <a:pt x="192561" y="93223"/>
                      </a:lnTo>
                      <a:lnTo>
                        <a:pt x="192561" y="31107"/>
                      </a:lnTo>
                      <a:cubicBezTo>
                        <a:pt x="192561" y="27676"/>
                        <a:pt x="189780" y="24895"/>
                        <a:pt x="186349" y="24895"/>
                      </a:cubicBezTo>
                      <a:lnTo>
                        <a:pt x="161503" y="24895"/>
                      </a:lnTo>
                      <a:cubicBezTo>
                        <a:pt x="158072" y="24895"/>
                        <a:pt x="155291" y="27676"/>
                        <a:pt x="155291" y="31107"/>
                      </a:cubicBezTo>
                      <a:lnTo>
                        <a:pt x="155291" y="93223"/>
                      </a:lnTo>
                      <a:lnTo>
                        <a:pt x="149079" y="93223"/>
                      </a:lnTo>
                      <a:lnTo>
                        <a:pt x="149079" y="6260"/>
                      </a:lnTo>
                      <a:cubicBezTo>
                        <a:pt x="149079" y="2830"/>
                        <a:pt x="146298" y="49"/>
                        <a:pt x="142868" y="49"/>
                      </a:cubicBezTo>
                      <a:lnTo>
                        <a:pt x="118021" y="49"/>
                      </a:lnTo>
                      <a:cubicBezTo>
                        <a:pt x="114591" y="49"/>
                        <a:pt x="111810" y="2830"/>
                        <a:pt x="111810" y="6260"/>
                      </a:cubicBezTo>
                      <a:lnTo>
                        <a:pt x="111810" y="93223"/>
                      </a:lnTo>
                      <a:lnTo>
                        <a:pt x="105598" y="93223"/>
                      </a:lnTo>
                      <a:lnTo>
                        <a:pt x="105598" y="49742"/>
                      </a:lnTo>
                      <a:cubicBezTo>
                        <a:pt x="105598" y="46311"/>
                        <a:pt x="102817" y="43530"/>
                        <a:pt x="99386" y="43530"/>
                      </a:cubicBezTo>
                      <a:lnTo>
                        <a:pt x="74540" y="43530"/>
                      </a:lnTo>
                      <a:cubicBezTo>
                        <a:pt x="71109" y="43530"/>
                        <a:pt x="68328" y="46311"/>
                        <a:pt x="68328" y="49742"/>
                      </a:cubicBezTo>
                      <a:lnTo>
                        <a:pt x="68328" y="93223"/>
                      </a:lnTo>
                      <a:lnTo>
                        <a:pt x="24847" y="93223"/>
                      </a:lnTo>
                      <a:cubicBezTo>
                        <a:pt x="11131" y="93239"/>
                        <a:pt x="15" y="104354"/>
                        <a:pt x="0" y="118070"/>
                      </a:cubicBezTo>
                      <a:lnTo>
                        <a:pt x="0" y="304419"/>
                      </a:lnTo>
                      <a:cubicBezTo>
                        <a:pt x="15" y="318135"/>
                        <a:pt x="11131" y="329250"/>
                        <a:pt x="24847" y="329266"/>
                      </a:cubicBezTo>
                      <a:lnTo>
                        <a:pt x="152884" y="329266"/>
                      </a:lnTo>
                      <a:lnTo>
                        <a:pt x="144599" y="354112"/>
                      </a:lnTo>
                      <a:lnTo>
                        <a:pt x="124233" y="354112"/>
                      </a:lnTo>
                      <a:cubicBezTo>
                        <a:pt x="120802" y="354112"/>
                        <a:pt x="118021" y="356894"/>
                        <a:pt x="118021" y="360324"/>
                      </a:cubicBezTo>
                      <a:lnTo>
                        <a:pt x="118021" y="372747"/>
                      </a:lnTo>
                      <a:lnTo>
                        <a:pt x="55905" y="372747"/>
                      </a:lnTo>
                      <a:cubicBezTo>
                        <a:pt x="52474" y="372747"/>
                        <a:pt x="49693" y="375528"/>
                        <a:pt x="49693" y="378959"/>
                      </a:cubicBezTo>
                      <a:cubicBezTo>
                        <a:pt x="49693" y="382389"/>
                        <a:pt x="52474" y="385170"/>
                        <a:pt x="55905" y="385170"/>
                      </a:cubicBezTo>
                      <a:lnTo>
                        <a:pt x="329217" y="385170"/>
                      </a:lnTo>
                      <a:cubicBezTo>
                        <a:pt x="332647" y="385170"/>
                        <a:pt x="335429" y="382389"/>
                        <a:pt x="335429" y="378959"/>
                      </a:cubicBezTo>
                      <a:cubicBezTo>
                        <a:pt x="335429" y="375528"/>
                        <a:pt x="332647" y="372747"/>
                        <a:pt x="329217" y="372747"/>
                      </a:cubicBezTo>
                      <a:lnTo>
                        <a:pt x="267101" y="372747"/>
                      </a:lnTo>
                      <a:lnTo>
                        <a:pt x="267101" y="360324"/>
                      </a:lnTo>
                      <a:cubicBezTo>
                        <a:pt x="267101" y="356894"/>
                        <a:pt x="264319" y="354112"/>
                        <a:pt x="260889" y="354112"/>
                      </a:cubicBezTo>
                      <a:lnTo>
                        <a:pt x="240522" y="354112"/>
                      </a:lnTo>
                      <a:lnTo>
                        <a:pt x="232238" y="329266"/>
                      </a:lnTo>
                      <a:lnTo>
                        <a:pt x="360275" y="329266"/>
                      </a:lnTo>
                      <a:cubicBezTo>
                        <a:pt x="373991" y="329250"/>
                        <a:pt x="385106" y="318135"/>
                        <a:pt x="385122" y="304419"/>
                      </a:cubicBezTo>
                      <a:lnTo>
                        <a:pt x="385122" y="118070"/>
                      </a:lnTo>
                      <a:cubicBezTo>
                        <a:pt x="385106" y="104354"/>
                        <a:pt x="373991" y="93239"/>
                        <a:pt x="360275" y="93223"/>
                      </a:cubicBezTo>
                      <a:close/>
                      <a:moveTo>
                        <a:pt x="316794" y="12922"/>
                      </a:moveTo>
                      <a:cubicBezTo>
                        <a:pt x="335858" y="15704"/>
                        <a:pt x="350831" y="30678"/>
                        <a:pt x="353613" y="49742"/>
                      </a:cubicBezTo>
                      <a:lnTo>
                        <a:pt x="316794" y="49742"/>
                      </a:lnTo>
                      <a:close/>
                      <a:moveTo>
                        <a:pt x="313152" y="62165"/>
                      </a:moveTo>
                      <a:lnTo>
                        <a:pt x="353613" y="62165"/>
                      </a:lnTo>
                      <a:cubicBezTo>
                        <a:pt x="350199" y="85919"/>
                        <a:pt x="328175" y="102407"/>
                        <a:pt x="304421" y="98993"/>
                      </a:cubicBezTo>
                      <a:cubicBezTo>
                        <a:pt x="297214" y="97957"/>
                        <a:pt x="290383" y="95126"/>
                        <a:pt x="284555" y="90762"/>
                      </a:cubicBezTo>
                      <a:close/>
                      <a:moveTo>
                        <a:pt x="267101" y="55954"/>
                      </a:moveTo>
                      <a:cubicBezTo>
                        <a:pt x="267132" y="34351"/>
                        <a:pt x="282994" y="16037"/>
                        <a:pt x="304370" y="12922"/>
                      </a:cubicBezTo>
                      <a:lnTo>
                        <a:pt x="304370" y="53383"/>
                      </a:lnTo>
                      <a:lnTo>
                        <a:pt x="275774" y="81980"/>
                      </a:lnTo>
                      <a:cubicBezTo>
                        <a:pt x="270135" y="74476"/>
                        <a:pt x="267091" y="65340"/>
                        <a:pt x="267101" y="55954"/>
                      </a:cubicBezTo>
                      <a:close/>
                      <a:moveTo>
                        <a:pt x="167714" y="37319"/>
                      </a:moveTo>
                      <a:lnTo>
                        <a:pt x="180138" y="37319"/>
                      </a:lnTo>
                      <a:lnTo>
                        <a:pt x="180138" y="155340"/>
                      </a:lnTo>
                      <a:lnTo>
                        <a:pt x="167714" y="155340"/>
                      </a:lnTo>
                      <a:close/>
                      <a:moveTo>
                        <a:pt x="149079" y="105647"/>
                      </a:moveTo>
                      <a:lnTo>
                        <a:pt x="155291" y="105647"/>
                      </a:lnTo>
                      <a:lnTo>
                        <a:pt x="155291" y="155340"/>
                      </a:lnTo>
                      <a:lnTo>
                        <a:pt x="149079" y="155340"/>
                      </a:lnTo>
                      <a:close/>
                      <a:moveTo>
                        <a:pt x="124233" y="12472"/>
                      </a:moveTo>
                      <a:lnTo>
                        <a:pt x="136656" y="12472"/>
                      </a:lnTo>
                      <a:lnTo>
                        <a:pt x="136656" y="155340"/>
                      </a:lnTo>
                      <a:lnTo>
                        <a:pt x="124233" y="155340"/>
                      </a:lnTo>
                      <a:close/>
                      <a:moveTo>
                        <a:pt x="105598" y="105647"/>
                      </a:moveTo>
                      <a:lnTo>
                        <a:pt x="111810" y="105647"/>
                      </a:lnTo>
                      <a:lnTo>
                        <a:pt x="111810" y="155340"/>
                      </a:lnTo>
                      <a:lnTo>
                        <a:pt x="105598" y="155340"/>
                      </a:lnTo>
                      <a:close/>
                      <a:moveTo>
                        <a:pt x="80751" y="55954"/>
                      </a:moveTo>
                      <a:lnTo>
                        <a:pt x="93175" y="55954"/>
                      </a:lnTo>
                      <a:lnTo>
                        <a:pt x="93175" y="155340"/>
                      </a:lnTo>
                      <a:lnTo>
                        <a:pt x="80751" y="155340"/>
                      </a:lnTo>
                      <a:close/>
                      <a:moveTo>
                        <a:pt x="254677" y="366536"/>
                      </a:moveTo>
                      <a:lnTo>
                        <a:pt x="254677" y="372747"/>
                      </a:lnTo>
                      <a:lnTo>
                        <a:pt x="130444" y="372747"/>
                      </a:lnTo>
                      <a:lnTo>
                        <a:pt x="130444" y="366536"/>
                      </a:lnTo>
                      <a:close/>
                      <a:moveTo>
                        <a:pt x="157698" y="354112"/>
                      </a:moveTo>
                      <a:lnTo>
                        <a:pt x="165983" y="329266"/>
                      </a:lnTo>
                      <a:lnTo>
                        <a:pt x="219139" y="329266"/>
                      </a:lnTo>
                      <a:lnTo>
                        <a:pt x="227424" y="354112"/>
                      </a:lnTo>
                      <a:close/>
                      <a:moveTo>
                        <a:pt x="372698" y="304419"/>
                      </a:moveTo>
                      <a:cubicBezTo>
                        <a:pt x="372689" y="311277"/>
                        <a:pt x="367133" y="316833"/>
                        <a:pt x="360275" y="316842"/>
                      </a:cubicBezTo>
                      <a:lnTo>
                        <a:pt x="24847" y="316842"/>
                      </a:lnTo>
                      <a:cubicBezTo>
                        <a:pt x="17989" y="316833"/>
                        <a:pt x="12432" y="311277"/>
                        <a:pt x="12423" y="304419"/>
                      </a:cubicBezTo>
                      <a:lnTo>
                        <a:pt x="12423" y="291996"/>
                      </a:lnTo>
                      <a:lnTo>
                        <a:pt x="372698" y="291996"/>
                      </a:lnTo>
                      <a:close/>
                      <a:moveTo>
                        <a:pt x="372698" y="279573"/>
                      </a:moveTo>
                      <a:lnTo>
                        <a:pt x="12423" y="279573"/>
                      </a:lnTo>
                      <a:lnTo>
                        <a:pt x="12423" y="118070"/>
                      </a:lnTo>
                      <a:cubicBezTo>
                        <a:pt x="12432" y="111212"/>
                        <a:pt x="17989" y="105656"/>
                        <a:pt x="24847" y="105647"/>
                      </a:cubicBezTo>
                      <a:lnTo>
                        <a:pt x="68328" y="105647"/>
                      </a:lnTo>
                      <a:lnTo>
                        <a:pt x="68328" y="155340"/>
                      </a:lnTo>
                      <a:lnTo>
                        <a:pt x="62116" y="155340"/>
                      </a:lnTo>
                      <a:lnTo>
                        <a:pt x="62116" y="118070"/>
                      </a:lnTo>
                      <a:cubicBezTo>
                        <a:pt x="62116" y="114640"/>
                        <a:pt x="59335" y="111858"/>
                        <a:pt x="55905" y="111858"/>
                      </a:cubicBezTo>
                      <a:lnTo>
                        <a:pt x="31058" y="111858"/>
                      </a:lnTo>
                      <a:cubicBezTo>
                        <a:pt x="27628" y="111858"/>
                        <a:pt x="24847" y="114640"/>
                        <a:pt x="24847" y="118070"/>
                      </a:cubicBezTo>
                      <a:lnTo>
                        <a:pt x="24847" y="161551"/>
                      </a:lnTo>
                      <a:cubicBezTo>
                        <a:pt x="24847" y="164982"/>
                        <a:pt x="27628" y="167763"/>
                        <a:pt x="31058" y="167763"/>
                      </a:cubicBezTo>
                      <a:lnTo>
                        <a:pt x="229831" y="167763"/>
                      </a:lnTo>
                      <a:cubicBezTo>
                        <a:pt x="233261" y="167763"/>
                        <a:pt x="236042" y="164982"/>
                        <a:pt x="236042" y="161551"/>
                      </a:cubicBezTo>
                      <a:lnTo>
                        <a:pt x="236042" y="118070"/>
                      </a:lnTo>
                      <a:cubicBezTo>
                        <a:pt x="236042" y="114640"/>
                        <a:pt x="233261" y="111858"/>
                        <a:pt x="229831" y="111858"/>
                      </a:cubicBezTo>
                      <a:lnTo>
                        <a:pt x="204984" y="111858"/>
                      </a:lnTo>
                      <a:cubicBezTo>
                        <a:pt x="201554" y="111858"/>
                        <a:pt x="198773" y="114640"/>
                        <a:pt x="198773" y="118070"/>
                      </a:cubicBezTo>
                      <a:lnTo>
                        <a:pt x="198773" y="155340"/>
                      </a:lnTo>
                      <a:lnTo>
                        <a:pt x="192561" y="155340"/>
                      </a:lnTo>
                      <a:lnTo>
                        <a:pt x="192561" y="105647"/>
                      </a:lnTo>
                      <a:lnTo>
                        <a:pt x="285021" y="105647"/>
                      </a:lnTo>
                      <a:cubicBezTo>
                        <a:pt x="301056" y="113929"/>
                        <a:pt x="320108" y="113929"/>
                        <a:pt x="336143" y="105647"/>
                      </a:cubicBezTo>
                      <a:lnTo>
                        <a:pt x="360275" y="105647"/>
                      </a:lnTo>
                      <a:cubicBezTo>
                        <a:pt x="367133" y="105656"/>
                        <a:pt x="372689" y="111212"/>
                        <a:pt x="372698" y="118070"/>
                      </a:cubicBezTo>
                      <a:close/>
                      <a:moveTo>
                        <a:pt x="49693" y="124282"/>
                      </a:moveTo>
                      <a:lnTo>
                        <a:pt x="49693" y="155340"/>
                      </a:lnTo>
                      <a:lnTo>
                        <a:pt x="37270" y="155340"/>
                      </a:lnTo>
                      <a:lnTo>
                        <a:pt x="37270" y="124282"/>
                      </a:lnTo>
                      <a:close/>
                      <a:moveTo>
                        <a:pt x="211196" y="155340"/>
                      </a:moveTo>
                      <a:lnTo>
                        <a:pt x="211196" y="124282"/>
                      </a:lnTo>
                      <a:lnTo>
                        <a:pt x="223619" y="124282"/>
                      </a:lnTo>
                      <a:lnTo>
                        <a:pt x="223619" y="155340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659AD50D-0E9E-8EC1-9A13-3D1BF57EC6C4}"/>
                    </a:ext>
                  </a:extLst>
                </p:cNvPr>
                <p:cNvSpPr/>
                <p:nvPr/>
              </p:nvSpPr>
              <p:spPr>
                <a:xfrm>
                  <a:off x="5221201" y="1224775"/>
                  <a:ext cx="49693" cy="12423"/>
                </a:xfrm>
                <a:custGeom>
                  <a:avLst/>
                  <a:gdLst>
                    <a:gd name="connsiteX0" fmla="*/ 43481 w 49693"/>
                    <a:gd name="connsiteY0" fmla="*/ 0 h 12423"/>
                    <a:gd name="connsiteX1" fmla="*/ 6212 w 49693"/>
                    <a:gd name="connsiteY1" fmla="*/ 0 h 12423"/>
                    <a:gd name="connsiteX2" fmla="*/ 0 w 49693"/>
                    <a:gd name="connsiteY2" fmla="*/ 6212 h 12423"/>
                    <a:gd name="connsiteX3" fmla="*/ 6212 w 49693"/>
                    <a:gd name="connsiteY3" fmla="*/ 12423 h 12423"/>
                    <a:gd name="connsiteX4" fmla="*/ 43481 w 49693"/>
                    <a:gd name="connsiteY4" fmla="*/ 12423 h 12423"/>
                    <a:gd name="connsiteX5" fmla="*/ 49693 w 49693"/>
                    <a:gd name="connsiteY5" fmla="*/ 6212 h 12423"/>
                    <a:gd name="connsiteX6" fmla="*/ 43481 w 49693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93" h="12423">
                      <a:moveTo>
                        <a:pt x="43481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43481" y="12423"/>
                      </a:lnTo>
                      <a:cubicBezTo>
                        <a:pt x="46912" y="12423"/>
                        <a:pt x="49693" y="9642"/>
                        <a:pt x="49693" y="6212"/>
                      </a:cubicBezTo>
                      <a:cubicBezTo>
                        <a:pt x="49693" y="2781"/>
                        <a:pt x="46912" y="0"/>
                        <a:pt x="43481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7297D38-4395-FDF3-CBAB-EFB96B5E8DC5}"/>
                    </a:ext>
                  </a:extLst>
                </p:cNvPr>
                <p:cNvSpPr/>
                <p:nvPr/>
              </p:nvSpPr>
              <p:spPr>
                <a:xfrm>
                  <a:off x="5277105" y="1224775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03BDD7C5-7E03-EAA1-7B31-5862C9C114E6}"/>
                    </a:ext>
                  </a:extLst>
                </p:cNvPr>
                <p:cNvSpPr/>
                <p:nvPr/>
              </p:nvSpPr>
              <p:spPr>
                <a:xfrm>
                  <a:off x="5451031" y="1044637"/>
                  <a:ext cx="93174" cy="37269"/>
                </a:xfrm>
                <a:custGeom>
                  <a:avLst/>
                  <a:gdLst>
                    <a:gd name="connsiteX0" fmla="*/ 6212 w 93174"/>
                    <a:gd name="connsiteY0" fmla="*/ 37270 h 37269"/>
                    <a:gd name="connsiteX1" fmla="*/ 10604 w 93174"/>
                    <a:gd name="connsiteY1" fmla="*/ 35451 h 37269"/>
                    <a:gd name="connsiteX2" fmla="*/ 33631 w 93174"/>
                    <a:gd name="connsiteY2" fmla="*/ 12423 h 37269"/>
                    <a:gd name="connsiteX3" fmla="*/ 86963 w 93174"/>
                    <a:gd name="connsiteY3" fmla="*/ 12423 h 37269"/>
                    <a:gd name="connsiteX4" fmla="*/ 93175 w 93174"/>
                    <a:gd name="connsiteY4" fmla="*/ 6212 h 37269"/>
                    <a:gd name="connsiteX5" fmla="*/ 86963 w 93174"/>
                    <a:gd name="connsiteY5" fmla="*/ 0 h 37269"/>
                    <a:gd name="connsiteX6" fmla="*/ 31058 w 93174"/>
                    <a:gd name="connsiteY6" fmla="*/ 0 h 37269"/>
                    <a:gd name="connsiteX7" fmla="*/ 26666 w 93174"/>
                    <a:gd name="connsiteY7" fmla="*/ 1819 h 37269"/>
                    <a:gd name="connsiteX8" fmla="*/ 1819 w 93174"/>
                    <a:gd name="connsiteY8" fmla="*/ 26666 h 37269"/>
                    <a:gd name="connsiteX9" fmla="*/ 1819 w 93174"/>
                    <a:gd name="connsiteY9" fmla="*/ 35451 h 37269"/>
                    <a:gd name="connsiteX10" fmla="*/ 6212 w 93174"/>
                    <a:gd name="connsiteY10" fmla="*/ 37270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174" h="37269">
                      <a:moveTo>
                        <a:pt x="6212" y="37270"/>
                      </a:moveTo>
                      <a:cubicBezTo>
                        <a:pt x="7859" y="37272"/>
                        <a:pt x="9440" y="36618"/>
                        <a:pt x="10604" y="35451"/>
                      </a:cubicBezTo>
                      <a:lnTo>
                        <a:pt x="33631" y="12423"/>
                      </a:ln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lnTo>
                        <a:pt x="31058" y="0"/>
                      </a:lnTo>
                      <a:cubicBezTo>
                        <a:pt x="29411" y="0"/>
                        <a:pt x="27830" y="655"/>
                        <a:pt x="26666" y="1819"/>
                      </a:cubicBezTo>
                      <a:lnTo>
                        <a:pt x="1819" y="26666"/>
                      </a:lnTo>
                      <a:cubicBezTo>
                        <a:pt x="-606" y="29091"/>
                        <a:pt x="-606" y="33024"/>
                        <a:pt x="1819" y="35451"/>
                      </a:cubicBezTo>
                      <a:cubicBezTo>
                        <a:pt x="2984" y="36615"/>
                        <a:pt x="4564" y="37270"/>
                        <a:pt x="6212" y="3727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EB06FEE4-9AF4-5912-F5F0-D94E6BA79588}"/>
                    </a:ext>
                  </a:extLst>
                </p:cNvPr>
                <p:cNvSpPr/>
                <p:nvPr/>
              </p:nvSpPr>
              <p:spPr>
                <a:xfrm>
                  <a:off x="5221175" y="1106750"/>
                  <a:ext cx="335455" cy="93182"/>
                </a:xfrm>
                <a:custGeom>
                  <a:avLst/>
                  <a:gdLst>
                    <a:gd name="connsiteX0" fmla="*/ 316820 w 335455"/>
                    <a:gd name="connsiteY0" fmla="*/ 43485 h 93182"/>
                    <a:gd name="connsiteX1" fmla="*/ 300708 w 335455"/>
                    <a:gd name="connsiteY1" fmla="*/ 52780 h 93182"/>
                    <a:gd name="connsiteX2" fmla="*/ 235680 w 335455"/>
                    <a:gd name="connsiteY2" fmla="*/ 14842 h 93182"/>
                    <a:gd name="connsiteX3" fmla="*/ 213639 w 335455"/>
                    <a:gd name="connsiteY3" fmla="*/ 394 h 93182"/>
                    <a:gd name="connsiteX4" fmla="*/ 199101 w 335455"/>
                    <a:gd name="connsiteY4" fmla="*/ 15308 h 93182"/>
                    <a:gd name="connsiteX5" fmla="*/ 133662 w 335455"/>
                    <a:gd name="connsiteY5" fmla="*/ 64388 h 93182"/>
                    <a:gd name="connsiteX6" fmla="*/ 107907 w 335455"/>
                    <a:gd name="connsiteY6" fmla="*/ 58912 h 93182"/>
                    <a:gd name="connsiteX7" fmla="*/ 101454 w 335455"/>
                    <a:gd name="connsiteY7" fmla="*/ 66080 h 93182"/>
                    <a:gd name="connsiteX8" fmla="*/ 36776 w 335455"/>
                    <a:gd name="connsiteY8" fmla="*/ 39130 h 93182"/>
                    <a:gd name="connsiteX9" fmla="*/ 14299 w 335455"/>
                    <a:gd name="connsiteY9" fmla="*/ 25349 h 93182"/>
                    <a:gd name="connsiteX10" fmla="*/ 518 w 335455"/>
                    <a:gd name="connsiteY10" fmla="*/ 47825 h 93182"/>
                    <a:gd name="connsiteX11" fmla="*/ 22995 w 335455"/>
                    <a:gd name="connsiteY11" fmla="*/ 61606 h 93182"/>
                    <a:gd name="connsiteX12" fmla="*/ 35254 w 335455"/>
                    <a:gd name="connsiteY12" fmla="*/ 51949 h 93182"/>
                    <a:gd name="connsiteX13" fmla="*/ 99932 w 335455"/>
                    <a:gd name="connsiteY13" fmla="*/ 78900 h 93182"/>
                    <a:gd name="connsiteX14" fmla="*/ 122401 w 335455"/>
                    <a:gd name="connsiteY14" fmla="*/ 92662 h 93182"/>
                    <a:gd name="connsiteX15" fmla="*/ 136379 w 335455"/>
                    <a:gd name="connsiteY15" fmla="*/ 77875 h 93182"/>
                    <a:gd name="connsiteX16" fmla="*/ 201819 w 335455"/>
                    <a:gd name="connsiteY16" fmla="*/ 28795 h 93182"/>
                    <a:gd name="connsiteX17" fmla="*/ 227567 w 335455"/>
                    <a:gd name="connsiteY17" fmla="*/ 34273 h 93182"/>
                    <a:gd name="connsiteX18" fmla="*/ 233545 w 335455"/>
                    <a:gd name="connsiteY18" fmla="*/ 27980 h 93182"/>
                    <a:gd name="connsiteX19" fmla="*/ 298573 w 335455"/>
                    <a:gd name="connsiteY19" fmla="*/ 65917 h 93182"/>
                    <a:gd name="connsiteX20" fmla="*/ 320614 w 335455"/>
                    <a:gd name="connsiteY20" fmla="*/ 80365 h 93182"/>
                    <a:gd name="connsiteX21" fmla="*/ 335061 w 335455"/>
                    <a:gd name="connsiteY21" fmla="*/ 58323 h 93182"/>
                    <a:gd name="connsiteX22" fmla="*/ 316820 w 335455"/>
                    <a:gd name="connsiteY22" fmla="*/ 43485 h 93182"/>
                    <a:gd name="connsiteX23" fmla="*/ 24872 w 335455"/>
                    <a:gd name="connsiteY23" fmla="*/ 43516 h 93182"/>
                    <a:gd name="connsiteX24" fmla="*/ 18630 w 335455"/>
                    <a:gd name="connsiteY24" fmla="*/ 49728 h 93182"/>
                    <a:gd name="connsiteX25" fmla="*/ 12418 w 335455"/>
                    <a:gd name="connsiteY25" fmla="*/ 43485 h 93182"/>
                    <a:gd name="connsiteX26" fmla="*/ 18661 w 335455"/>
                    <a:gd name="connsiteY26" fmla="*/ 37274 h 93182"/>
                    <a:gd name="connsiteX27" fmla="*/ 24872 w 335455"/>
                    <a:gd name="connsiteY27" fmla="*/ 43485 h 93182"/>
                    <a:gd name="connsiteX28" fmla="*/ 118047 w 335455"/>
                    <a:gd name="connsiteY28" fmla="*/ 80755 h 93182"/>
                    <a:gd name="connsiteX29" fmla="*/ 111835 w 335455"/>
                    <a:gd name="connsiteY29" fmla="*/ 74544 h 93182"/>
                    <a:gd name="connsiteX30" fmla="*/ 111835 w 335455"/>
                    <a:gd name="connsiteY30" fmla="*/ 74513 h 93182"/>
                    <a:gd name="connsiteX31" fmla="*/ 118078 w 335455"/>
                    <a:gd name="connsiteY31" fmla="*/ 68332 h 93182"/>
                    <a:gd name="connsiteX32" fmla="*/ 124259 w 335455"/>
                    <a:gd name="connsiteY32" fmla="*/ 74575 h 93182"/>
                    <a:gd name="connsiteX33" fmla="*/ 118047 w 335455"/>
                    <a:gd name="connsiteY33" fmla="*/ 80755 h 93182"/>
                    <a:gd name="connsiteX34" fmla="*/ 217433 w 335455"/>
                    <a:gd name="connsiteY34" fmla="*/ 24850 h 93182"/>
                    <a:gd name="connsiteX35" fmla="*/ 211222 w 335455"/>
                    <a:gd name="connsiteY35" fmla="*/ 18639 h 93182"/>
                    <a:gd name="connsiteX36" fmla="*/ 217433 w 335455"/>
                    <a:gd name="connsiteY36" fmla="*/ 12427 h 93182"/>
                    <a:gd name="connsiteX37" fmla="*/ 223645 w 335455"/>
                    <a:gd name="connsiteY37" fmla="*/ 18639 h 93182"/>
                    <a:gd name="connsiteX38" fmla="*/ 217433 w 335455"/>
                    <a:gd name="connsiteY38" fmla="*/ 24850 h 93182"/>
                    <a:gd name="connsiteX39" fmla="*/ 316820 w 335455"/>
                    <a:gd name="connsiteY39" fmla="*/ 68332 h 93182"/>
                    <a:gd name="connsiteX40" fmla="*/ 310608 w 335455"/>
                    <a:gd name="connsiteY40" fmla="*/ 62120 h 93182"/>
                    <a:gd name="connsiteX41" fmla="*/ 316820 w 335455"/>
                    <a:gd name="connsiteY41" fmla="*/ 55909 h 93182"/>
                    <a:gd name="connsiteX42" fmla="*/ 323031 w 335455"/>
                    <a:gd name="connsiteY42" fmla="*/ 62120 h 93182"/>
                    <a:gd name="connsiteX43" fmla="*/ 316820 w 335455"/>
                    <a:gd name="connsiteY43" fmla="*/ 68332 h 9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35455" h="93182">
                      <a:moveTo>
                        <a:pt x="316820" y="43485"/>
                      </a:moveTo>
                      <a:cubicBezTo>
                        <a:pt x="310176" y="43490"/>
                        <a:pt x="304038" y="47031"/>
                        <a:pt x="300708" y="52780"/>
                      </a:cubicBezTo>
                      <a:lnTo>
                        <a:pt x="235680" y="14842"/>
                      </a:lnTo>
                      <a:cubicBezTo>
                        <a:pt x="233583" y="4766"/>
                        <a:pt x="223715" y="-1702"/>
                        <a:pt x="213639" y="394"/>
                      </a:cubicBezTo>
                      <a:cubicBezTo>
                        <a:pt x="206208" y="1941"/>
                        <a:pt x="200458" y="7840"/>
                        <a:pt x="199101" y="15308"/>
                      </a:cubicBezTo>
                      <a:lnTo>
                        <a:pt x="133662" y="64388"/>
                      </a:lnTo>
                      <a:cubicBezTo>
                        <a:pt x="128062" y="55763"/>
                        <a:pt x="116531" y="53312"/>
                        <a:pt x="107907" y="58912"/>
                      </a:cubicBezTo>
                      <a:cubicBezTo>
                        <a:pt x="105163" y="60693"/>
                        <a:pt x="102938" y="63165"/>
                        <a:pt x="101454" y="66080"/>
                      </a:cubicBezTo>
                      <a:lnTo>
                        <a:pt x="36776" y="39130"/>
                      </a:lnTo>
                      <a:cubicBezTo>
                        <a:pt x="34374" y="29117"/>
                        <a:pt x="24311" y="22947"/>
                        <a:pt x="14299" y="25349"/>
                      </a:cubicBezTo>
                      <a:cubicBezTo>
                        <a:pt x="4287" y="27750"/>
                        <a:pt x="-1883" y="37813"/>
                        <a:pt x="518" y="47825"/>
                      </a:cubicBezTo>
                      <a:cubicBezTo>
                        <a:pt x="2920" y="57837"/>
                        <a:pt x="12983" y="64007"/>
                        <a:pt x="22995" y="61606"/>
                      </a:cubicBezTo>
                      <a:cubicBezTo>
                        <a:pt x="28297" y="60335"/>
                        <a:pt x="32776" y="56806"/>
                        <a:pt x="35254" y="51949"/>
                      </a:cubicBezTo>
                      <a:lnTo>
                        <a:pt x="99932" y="78900"/>
                      </a:lnTo>
                      <a:cubicBezTo>
                        <a:pt x="102336" y="88904"/>
                        <a:pt x="112396" y="95066"/>
                        <a:pt x="122401" y="92662"/>
                      </a:cubicBezTo>
                      <a:cubicBezTo>
                        <a:pt x="129578" y="90938"/>
                        <a:pt x="135061" y="85138"/>
                        <a:pt x="136379" y="77875"/>
                      </a:cubicBezTo>
                      <a:lnTo>
                        <a:pt x="201819" y="28795"/>
                      </a:lnTo>
                      <a:cubicBezTo>
                        <a:pt x="207416" y="37417"/>
                        <a:pt x="218944" y="39870"/>
                        <a:pt x="227567" y="34273"/>
                      </a:cubicBezTo>
                      <a:cubicBezTo>
                        <a:pt x="230027" y="32676"/>
                        <a:pt x="232076" y="30519"/>
                        <a:pt x="233545" y="27980"/>
                      </a:cubicBezTo>
                      <a:lnTo>
                        <a:pt x="298573" y="65917"/>
                      </a:lnTo>
                      <a:cubicBezTo>
                        <a:pt x="300670" y="75993"/>
                        <a:pt x="310538" y="82461"/>
                        <a:pt x="320614" y="80365"/>
                      </a:cubicBezTo>
                      <a:cubicBezTo>
                        <a:pt x="330689" y="78267"/>
                        <a:pt x="337158" y="68400"/>
                        <a:pt x="335061" y="58323"/>
                      </a:cubicBezTo>
                      <a:cubicBezTo>
                        <a:pt x="333263" y="49682"/>
                        <a:pt x="325647" y="43487"/>
                        <a:pt x="316820" y="43485"/>
                      </a:cubicBezTo>
                      <a:close/>
                      <a:moveTo>
                        <a:pt x="24872" y="43516"/>
                      </a:moveTo>
                      <a:cubicBezTo>
                        <a:pt x="24864" y="46955"/>
                        <a:pt x="22069" y="49737"/>
                        <a:pt x="18630" y="49728"/>
                      </a:cubicBezTo>
                      <a:cubicBezTo>
                        <a:pt x="15191" y="49720"/>
                        <a:pt x="12410" y="46924"/>
                        <a:pt x="12418" y="43485"/>
                      </a:cubicBezTo>
                      <a:cubicBezTo>
                        <a:pt x="12427" y="40047"/>
                        <a:pt x="15222" y="37265"/>
                        <a:pt x="18661" y="37274"/>
                      </a:cubicBezTo>
                      <a:cubicBezTo>
                        <a:pt x="22088" y="37282"/>
                        <a:pt x="24864" y="40058"/>
                        <a:pt x="24872" y="43485"/>
                      </a:cubicBezTo>
                      <a:close/>
                      <a:moveTo>
                        <a:pt x="118047" y="80755"/>
                      </a:moveTo>
                      <a:cubicBezTo>
                        <a:pt x="114618" y="80751"/>
                        <a:pt x="111840" y="77972"/>
                        <a:pt x="111835" y="74544"/>
                      </a:cubicBezTo>
                      <a:lnTo>
                        <a:pt x="111835" y="74513"/>
                      </a:lnTo>
                      <a:cubicBezTo>
                        <a:pt x="111853" y="71082"/>
                        <a:pt x="114648" y="68315"/>
                        <a:pt x="118078" y="68332"/>
                      </a:cubicBezTo>
                      <a:cubicBezTo>
                        <a:pt x="121509" y="68349"/>
                        <a:pt x="124276" y="71144"/>
                        <a:pt x="124259" y="74575"/>
                      </a:cubicBezTo>
                      <a:cubicBezTo>
                        <a:pt x="124242" y="77993"/>
                        <a:pt x="121466" y="80755"/>
                        <a:pt x="118047" y="80755"/>
                      </a:cubicBezTo>
                      <a:close/>
                      <a:moveTo>
                        <a:pt x="217433" y="24850"/>
                      </a:moveTo>
                      <a:cubicBezTo>
                        <a:pt x="214003" y="24850"/>
                        <a:pt x="211222" y="22069"/>
                        <a:pt x="211222" y="18639"/>
                      </a:cubicBezTo>
                      <a:cubicBezTo>
                        <a:pt x="211222" y="15208"/>
                        <a:pt x="214003" y="12427"/>
                        <a:pt x="217433" y="12427"/>
                      </a:cubicBezTo>
                      <a:cubicBezTo>
                        <a:pt x="220864" y="12427"/>
                        <a:pt x="223645" y="15208"/>
                        <a:pt x="223645" y="18639"/>
                      </a:cubicBezTo>
                      <a:cubicBezTo>
                        <a:pt x="223640" y="22068"/>
                        <a:pt x="220862" y="24846"/>
                        <a:pt x="217433" y="24850"/>
                      </a:cubicBezTo>
                      <a:close/>
                      <a:moveTo>
                        <a:pt x="316820" y="68332"/>
                      </a:moveTo>
                      <a:cubicBezTo>
                        <a:pt x="313389" y="68332"/>
                        <a:pt x="310608" y="65551"/>
                        <a:pt x="310608" y="62120"/>
                      </a:cubicBezTo>
                      <a:cubicBezTo>
                        <a:pt x="310608" y="58690"/>
                        <a:pt x="313389" y="55909"/>
                        <a:pt x="316820" y="55909"/>
                      </a:cubicBezTo>
                      <a:cubicBezTo>
                        <a:pt x="320250" y="55909"/>
                        <a:pt x="323031" y="58690"/>
                        <a:pt x="323031" y="62120"/>
                      </a:cubicBezTo>
                      <a:cubicBezTo>
                        <a:pt x="323027" y="65549"/>
                        <a:pt x="320248" y="68327"/>
                        <a:pt x="316820" y="68332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3353207D-CE10-B43E-B8EF-31BF8C0F57D2}"/>
                    </a:ext>
                  </a:extLst>
                </p:cNvPr>
                <p:cNvSpPr/>
                <p:nvPr/>
              </p:nvSpPr>
              <p:spPr>
                <a:xfrm>
                  <a:off x="5438608" y="1187505"/>
                  <a:ext cx="55904" cy="12423"/>
                </a:xfrm>
                <a:custGeom>
                  <a:avLst/>
                  <a:gdLst>
                    <a:gd name="connsiteX0" fmla="*/ 49693 w 55904"/>
                    <a:gd name="connsiteY0" fmla="*/ 0 h 12423"/>
                    <a:gd name="connsiteX1" fmla="*/ 6212 w 55904"/>
                    <a:gd name="connsiteY1" fmla="*/ 0 h 12423"/>
                    <a:gd name="connsiteX2" fmla="*/ 0 w 55904"/>
                    <a:gd name="connsiteY2" fmla="*/ 6212 h 12423"/>
                    <a:gd name="connsiteX3" fmla="*/ 6212 w 55904"/>
                    <a:gd name="connsiteY3" fmla="*/ 12423 h 12423"/>
                    <a:gd name="connsiteX4" fmla="*/ 49693 w 55904"/>
                    <a:gd name="connsiteY4" fmla="*/ 12423 h 12423"/>
                    <a:gd name="connsiteX5" fmla="*/ 55905 w 55904"/>
                    <a:gd name="connsiteY5" fmla="*/ 6212 h 12423"/>
                    <a:gd name="connsiteX6" fmla="*/ 49693 w 5590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04" h="12423">
                      <a:moveTo>
                        <a:pt x="4969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49693" y="12423"/>
                      </a:lnTo>
                      <a:cubicBezTo>
                        <a:pt x="53124" y="12423"/>
                        <a:pt x="55905" y="9642"/>
                        <a:pt x="55905" y="6212"/>
                      </a:cubicBezTo>
                      <a:cubicBezTo>
                        <a:pt x="55905" y="2781"/>
                        <a:pt x="53124" y="0"/>
                        <a:pt x="4969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6D9B230-2D77-C254-1314-20AF2569B13F}"/>
                    </a:ext>
                  </a:extLst>
                </p:cNvPr>
                <p:cNvSpPr/>
                <p:nvPr/>
              </p:nvSpPr>
              <p:spPr>
                <a:xfrm>
                  <a:off x="5463455" y="1168870"/>
                  <a:ext cx="31058" cy="12423"/>
                </a:xfrm>
                <a:custGeom>
                  <a:avLst/>
                  <a:gdLst>
                    <a:gd name="connsiteX0" fmla="*/ 24847 w 31058"/>
                    <a:gd name="connsiteY0" fmla="*/ 0 h 12423"/>
                    <a:gd name="connsiteX1" fmla="*/ 6212 w 31058"/>
                    <a:gd name="connsiteY1" fmla="*/ 0 h 12423"/>
                    <a:gd name="connsiteX2" fmla="*/ 0 w 31058"/>
                    <a:gd name="connsiteY2" fmla="*/ 6212 h 12423"/>
                    <a:gd name="connsiteX3" fmla="*/ 6212 w 31058"/>
                    <a:gd name="connsiteY3" fmla="*/ 12423 h 12423"/>
                    <a:gd name="connsiteX4" fmla="*/ 24847 w 31058"/>
                    <a:gd name="connsiteY4" fmla="*/ 12423 h 12423"/>
                    <a:gd name="connsiteX5" fmla="*/ 31058 w 31058"/>
                    <a:gd name="connsiteY5" fmla="*/ 6212 h 12423"/>
                    <a:gd name="connsiteX6" fmla="*/ 24847 w 31058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058" h="12423">
                      <a:moveTo>
                        <a:pt x="24847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24847" y="12423"/>
                      </a:lnTo>
                      <a:cubicBezTo>
                        <a:pt x="28277" y="12423"/>
                        <a:pt x="31058" y="9642"/>
                        <a:pt x="31058" y="6212"/>
                      </a:cubicBezTo>
                      <a:cubicBezTo>
                        <a:pt x="31058" y="2781"/>
                        <a:pt x="28277" y="0"/>
                        <a:pt x="24847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3CF4A162-195D-31E2-0CA2-EF4DBB4F3BA0}"/>
                    </a:ext>
                  </a:extLst>
                </p:cNvPr>
                <p:cNvSpPr/>
                <p:nvPr/>
              </p:nvSpPr>
              <p:spPr>
                <a:xfrm>
                  <a:off x="5221201" y="1100542"/>
                  <a:ext cx="80751" cy="12423"/>
                </a:xfrm>
                <a:custGeom>
                  <a:avLst/>
                  <a:gdLst>
                    <a:gd name="connsiteX0" fmla="*/ 6212 w 80751"/>
                    <a:gd name="connsiteY0" fmla="*/ 12423 h 12423"/>
                    <a:gd name="connsiteX1" fmla="*/ 74540 w 80751"/>
                    <a:gd name="connsiteY1" fmla="*/ 12423 h 12423"/>
                    <a:gd name="connsiteX2" fmla="*/ 80751 w 80751"/>
                    <a:gd name="connsiteY2" fmla="*/ 6212 h 12423"/>
                    <a:gd name="connsiteX3" fmla="*/ 74540 w 80751"/>
                    <a:gd name="connsiteY3" fmla="*/ 0 h 12423"/>
                    <a:gd name="connsiteX4" fmla="*/ 6212 w 80751"/>
                    <a:gd name="connsiteY4" fmla="*/ 0 h 12423"/>
                    <a:gd name="connsiteX5" fmla="*/ 0 w 80751"/>
                    <a:gd name="connsiteY5" fmla="*/ 6212 h 12423"/>
                    <a:gd name="connsiteX6" fmla="*/ 6212 w 80751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751" h="12423">
                      <a:moveTo>
                        <a:pt x="6212" y="12423"/>
                      </a:moveTo>
                      <a:lnTo>
                        <a:pt x="74540" y="12423"/>
                      </a:lnTo>
                      <a:cubicBezTo>
                        <a:pt x="77970" y="12423"/>
                        <a:pt x="80751" y="9642"/>
                        <a:pt x="80751" y="6212"/>
                      </a:cubicBezTo>
                      <a:cubicBezTo>
                        <a:pt x="80751" y="2781"/>
                        <a:pt x="77970" y="0"/>
                        <a:pt x="74540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C9FEC6BA-45EF-FC22-AF70-60EBC6E0CF0D}"/>
                    </a:ext>
                  </a:extLst>
                </p:cNvPr>
                <p:cNvSpPr/>
                <p:nvPr/>
              </p:nvSpPr>
              <p:spPr>
                <a:xfrm>
                  <a:off x="5308164" y="1100542"/>
                  <a:ext cx="18634" cy="12423"/>
                </a:xfrm>
                <a:custGeom>
                  <a:avLst/>
                  <a:gdLst>
                    <a:gd name="connsiteX0" fmla="*/ 6212 w 18634"/>
                    <a:gd name="connsiteY0" fmla="*/ 12423 h 12423"/>
                    <a:gd name="connsiteX1" fmla="*/ 12423 w 18634"/>
                    <a:gd name="connsiteY1" fmla="*/ 12423 h 12423"/>
                    <a:gd name="connsiteX2" fmla="*/ 18635 w 18634"/>
                    <a:gd name="connsiteY2" fmla="*/ 6212 h 12423"/>
                    <a:gd name="connsiteX3" fmla="*/ 12423 w 18634"/>
                    <a:gd name="connsiteY3" fmla="*/ 0 h 12423"/>
                    <a:gd name="connsiteX4" fmla="*/ 6212 w 18634"/>
                    <a:gd name="connsiteY4" fmla="*/ 0 h 12423"/>
                    <a:gd name="connsiteX5" fmla="*/ 0 w 18634"/>
                    <a:gd name="connsiteY5" fmla="*/ 6212 h 12423"/>
                    <a:gd name="connsiteX6" fmla="*/ 6212 w 18634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6212" y="12423"/>
                      </a:move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EB6040F7-D8B2-EBEE-3669-9FF94DD6A766}"/>
                  </a:ext>
                </a:extLst>
              </p:cNvPr>
              <p:cNvSpPr txBox="1"/>
              <p:nvPr/>
            </p:nvSpPr>
            <p:spPr>
              <a:xfrm>
                <a:off x="5130442" y="1348631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输入内容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3" name="图片 32">
                <a:extLst>
                  <a:ext uri="{FF2B5EF4-FFF2-40B4-BE49-F238E27FC236}">
                    <a16:creationId xmlns:a16="http://schemas.microsoft.com/office/drawing/2014/main" id="{305948AD-AC9E-38A2-A1BD-F830624A3C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6898" y="732686"/>
                <a:ext cx="834513" cy="45982"/>
              </a:xfrm>
              <a:prstGeom prst="rect">
                <a:avLst/>
              </a:prstGeom>
            </p:spPr>
          </p:pic>
          <p:pic>
            <p:nvPicPr>
              <p:cNvPr id="40" name="图片 39">
                <a:extLst>
                  <a:ext uri="{FF2B5EF4-FFF2-40B4-BE49-F238E27FC236}">
                    <a16:creationId xmlns:a16="http://schemas.microsoft.com/office/drawing/2014/main" id="{FC985103-0194-F16C-C91E-AF842E9427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>
                <a:off x="5346686" y="960091"/>
                <a:ext cx="834513" cy="45982"/>
              </a:xfrm>
              <a:prstGeom prst="rect">
                <a:avLst/>
              </a:prstGeom>
            </p:spPr>
          </p:pic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8D9D8638-5673-7395-83E2-92EE4A86A45B}"/>
                </a:ext>
              </a:extLst>
            </p:cNvPr>
            <p:cNvGrpSpPr/>
            <p:nvPr/>
          </p:nvGrpSpPr>
          <p:grpSpPr>
            <a:xfrm>
              <a:off x="9326952" y="616504"/>
              <a:ext cx="1000760" cy="1085310"/>
              <a:chOff x="8368102" y="559184"/>
              <a:chExt cx="1000760" cy="1085310"/>
            </a:xfrm>
          </p:grpSpPr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9BC8C8A3-8A07-FD5E-68B1-A0E24AAC7F71}"/>
                  </a:ext>
                </a:extLst>
              </p:cNvPr>
              <p:cNvSpPr/>
              <p:nvPr/>
            </p:nvSpPr>
            <p:spPr>
              <a:xfrm>
                <a:off x="8368102" y="581064"/>
                <a:ext cx="1000760" cy="866681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6FFFF">
                      <a:alpha val="85000"/>
                    </a:srgbClr>
                  </a:gs>
                  <a:gs pos="73000">
                    <a:srgbClr val="026AFF">
                      <a:alpha val="0"/>
                    </a:srgbClr>
                  </a:gs>
                  <a:gs pos="30000">
                    <a:srgbClr val="026AFF">
                      <a:alpha val="32000"/>
                    </a:srgbClr>
                  </a:gs>
                  <a:gs pos="100000">
                    <a:srgbClr val="026AFF">
                      <a:alpha val="11000"/>
                    </a:srgb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rgbClr val="66FFFF"/>
                    </a:gs>
                    <a:gs pos="43000">
                      <a:srgbClr val="026AFF"/>
                    </a:gs>
                    <a:gs pos="100000">
                      <a:srgbClr val="026A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  <a:effectLst/>
              <a:scene3d>
                <a:camera prst="perspectiveLef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097F899F-257D-42E2-12F1-F2A3D0A4FEF6}"/>
                  </a:ext>
                </a:extLst>
              </p:cNvPr>
              <p:cNvGrpSpPr/>
              <p:nvPr/>
            </p:nvGrpSpPr>
            <p:grpSpPr>
              <a:xfrm>
                <a:off x="8669712" y="747313"/>
                <a:ext cx="397545" cy="397545"/>
                <a:chOff x="8669708" y="747309"/>
                <a:chExt cx="397545" cy="397545"/>
              </a:xfr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</p:grpSpPr>
            <p:sp>
              <p:nvSpPr>
                <p:cNvPr id="267" name="任意多边形: 形状 266">
                  <a:extLst>
                    <a:ext uri="{FF2B5EF4-FFF2-40B4-BE49-F238E27FC236}">
                      <a16:creationId xmlns:a16="http://schemas.microsoft.com/office/drawing/2014/main" id="{86C2C72C-B514-C87F-9FF9-4537B070AA21}"/>
                    </a:ext>
                  </a:extLst>
                </p:cNvPr>
                <p:cNvSpPr/>
                <p:nvPr/>
              </p:nvSpPr>
              <p:spPr>
                <a:xfrm>
                  <a:off x="8669708" y="747309"/>
                  <a:ext cx="397545" cy="397545"/>
                </a:xfrm>
                <a:custGeom>
                  <a:avLst/>
                  <a:gdLst>
                    <a:gd name="connsiteX0" fmla="*/ 311410 w 397545"/>
                    <a:gd name="connsiteY0" fmla="*/ 218650 h 397545"/>
                    <a:gd name="connsiteX1" fmla="*/ 324662 w 397545"/>
                    <a:gd name="connsiteY1" fmla="*/ 205398 h 397545"/>
                    <a:gd name="connsiteX2" fmla="*/ 390919 w 397545"/>
                    <a:gd name="connsiteY2" fmla="*/ 205398 h 397545"/>
                    <a:gd name="connsiteX3" fmla="*/ 397545 w 397545"/>
                    <a:gd name="connsiteY3" fmla="*/ 198773 h 397545"/>
                    <a:gd name="connsiteX4" fmla="*/ 390919 w 397545"/>
                    <a:gd name="connsiteY4" fmla="*/ 192147 h 397545"/>
                    <a:gd name="connsiteX5" fmla="*/ 324662 w 397545"/>
                    <a:gd name="connsiteY5" fmla="*/ 192147 h 397545"/>
                    <a:gd name="connsiteX6" fmla="*/ 311410 w 397545"/>
                    <a:gd name="connsiteY6" fmla="*/ 178895 h 397545"/>
                    <a:gd name="connsiteX7" fmla="*/ 258404 w 397545"/>
                    <a:gd name="connsiteY7" fmla="*/ 178895 h 397545"/>
                    <a:gd name="connsiteX8" fmla="*/ 245153 w 397545"/>
                    <a:gd name="connsiteY8" fmla="*/ 192147 h 397545"/>
                    <a:gd name="connsiteX9" fmla="*/ 205398 w 397545"/>
                    <a:gd name="connsiteY9" fmla="*/ 192147 h 397545"/>
                    <a:gd name="connsiteX10" fmla="*/ 205398 w 397545"/>
                    <a:gd name="connsiteY10" fmla="*/ 159018 h 397545"/>
                    <a:gd name="connsiteX11" fmla="*/ 258404 w 397545"/>
                    <a:gd name="connsiteY11" fmla="*/ 159018 h 397545"/>
                    <a:gd name="connsiteX12" fmla="*/ 265030 w 397545"/>
                    <a:gd name="connsiteY12" fmla="*/ 152392 h 397545"/>
                    <a:gd name="connsiteX13" fmla="*/ 258404 w 397545"/>
                    <a:gd name="connsiteY13" fmla="*/ 145767 h 397545"/>
                    <a:gd name="connsiteX14" fmla="*/ 258404 w 397545"/>
                    <a:gd name="connsiteY14" fmla="*/ 132515 h 397545"/>
                    <a:gd name="connsiteX15" fmla="*/ 271656 w 397545"/>
                    <a:gd name="connsiteY15" fmla="*/ 132515 h 397545"/>
                    <a:gd name="connsiteX16" fmla="*/ 291533 w 397545"/>
                    <a:gd name="connsiteY16" fmla="*/ 112638 h 397545"/>
                    <a:gd name="connsiteX17" fmla="*/ 291533 w 397545"/>
                    <a:gd name="connsiteY17" fmla="*/ 59632 h 397545"/>
                    <a:gd name="connsiteX18" fmla="*/ 271656 w 397545"/>
                    <a:gd name="connsiteY18" fmla="*/ 39755 h 397545"/>
                    <a:gd name="connsiteX19" fmla="*/ 205398 w 397545"/>
                    <a:gd name="connsiteY19" fmla="*/ 39755 h 397545"/>
                    <a:gd name="connsiteX20" fmla="*/ 198773 w 397545"/>
                    <a:gd name="connsiteY20" fmla="*/ 40974 h 397545"/>
                    <a:gd name="connsiteX21" fmla="*/ 198773 w 397545"/>
                    <a:gd name="connsiteY21" fmla="*/ 19877 h 397545"/>
                    <a:gd name="connsiteX22" fmla="*/ 178895 w 397545"/>
                    <a:gd name="connsiteY22" fmla="*/ 0 h 397545"/>
                    <a:gd name="connsiteX23" fmla="*/ 125889 w 397545"/>
                    <a:gd name="connsiteY23" fmla="*/ 0 h 397545"/>
                    <a:gd name="connsiteX24" fmla="*/ 106012 w 397545"/>
                    <a:gd name="connsiteY24" fmla="*/ 19877 h 397545"/>
                    <a:gd name="connsiteX25" fmla="*/ 106012 w 397545"/>
                    <a:gd name="connsiteY25" fmla="*/ 139141 h 397545"/>
                    <a:gd name="connsiteX26" fmla="*/ 125889 w 397545"/>
                    <a:gd name="connsiteY26" fmla="*/ 159018 h 397545"/>
                    <a:gd name="connsiteX27" fmla="*/ 192147 w 397545"/>
                    <a:gd name="connsiteY27" fmla="*/ 159018 h 397545"/>
                    <a:gd name="connsiteX28" fmla="*/ 192147 w 397545"/>
                    <a:gd name="connsiteY28" fmla="*/ 192147 h 397545"/>
                    <a:gd name="connsiteX29" fmla="*/ 152392 w 397545"/>
                    <a:gd name="connsiteY29" fmla="*/ 192147 h 397545"/>
                    <a:gd name="connsiteX30" fmla="*/ 139141 w 397545"/>
                    <a:gd name="connsiteY30" fmla="*/ 178895 h 397545"/>
                    <a:gd name="connsiteX31" fmla="*/ 86135 w 397545"/>
                    <a:gd name="connsiteY31" fmla="*/ 178895 h 397545"/>
                    <a:gd name="connsiteX32" fmla="*/ 72883 w 397545"/>
                    <a:gd name="connsiteY32" fmla="*/ 192147 h 397545"/>
                    <a:gd name="connsiteX33" fmla="*/ 6626 w 397545"/>
                    <a:gd name="connsiteY33" fmla="*/ 192147 h 397545"/>
                    <a:gd name="connsiteX34" fmla="*/ 0 w 397545"/>
                    <a:gd name="connsiteY34" fmla="*/ 198773 h 397545"/>
                    <a:gd name="connsiteX35" fmla="*/ 6626 w 397545"/>
                    <a:gd name="connsiteY35" fmla="*/ 205398 h 397545"/>
                    <a:gd name="connsiteX36" fmla="*/ 72883 w 397545"/>
                    <a:gd name="connsiteY36" fmla="*/ 205398 h 397545"/>
                    <a:gd name="connsiteX37" fmla="*/ 86135 w 397545"/>
                    <a:gd name="connsiteY37" fmla="*/ 218650 h 397545"/>
                    <a:gd name="connsiteX38" fmla="*/ 106012 w 397545"/>
                    <a:gd name="connsiteY38" fmla="*/ 218650 h 397545"/>
                    <a:gd name="connsiteX39" fmla="*/ 106012 w 397545"/>
                    <a:gd name="connsiteY39" fmla="*/ 278282 h 397545"/>
                    <a:gd name="connsiteX40" fmla="*/ 99386 w 397545"/>
                    <a:gd name="connsiteY40" fmla="*/ 278282 h 397545"/>
                    <a:gd name="connsiteX41" fmla="*/ 92761 w 397545"/>
                    <a:gd name="connsiteY41" fmla="*/ 279501 h 397545"/>
                    <a:gd name="connsiteX42" fmla="*/ 92761 w 397545"/>
                    <a:gd name="connsiteY42" fmla="*/ 258404 h 397545"/>
                    <a:gd name="connsiteX43" fmla="*/ 72883 w 397545"/>
                    <a:gd name="connsiteY43" fmla="*/ 238527 h 397545"/>
                    <a:gd name="connsiteX44" fmla="*/ 19877 w 397545"/>
                    <a:gd name="connsiteY44" fmla="*/ 238527 h 397545"/>
                    <a:gd name="connsiteX45" fmla="*/ 0 w 397545"/>
                    <a:gd name="connsiteY45" fmla="*/ 258404 h 397545"/>
                    <a:gd name="connsiteX46" fmla="*/ 0 w 397545"/>
                    <a:gd name="connsiteY46" fmla="*/ 377668 h 397545"/>
                    <a:gd name="connsiteX47" fmla="*/ 19877 w 397545"/>
                    <a:gd name="connsiteY47" fmla="*/ 397545 h 397545"/>
                    <a:gd name="connsiteX48" fmla="*/ 72883 w 397545"/>
                    <a:gd name="connsiteY48" fmla="*/ 397545 h 397545"/>
                    <a:gd name="connsiteX49" fmla="*/ 92761 w 397545"/>
                    <a:gd name="connsiteY49" fmla="*/ 377668 h 397545"/>
                    <a:gd name="connsiteX50" fmla="*/ 92761 w 397545"/>
                    <a:gd name="connsiteY50" fmla="*/ 369823 h 397545"/>
                    <a:gd name="connsiteX51" fmla="*/ 99386 w 397545"/>
                    <a:gd name="connsiteY51" fmla="*/ 371042 h 397545"/>
                    <a:gd name="connsiteX52" fmla="*/ 112638 w 397545"/>
                    <a:gd name="connsiteY52" fmla="*/ 371042 h 397545"/>
                    <a:gd name="connsiteX53" fmla="*/ 112638 w 397545"/>
                    <a:gd name="connsiteY53" fmla="*/ 384294 h 397545"/>
                    <a:gd name="connsiteX54" fmla="*/ 106012 w 397545"/>
                    <a:gd name="connsiteY54" fmla="*/ 390919 h 397545"/>
                    <a:gd name="connsiteX55" fmla="*/ 112638 w 397545"/>
                    <a:gd name="connsiteY55" fmla="*/ 397545 h 397545"/>
                    <a:gd name="connsiteX56" fmla="*/ 152392 w 397545"/>
                    <a:gd name="connsiteY56" fmla="*/ 397545 h 397545"/>
                    <a:gd name="connsiteX57" fmla="*/ 159018 w 397545"/>
                    <a:gd name="connsiteY57" fmla="*/ 390919 h 397545"/>
                    <a:gd name="connsiteX58" fmla="*/ 152392 w 397545"/>
                    <a:gd name="connsiteY58" fmla="*/ 384294 h 397545"/>
                    <a:gd name="connsiteX59" fmla="*/ 152392 w 397545"/>
                    <a:gd name="connsiteY59" fmla="*/ 371042 h 397545"/>
                    <a:gd name="connsiteX60" fmla="*/ 165644 w 397545"/>
                    <a:gd name="connsiteY60" fmla="*/ 371042 h 397545"/>
                    <a:gd name="connsiteX61" fmla="*/ 185521 w 397545"/>
                    <a:gd name="connsiteY61" fmla="*/ 351165 h 397545"/>
                    <a:gd name="connsiteX62" fmla="*/ 185521 w 397545"/>
                    <a:gd name="connsiteY62" fmla="*/ 298159 h 397545"/>
                    <a:gd name="connsiteX63" fmla="*/ 165644 w 397545"/>
                    <a:gd name="connsiteY63" fmla="*/ 278282 h 397545"/>
                    <a:gd name="connsiteX64" fmla="*/ 119264 w 397545"/>
                    <a:gd name="connsiteY64" fmla="*/ 278282 h 397545"/>
                    <a:gd name="connsiteX65" fmla="*/ 119264 w 397545"/>
                    <a:gd name="connsiteY65" fmla="*/ 218650 h 397545"/>
                    <a:gd name="connsiteX66" fmla="*/ 139141 w 397545"/>
                    <a:gd name="connsiteY66" fmla="*/ 218650 h 397545"/>
                    <a:gd name="connsiteX67" fmla="*/ 152392 w 397545"/>
                    <a:gd name="connsiteY67" fmla="*/ 205398 h 397545"/>
                    <a:gd name="connsiteX68" fmla="*/ 245153 w 397545"/>
                    <a:gd name="connsiteY68" fmla="*/ 205398 h 397545"/>
                    <a:gd name="connsiteX69" fmla="*/ 258404 w 397545"/>
                    <a:gd name="connsiteY69" fmla="*/ 218650 h 397545"/>
                    <a:gd name="connsiteX70" fmla="*/ 278282 w 397545"/>
                    <a:gd name="connsiteY70" fmla="*/ 218650 h 397545"/>
                    <a:gd name="connsiteX71" fmla="*/ 278282 w 397545"/>
                    <a:gd name="connsiteY71" fmla="*/ 238527 h 397545"/>
                    <a:gd name="connsiteX72" fmla="*/ 231901 w 397545"/>
                    <a:gd name="connsiteY72" fmla="*/ 238527 h 397545"/>
                    <a:gd name="connsiteX73" fmla="*/ 212024 w 397545"/>
                    <a:gd name="connsiteY73" fmla="*/ 258404 h 397545"/>
                    <a:gd name="connsiteX74" fmla="*/ 212024 w 397545"/>
                    <a:gd name="connsiteY74" fmla="*/ 377668 h 397545"/>
                    <a:gd name="connsiteX75" fmla="*/ 231901 w 397545"/>
                    <a:gd name="connsiteY75" fmla="*/ 397545 h 397545"/>
                    <a:gd name="connsiteX76" fmla="*/ 284907 w 397545"/>
                    <a:gd name="connsiteY76" fmla="*/ 397545 h 397545"/>
                    <a:gd name="connsiteX77" fmla="*/ 304785 w 397545"/>
                    <a:gd name="connsiteY77" fmla="*/ 377668 h 397545"/>
                    <a:gd name="connsiteX78" fmla="*/ 304785 w 397545"/>
                    <a:gd name="connsiteY78" fmla="*/ 369823 h 397545"/>
                    <a:gd name="connsiteX79" fmla="*/ 311410 w 397545"/>
                    <a:gd name="connsiteY79" fmla="*/ 371042 h 397545"/>
                    <a:gd name="connsiteX80" fmla="*/ 324662 w 397545"/>
                    <a:gd name="connsiteY80" fmla="*/ 371042 h 397545"/>
                    <a:gd name="connsiteX81" fmla="*/ 324662 w 397545"/>
                    <a:gd name="connsiteY81" fmla="*/ 384294 h 397545"/>
                    <a:gd name="connsiteX82" fmla="*/ 318036 w 397545"/>
                    <a:gd name="connsiteY82" fmla="*/ 390919 h 397545"/>
                    <a:gd name="connsiteX83" fmla="*/ 324662 w 397545"/>
                    <a:gd name="connsiteY83" fmla="*/ 397545 h 397545"/>
                    <a:gd name="connsiteX84" fmla="*/ 364416 w 397545"/>
                    <a:gd name="connsiteY84" fmla="*/ 397545 h 397545"/>
                    <a:gd name="connsiteX85" fmla="*/ 371042 w 397545"/>
                    <a:gd name="connsiteY85" fmla="*/ 390919 h 397545"/>
                    <a:gd name="connsiteX86" fmla="*/ 364416 w 397545"/>
                    <a:gd name="connsiteY86" fmla="*/ 384294 h 397545"/>
                    <a:gd name="connsiteX87" fmla="*/ 364416 w 397545"/>
                    <a:gd name="connsiteY87" fmla="*/ 371042 h 397545"/>
                    <a:gd name="connsiteX88" fmla="*/ 377668 w 397545"/>
                    <a:gd name="connsiteY88" fmla="*/ 371042 h 397545"/>
                    <a:gd name="connsiteX89" fmla="*/ 397545 w 397545"/>
                    <a:gd name="connsiteY89" fmla="*/ 351165 h 397545"/>
                    <a:gd name="connsiteX90" fmla="*/ 397545 w 397545"/>
                    <a:gd name="connsiteY90" fmla="*/ 298159 h 397545"/>
                    <a:gd name="connsiteX91" fmla="*/ 377668 w 397545"/>
                    <a:gd name="connsiteY91" fmla="*/ 278282 h 397545"/>
                    <a:gd name="connsiteX92" fmla="*/ 311410 w 397545"/>
                    <a:gd name="connsiteY92" fmla="*/ 278282 h 397545"/>
                    <a:gd name="connsiteX93" fmla="*/ 304785 w 397545"/>
                    <a:gd name="connsiteY93" fmla="*/ 279501 h 397545"/>
                    <a:gd name="connsiteX94" fmla="*/ 304785 w 397545"/>
                    <a:gd name="connsiteY94" fmla="*/ 258404 h 397545"/>
                    <a:gd name="connsiteX95" fmla="*/ 291533 w 397545"/>
                    <a:gd name="connsiteY95" fmla="*/ 239746 h 397545"/>
                    <a:gd name="connsiteX96" fmla="*/ 291533 w 397545"/>
                    <a:gd name="connsiteY96" fmla="*/ 218650 h 397545"/>
                    <a:gd name="connsiteX97" fmla="*/ 185521 w 397545"/>
                    <a:gd name="connsiteY97" fmla="*/ 59632 h 397545"/>
                    <a:gd name="connsiteX98" fmla="*/ 185521 w 397545"/>
                    <a:gd name="connsiteY98" fmla="*/ 139141 h 397545"/>
                    <a:gd name="connsiteX99" fmla="*/ 178895 w 397545"/>
                    <a:gd name="connsiteY99" fmla="*/ 145767 h 397545"/>
                    <a:gd name="connsiteX100" fmla="*/ 125889 w 397545"/>
                    <a:gd name="connsiteY100" fmla="*/ 145767 h 397545"/>
                    <a:gd name="connsiteX101" fmla="*/ 119264 w 397545"/>
                    <a:gd name="connsiteY101" fmla="*/ 139141 h 397545"/>
                    <a:gd name="connsiteX102" fmla="*/ 119264 w 397545"/>
                    <a:gd name="connsiteY102" fmla="*/ 19877 h 397545"/>
                    <a:gd name="connsiteX103" fmla="*/ 125889 w 397545"/>
                    <a:gd name="connsiteY103" fmla="*/ 13252 h 397545"/>
                    <a:gd name="connsiteX104" fmla="*/ 178895 w 397545"/>
                    <a:gd name="connsiteY104" fmla="*/ 13252 h 397545"/>
                    <a:gd name="connsiteX105" fmla="*/ 185521 w 397545"/>
                    <a:gd name="connsiteY105" fmla="*/ 19877 h 397545"/>
                    <a:gd name="connsiteX106" fmla="*/ 79509 w 397545"/>
                    <a:gd name="connsiteY106" fmla="*/ 298159 h 397545"/>
                    <a:gd name="connsiteX107" fmla="*/ 79509 w 397545"/>
                    <a:gd name="connsiteY107" fmla="*/ 377668 h 397545"/>
                    <a:gd name="connsiteX108" fmla="*/ 72883 w 397545"/>
                    <a:gd name="connsiteY108" fmla="*/ 384294 h 397545"/>
                    <a:gd name="connsiteX109" fmla="*/ 19877 w 397545"/>
                    <a:gd name="connsiteY109" fmla="*/ 384294 h 397545"/>
                    <a:gd name="connsiteX110" fmla="*/ 13252 w 397545"/>
                    <a:gd name="connsiteY110" fmla="*/ 377668 h 397545"/>
                    <a:gd name="connsiteX111" fmla="*/ 13252 w 397545"/>
                    <a:gd name="connsiteY111" fmla="*/ 258404 h 397545"/>
                    <a:gd name="connsiteX112" fmla="*/ 19877 w 397545"/>
                    <a:gd name="connsiteY112" fmla="*/ 251779 h 397545"/>
                    <a:gd name="connsiteX113" fmla="*/ 72883 w 397545"/>
                    <a:gd name="connsiteY113" fmla="*/ 251779 h 397545"/>
                    <a:gd name="connsiteX114" fmla="*/ 79509 w 397545"/>
                    <a:gd name="connsiteY114" fmla="*/ 258404 h 397545"/>
                    <a:gd name="connsiteX115" fmla="*/ 139141 w 397545"/>
                    <a:gd name="connsiteY115" fmla="*/ 384294 h 397545"/>
                    <a:gd name="connsiteX116" fmla="*/ 125889 w 397545"/>
                    <a:gd name="connsiteY116" fmla="*/ 384294 h 397545"/>
                    <a:gd name="connsiteX117" fmla="*/ 125889 w 397545"/>
                    <a:gd name="connsiteY117" fmla="*/ 371042 h 397545"/>
                    <a:gd name="connsiteX118" fmla="*/ 139141 w 397545"/>
                    <a:gd name="connsiteY118" fmla="*/ 371042 h 397545"/>
                    <a:gd name="connsiteX119" fmla="*/ 172270 w 397545"/>
                    <a:gd name="connsiteY119" fmla="*/ 351165 h 397545"/>
                    <a:gd name="connsiteX120" fmla="*/ 165644 w 397545"/>
                    <a:gd name="connsiteY120" fmla="*/ 357791 h 397545"/>
                    <a:gd name="connsiteX121" fmla="*/ 99386 w 397545"/>
                    <a:gd name="connsiteY121" fmla="*/ 357791 h 397545"/>
                    <a:gd name="connsiteX122" fmla="*/ 92761 w 397545"/>
                    <a:gd name="connsiteY122" fmla="*/ 351165 h 397545"/>
                    <a:gd name="connsiteX123" fmla="*/ 92761 w 397545"/>
                    <a:gd name="connsiteY123" fmla="*/ 344539 h 397545"/>
                    <a:gd name="connsiteX124" fmla="*/ 172270 w 397545"/>
                    <a:gd name="connsiteY124" fmla="*/ 344539 h 397545"/>
                    <a:gd name="connsiteX125" fmla="*/ 165644 w 397545"/>
                    <a:gd name="connsiteY125" fmla="*/ 291533 h 397545"/>
                    <a:gd name="connsiteX126" fmla="*/ 172270 w 397545"/>
                    <a:gd name="connsiteY126" fmla="*/ 298159 h 397545"/>
                    <a:gd name="connsiteX127" fmla="*/ 172270 w 397545"/>
                    <a:gd name="connsiteY127" fmla="*/ 331288 h 397545"/>
                    <a:gd name="connsiteX128" fmla="*/ 92761 w 397545"/>
                    <a:gd name="connsiteY128" fmla="*/ 331288 h 397545"/>
                    <a:gd name="connsiteX129" fmla="*/ 92761 w 397545"/>
                    <a:gd name="connsiteY129" fmla="*/ 298159 h 397545"/>
                    <a:gd name="connsiteX130" fmla="*/ 99386 w 397545"/>
                    <a:gd name="connsiteY130" fmla="*/ 291533 h 397545"/>
                    <a:gd name="connsiteX131" fmla="*/ 86135 w 397545"/>
                    <a:gd name="connsiteY131" fmla="*/ 205398 h 397545"/>
                    <a:gd name="connsiteX132" fmla="*/ 86135 w 397545"/>
                    <a:gd name="connsiteY132" fmla="*/ 192147 h 397545"/>
                    <a:gd name="connsiteX133" fmla="*/ 139141 w 397545"/>
                    <a:gd name="connsiteY133" fmla="*/ 192147 h 397545"/>
                    <a:gd name="connsiteX134" fmla="*/ 139141 w 397545"/>
                    <a:gd name="connsiteY134" fmla="*/ 205398 h 397545"/>
                    <a:gd name="connsiteX135" fmla="*/ 245153 w 397545"/>
                    <a:gd name="connsiteY135" fmla="*/ 145767 h 397545"/>
                    <a:gd name="connsiteX136" fmla="*/ 231901 w 397545"/>
                    <a:gd name="connsiteY136" fmla="*/ 145767 h 397545"/>
                    <a:gd name="connsiteX137" fmla="*/ 231901 w 397545"/>
                    <a:gd name="connsiteY137" fmla="*/ 132515 h 397545"/>
                    <a:gd name="connsiteX138" fmla="*/ 245153 w 397545"/>
                    <a:gd name="connsiteY138" fmla="*/ 132515 h 397545"/>
                    <a:gd name="connsiteX139" fmla="*/ 198773 w 397545"/>
                    <a:gd name="connsiteY139" fmla="*/ 59632 h 397545"/>
                    <a:gd name="connsiteX140" fmla="*/ 205398 w 397545"/>
                    <a:gd name="connsiteY140" fmla="*/ 53006 h 397545"/>
                    <a:gd name="connsiteX141" fmla="*/ 271656 w 397545"/>
                    <a:gd name="connsiteY141" fmla="*/ 53006 h 397545"/>
                    <a:gd name="connsiteX142" fmla="*/ 278282 w 397545"/>
                    <a:gd name="connsiteY142" fmla="*/ 59632 h 397545"/>
                    <a:gd name="connsiteX143" fmla="*/ 278282 w 397545"/>
                    <a:gd name="connsiteY143" fmla="*/ 92761 h 397545"/>
                    <a:gd name="connsiteX144" fmla="*/ 198773 w 397545"/>
                    <a:gd name="connsiteY144" fmla="*/ 92761 h 397545"/>
                    <a:gd name="connsiteX145" fmla="*/ 198773 w 397545"/>
                    <a:gd name="connsiteY145" fmla="*/ 106012 h 397545"/>
                    <a:gd name="connsiteX146" fmla="*/ 278282 w 397545"/>
                    <a:gd name="connsiteY146" fmla="*/ 106012 h 397545"/>
                    <a:gd name="connsiteX147" fmla="*/ 278282 w 397545"/>
                    <a:gd name="connsiteY147" fmla="*/ 112638 h 397545"/>
                    <a:gd name="connsiteX148" fmla="*/ 271656 w 397545"/>
                    <a:gd name="connsiteY148" fmla="*/ 119264 h 397545"/>
                    <a:gd name="connsiteX149" fmla="*/ 205398 w 397545"/>
                    <a:gd name="connsiteY149" fmla="*/ 119264 h 397545"/>
                    <a:gd name="connsiteX150" fmla="*/ 198773 w 397545"/>
                    <a:gd name="connsiteY150" fmla="*/ 112638 h 397545"/>
                    <a:gd name="connsiteX151" fmla="*/ 198773 w 397545"/>
                    <a:gd name="connsiteY151" fmla="*/ 139141 h 397545"/>
                    <a:gd name="connsiteX152" fmla="*/ 198773 w 397545"/>
                    <a:gd name="connsiteY152" fmla="*/ 131296 h 397545"/>
                    <a:gd name="connsiteX153" fmla="*/ 205398 w 397545"/>
                    <a:gd name="connsiteY153" fmla="*/ 132515 h 397545"/>
                    <a:gd name="connsiteX154" fmla="*/ 218650 w 397545"/>
                    <a:gd name="connsiteY154" fmla="*/ 132515 h 397545"/>
                    <a:gd name="connsiteX155" fmla="*/ 218650 w 397545"/>
                    <a:gd name="connsiteY155" fmla="*/ 145767 h 397545"/>
                    <a:gd name="connsiteX156" fmla="*/ 197553 w 397545"/>
                    <a:gd name="connsiteY156" fmla="*/ 145767 h 397545"/>
                    <a:gd name="connsiteX157" fmla="*/ 198773 w 397545"/>
                    <a:gd name="connsiteY157" fmla="*/ 139141 h 397545"/>
                    <a:gd name="connsiteX158" fmla="*/ 351165 w 397545"/>
                    <a:gd name="connsiteY158" fmla="*/ 384294 h 397545"/>
                    <a:gd name="connsiteX159" fmla="*/ 337913 w 397545"/>
                    <a:gd name="connsiteY159" fmla="*/ 384294 h 397545"/>
                    <a:gd name="connsiteX160" fmla="*/ 337913 w 397545"/>
                    <a:gd name="connsiteY160" fmla="*/ 371042 h 397545"/>
                    <a:gd name="connsiteX161" fmla="*/ 351165 w 397545"/>
                    <a:gd name="connsiteY161" fmla="*/ 371042 h 397545"/>
                    <a:gd name="connsiteX162" fmla="*/ 304785 w 397545"/>
                    <a:gd name="connsiteY162" fmla="*/ 298159 h 397545"/>
                    <a:gd name="connsiteX163" fmla="*/ 311410 w 397545"/>
                    <a:gd name="connsiteY163" fmla="*/ 291533 h 397545"/>
                    <a:gd name="connsiteX164" fmla="*/ 377668 w 397545"/>
                    <a:gd name="connsiteY164" fmla="*/ 291533 h 397545"/>
                    <a:gd name="connsiteX165" fmla="*/ 384294 w 397545"/>
                    <a:gd name="connsiteY165" fmla="*/ 298159 h 397545"/>
                    <a:gd name="connsiteX166" fmla="*/ 384294 w 397545"/>
                    <a:gd name="connsiteY166" fmla="*/ 331288 h 397545"/>
                    <a:gd name="connsiteX167" fmla="*/ 304785 w 397545"/>
                    <a:gd name="connsiteY167" fmla="*/ 331288 h 397545"/>
                    <a:gd name="connsiteX168" fmla="*/ 304785 w 397545"/>
                    <a:gd name="connsiteY168" fmla="*/ 344539 h 397545"/>
                    <a:gd name="connsiteX169" fmla="*/ 384294 w 397545"/>
                    <a:gd name="connsiteY169" fmla="*/ 344539 h 397545"/>
                    <a:gd name="connsiteX170" fmla="*/ 384294 w 397545"/>
                    <a:gd name="connsiteY170" fmla="*/ 351165 h 397545"/>
                    <a:gd name="connsiteX171" fmla="*/ 377668 w 397545"/>
                    <a:gd name="connsiteY171" fmla="*/ 357791 h 397545"/>
                    <a:gd name="connsiteX172" fmla="*/ 311410 w 397545"/>
                    <a:gd name="connsiteY172" fmla="*/ 357791 h 397545"/>
                    <a:gd name="connsiteX173" fmla="*/ 304785 w 397545"/>
                    <a:gd name="connsiteY173" fmla="*/ 351165 h 397545"/>
                    <a:gd name="connsiteX174" fmla="*/ 291533 w 397545"/>
                    <a:gd name="connsiteY174" fmla="*/ 298159 h 397545"/>
                    <a:gd name="connsiteX175" fmla="*/ 291533 w 397545"/>
                    <a:gd name="connsiteY175" fmla="*/ 377668 h 397545"/>
                    <a:gd name="connsiteX176" fmla="*/ 284907 w 397545"/>
                    <a:gd name="connsiteY176" fmla="*/ 384294 h 397545"/>
                    <a:gd name="connsiteX177" fmla="*/ 231901 w 397545"/>
                    <a:gd name="connsiteY177" fmla="*/ 384294 h 397545"/>
                    <a:gd name="connsiteX178" fmla="*/ 225276 w 397545"/>
                    <a:gd name="connsiteY178" fmla="*/ 377668 h 397545"/>
                    <a:gd name="connsiteX179" fmla="*/ 225276 w 397545"/>
                    <a:gd name="connsiteY179" fmla="*/ 258404 h 397545"/>
                    <a:gd name="connsiteX180" fmla="*/ 231901 w 397545"/>
                    <a:gd name="connsiteY180" fmla="*/ 251779 h 397545"/>
                    <a:gd name="connsiteX181" fmla="*/ 284907 w 397545"/>
                    <a:gd name="connsiteY181" fmla="*/ 251779 h 397545"/>
                    <a:gd name="connsiteX182" fmla="*/ 291533 w 397545"/>
                    <a:gd name="connsiteY182" fmla="*/ 258404 h 397545"/>
                    <a:gd name="connsiteX183" fmla="*/ 258404 w 397545"/>
                    <a:gd name="connsiteY183" fmla="*/ 205398 h 397545"/>
                    <a:gd name="connsiteX184" fmla="*/ 258404 w 397545"/>
                    <a:gd name="connsiteY184" fmla="*/ 192147 h 397545"/>
                    <a:gd name="connsiteX185" fmla="*/ 311410 w 397545"/>
                    <a:gd name="connsiteY185" fmla="*/ 192147 h 397545"/>
                    <a:gd name="connsiteX186" fmla="*/ 311410 w 397545"/>
                    <a:gd name="connsiteY186" fmla="*/ 205398 h 397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</a:cxnLst>
                  <a:rect l="l" t="t" r="r" b="b"/>
                  <a:pathLst>
                    <a:path w="397545" h="397545">
                      <a:moveTo>
                        <a:pt x="311410" y="218650"/>
                      </a:moveTo>
                      <a:cubicBezTo>
                        <a:pt x="318729" y="218650"/>
                        <a:pt x="324662" y="212717"/>
                        <a:pt x="324662" y="205398"/>
                      </a:cubicBezTo>
                      <a:lnTo>
                        <a:pt x="390919" y="205398"/>
                      </a:lnTo>
                      <a:cubicBezTo>
                        <a:pt x="394579" y="205398"/>
                        <a:pt x="397545" y="202432"/>
                        <a:pt x="397545" y="198773"/>
                      </a:cubicBezTo>
                      <a:cubicBezTo>
                        <a:pt x="397545" y="195113"/>
                        <a:pt x="394579" y="192147"/>
                        <a:pt x="390919" y="192147"/>
                      </a:cubicBezTo>
                      <a:lnTo>
                        <a:pt x="324662" y="192147"/>
                      </a:lnTo>
                      <a:cubicBezTo>
                        <a:pt x="324662" y="184828"/>
                        <a:pt x="318729" y="178895"/>
                        <a:pt x="311410" y="178895"/>
                      </a:cubicBezTo>
                      <a:lnTo>
                        <a:pt x="258404" y="178895"/>
                      </a:lnTo>
                      <a:cubicBezTo>
                        <a:pt x="251085" y="178895"/>
                        <a:pt x="245153" y="184828"/>
                        <a:pt x="245153" y="192147"/>
                      </a:cubicBezTo>
                      <a:lnTo>
                        <a:pt x="205398" y="192147"/>
                      </a:lnTo>
                      <a:lnTo>
                        <a:pt x="205398" y="159018"/>
                      </a:lnTo>
                      <a:lnTo>
                        <a:pt x="258404" y="159018"/>
                      </a:lnTo>
                      <a:cubicBezTo>
                        <a:pt x="262064" y="159018"/>
                        <a:pt x="265030" y="156052"/>
                        <a:pt x="265030" y="152392"/>
                      </a:cubicBezTo>
                      <a:cubicBezTo>
                        <a:pt x="265030" y="148733"/>
                        <a:pt x="262064" y="145767"/>
                        <a:pt x="258404" y="145767"/>
                      </a:cubicBezTo>
                      <a:lnTo>
                        <a:pt x="258404" y="132515"/>
                      </a:lnTo>
                      <a:lnTo>
                        <a:pt x="271656" y="132515"/>
                      </a:lnTo>
                      <a:cubicBezTo>
                        <a:pt x="282634" y="132515"/>
                        <a:pt x="291533" y="123616"/>
                        <a:pt x="291533" y="112638"/>
                      </a:cubicBezTo>
                      <a:lnTo>
                        <a:pt x="291533" y="59632"/>
                      </a:lnTo>
                      <a:cubicBezTo>
                        <a:pt x="291533" y="48654"/>
                        <a:pt x="282634" y="39755"/>
                        <a:pt x="271656" y="39755"/>
                      </a:cubicBezTo>
                      <a:lnTo>
                        <a:pt x="205398" y="39755"/>
                      </a:lnTo>
                      <a:cubicBezTo>
                        <a:pt x="203136" y="39776"/>
                        <a:pt x="200895" y="40189"/>
                        <a:pt x="198773" y="40974"/>
                      </a:cubicBezTo>
                      <a:lnTo>
                        <a:pt x="198773" y="19877"/>
                      </a:lnTo>
                      <a:cubicBezTo>
                        <a:pt x="198773" y="8899"/>
                        <a:pt x="189873" y="0"/>
                        <a:pt x="178895" y="0"/>
                      </a:cubicBezTo>
                      <a:lnTo>
                        <a:pt x="125889" y="0"/>
                      </a:lnTo>
                      <a:cubicBezTo>
                        <a:pt x="114911" y="0"/>
                        <a:pt x="106012" y="8899"/>
                        <a:pt x="106012" y="19877"/>
                      </a:cubicBezTo>
                      <a:lnTo>
                        <a:pt x="106012" y="139141"/>
                      </a:lnTo>
                      <a:cubicBezTo>
                        <a:pt x="106012" y="150119"/>
                        <a:pt x="114911" y="159018"/>
                        <a:pt x="125889" y="159018"/>
                      </a:cubicBezTo>
                      <a:lnTo>
                        <a:pt x="192147" y="159018"/>
                      </a:lnTo>
                      <a:lnTo>
                        <a:pt x="192147" y="192147"/>
                      </a:lnTo>
                      <a:lnTo>
                        <a:pt x="152392" y="192147"/>
                      </a:lnTo>
                      <a:cubicBezTo>
                        <a:pt x="152392" y="184828"/>
                        <a:pt x="146460" y="178895"/>
                        <a:pt x="139141" y="178895"/>
                      </a:cubicBezTo>
                      <a:lnTo>
                        <a:pt x="86135" y="178895"/>
                      </a:lnTo>
                      <a:cubicBezTo>
                        <a:pt x="78816" y="178895"/>
                        <a:pt x="72883" y="184828"/>
                        <a:pt x="72883" y="192147"/>
                      </a:cubicBezTo>
                      <a:lnTo>
                        <a:pt x="6626" y="192147"/>
                      </a:lnTo>
                      <a:cubicBezTo>
                        <a:pt x="2966" y="192147"/>
                        <a:pt x="0" y="195113"/>
                        <a:pt x="0" y="198773"/>
                      </a:cubicBezTo>
                      <a:cubicBezTo>
                        <a:pt x="0" y="202432"/>
                        <a:pt x="2966" y="205398"/>
                        <a:pt x="6626" y="205398"/>
                      </a:cubicBezTo>
                      <a:lnTo>
                        <a:pt x="72883" y="205398"/>
                      </a:lnTo>
                      <a:cubicBezTo>
                        <a:pt x="72883" y="212717"/>
                        <a:pt x="78816" y="218650"/>
                        <a:pt x="86135" y="218650"/>
                      </a:cubicBezTo>
                      <a:lnTo>
                        <a:pt x="106012" y="218650"/>
                      </a:lnTo>
                      <a:lnTo>
                        <a:pt x="106012" y="278282"/>
                      </a:lnTo>
                      <a:lnTo>
                        <a:pt x="99386" y="278282"/>
                      </a:lnTo>
                      <a:cubicBezTo>
                        <a:pt x="97124" y="278303"/>
                        <a:pt x="94883" y="278716"/>
                        <a:pt x="92761" y="279501"/>
                      </a:cubicBezTo>
                      <a:lnTo>
                        <a:pt x="92761" y="258404"/>
                      </a:lnTo>
                      <a:cubicBezTo>
                        <a:pt x="92761" y="247426"/>
                        <a:pt x="83861" y="238527"/>
                        <a:pt x="72883" y="238527"/>
                      </a:cubicBezTo>
                      <a:lnTo>
                        <a:pt x="19877" y="238527"/>
                      </a:lnTo>
                      <a:cubicBezTo>
                        <a:pt x="8899" y="238527"/>
                        <a:pt x="0" y="247426"/>
                        <a:pt x="0" y="258404"/>
                      </a:cubicBezTo>
                      <a:lnTo>
                        <a:pt x="0" y="377668"/>
                      </a:lnTo>
                      <a:cubicBezTo>
                        <a:pt x="0" y="388646"/>
                        <a:pt x="8899" y="397545"/>
                        <a:pt x="19877" y="397545"/>
                      </a:cubicBezTo>
                      <a:lnTo>
                        <a:pt x="72883" y="397545"/>
                      </a:lnTo>
                      <a:cubicBezTo>
                        <a:pt x="83861" y="397545"/>
                        <a:pt x="92761" y="388646"/>
                        <a:pt x="92761" y="377668"/>
                      </a:cubicBezTo>
                      <a:lnTo>
                        <a:pt x="92761" y="369823"/>
                      </a:lnTo>
                      <a:cubicBezTo>
                        <a:pt x="94883" y="370607"/>
                        <a:pt x="97124" y="371020"/>
                        <a:pt x="99386" y="371042"/>
                      </a:cubicBezTo>
                      <a:lnTo>
                        <a:pt x="112638" y="371042"/>
                      </a:lnTo>
                      <a:lnTo>
                        <a:pt x="112638" y="384294"/>
                      </a:lnTo>
                      <a:cubicBezTo>
                        <a:pt x="108978" y="384294"/>
                        <a:pt x="106012" y="387260"/>
                        <a:pt x="106012" y="390919"/>
                      </a:cubicBezTo>
                      <a:cubicBezTo>
                        <a:pt x="106012" y="394579"/>
                        <a:pt x="108978" y="397545"/>
                        <a:pt x="112638" y="397545"/>
                      </a:cubicBezTo>
                      <a:lnTo>
                        <a:pt x="152392" y="397545"/>
                      </a:lnTo>
                      <a:cubicBezTo>
                        <a:pt x="156052" y="397545"/>
                        <a:pt x="159018" y="394579"/>
                        <a:pt x="159018" y="390919"/>
                      </a:cubicBezTo>
                      <a:cubicBezTo>
                        <a:pt x="159018" y="387260"/>
                        <a:pt x="156052" y="384294"/>
                        <a:pt x="152392" y="384294"/>
                      </a:cubicBezTo>
                      <a:lnTo>
                        <a:pt x="152392" y="371042"/>
                      </a:lnTo>
                      <a:lnTo>
                        <a:pt x="165644" y="371042"/>
                      </a:lnTo>
                      <a:cubicBezTo>
                        <a:pt x="176622" y="371042"/>
                        <a:pt x="185521" y="362143"/>
                        <a:pt x="185521" y="351165"/>
                      </a:cubicBezTo>
                      <a:lnTo>
                        <a:pt x="185521" y="298159"/>
                      </a:lnTo>
                      <a:cubicBezTo>
                        <a:pt x="185521" y="287181"/>
                        <a:pt x="176622" y="278282"/>
                        <a:pt x="165644" y="278282"/>
                      </a:cubicBezTo>
                      <a:lnTo>
                        <a:pt x="119264" y="278282"/>
                      </a:lnTo>
                      <a:lnTo>
                        <a:pt x="119264" y="218650"/>
                      </a:lnTo>
                      <a:lnTo>
                        <a:pt x="139141" y="218650"/>
                      </a:lnTo>
                      <a:cubicBezTo>
                        <a:pt x="146460" y="218650"/>
                        <a:pt x="152392" y="212717"/>
                        <a:pt x="152392" y="205398"/>
                      </a:cubicBezTo>
                      <a:lnTo>
                        <a:pt x="245153" y="205398"/>
                      </a:lnTo>
                      <a:cubicBezTo>
                        <a:pt x="245153" y="212717"/>
                        <a:pt x="251085" y="218650"/>
                        <a:pt x="258404" y="218650"/>
                      </a:cubicBezTo>
                      <a:lnTo>
                        <a:pt x="278282" y="218650"/>
                      </a:lnTo>
                      <a:lnTo>
                        <a:pt x="278282" y="238527"/>
                      </a:lnTo>
                      <a:lnTo>
                        <a:pt x="231901" y="238527"/>
                      </a:lnTo>
                      <a:cubicBezTo>
                        <a:pt x="220923" y="238527"/>
                        <a:pt x="212024" y="247426"/>
                        <a:pt x="212024" y="258404"/>
                      </a:cubicBezTo>
                      <a:lnTo>
                        <a:pt x="212024" y="377668"/>
                      </a:lnTo>
                      <a:cubicBezTo>
                        <a:pt x="212024" y="388646"/>
                        <a:pt x="220923" y="397545"/>
                        <a:pt x="231901" y="397545"/>
                      </a:cubicBezTo>
                      <a:lnTo>
                        <a:pt x="284907" y="397545"/>
                      </a:lnTo>
                      <a:cubicBezTo>
                        <a:pt x="295885" y="397545"/>
                        <a:pt x="304785" y="388646"/>
                        <a:pt x="304785" y="377668"/>
                      </a:cubicBezTo>
                      <a:lnTo>
                        <a:pt x="304785" y="369823"/>
                      </a:lnTo>
                      <a:cubicBezTo>
                        <a:pt x="306907" y="370607"/>
                        <a:pt x="309148" y="371020"/>
                        <a:pt x="311410" y="371042"/>
                      </a:cubicBezTo>
                      <a:lnTo>
                        <a:pt x="324662" y="371042"/>
                      </a:lnTo>
                      <a:lnTo>
                        <a:pt x="324662" y="384294"/>
                      </a:lnTo>
                      <a:cubicBezTo>
                        <a:pt x="321002" y="384294"/>
                        <a:pt x="318036" y="387260"/>
                        <a:pt x="318036" y="390919"/>
                      </a:cubicBezTo>
                      <a:cubicBezTo>
                        <a:pt x="318036" y="394579"/>
                        <a:pt x="321002" y="397545"/>
                        <a:pt x="324662" y="397545"/>
                      </a:cubicBezTo>
                      <a:lnTo>
                        <a:pt x="364416" y="397545"/>
                      </a:lnTo>
                      <a:cubicBezTo>
                        <a:pt x="368076" y="397545"/>
                        <a:pt x="371042" y="394579"/>
                        <a:pt x="371042" y="390919"/>
                      </a:cubicBezTo>
                      <a:cubicBezTo>
                        <a:pt x="371042" y="387260"/>
                        <a:pt x="368076" y="384294"/>
                        <a:pt x="364416" y="384294"/>
                      </a:cubicBezTo>
                      <a:lnTo>
                        <a:pt x="364416" y="371042"/>
                      </a:lnTo>
                      <a:lnTo>
                        <a:pt x="377668" y="371042"/>
                      </a:lnTo>
                      <a:cubicBezTo>
                        <a:pt x="388646" y="371042"/>
                        <a:pt x="397545" y="362143"/>
                        <a:pt x="397545" y="351165"/>
                      </a:cubicBezTo>
                      <a:lnTo>
                        <a:pt x="397545" y="298159"/>
                      </a:lnTo>
                      <a:cubicBezTo>
                        <a:pt x="397545" y="287181"/>
                        <a:pt x="388646" y="278282"/>
                        <a:pt x="377668" y="278282"/>
                      </a:cubicBezTo>
                      <a:lnTo>
                        <a:pt x="311410" y="278282"/>
                      </a:lnTo>
                      <a:cubicBezTo>
                        <a:pt x="309148" y="278303"/>
                        <a:pt x="306907" y="278716"/>
                        <a:pt x="304785" y="279501"/>
                      </a:cubicBezTo>
                      <a:lnTo>
                        <a:pt x="304785" y="258404"/>
                      </a:lnTo>
                      <a:cubicBezTo>
                        <a:pt x="304749" y="250011"/>
                        <a:pt x="299447" y="242544"/>
                        <a:pt x="291533" y="239746"/>
                      </a:cubicBezTo>
                      <a:lnTo>
                        <a:pt x="291533" y="218650"/>
                      </a:lnTo>
                      <a:close/>
                      <a:moveTo>
                        <a:pt x="185521" y="59632"/>
                      </a:moveTo>
                      <a:lnTo>
                        <a:pt x="185521" y="139141"/>
                      </a:lnTo>
                      <a:cubicBezTo>
                        <a:pt x="185521" y="142800"/>
                        <a:pt x="182555" y="145767"/>
                        <a:pt x="178895" y="145767"/>
                      </a:cubicBezTo>
                      <a:lnTo>
                        <a:pt x="125889" y="145767"/>
                      </a:lnTo>
                      <a:cubicBezTo>
                        <a:pt x="122230" y="145767"/>
                        <a:pt x="119264" y="142800"/>
                        <a:pt x="119264" y="139141"/>
                      </a:cubicBezTo>
                      <a:lnTo>
                        <a:pt x="119264" y="19877"/>
                      </a:lnTo>
                      <a:cubicBezTo>
                        <a:pt x="119264" y="16218"/>
                        <a:pt x="122230" y="13252"/>
                        <a:pt x="125889" y="13252"/>
                      </a:cubicBezTo>
                      <a:lnTo>
                        <a:pt x="178895" y="13252"/>
                      </a:lnTo>
                      <a:cubicBezTo>
                        <a:pt x="182555" y="13252"/>
                        <a:pt x="185521" y="16218"/>
                        <a:pt x="185521" y="19877"/>
                      </a:cubicBezTo>
                      <a:close/>
                      <a:moveTo>
                        <a:pt x="79509" y="298159"/>
                      </a:moveTo>
                      <a:lnTo>
                        <a:pt x="79509" y="377668"/>
                      </a:lnTo>
                      <a:cubicBezTo>
                        <a:pt x="79509" y="381327"/>
                        <a:pt x="76543" y="384294"/>
                        <a:pt x="72883" y="384294"/>
                      </a:cubicBezTo>
                      <a:lnTo>
                        <a:pt x="19877" y="384294"/>
                      </a:lnTo>
                      <a:cubicBezTo>
                        <a:pt x="16218" y="384294"/>
                        <a:pt x="13252" y="381327"/>
                        <a:pt x="13252" y="377668"/>
                      </a:cubicBezTo>
                      <a:lnTo>
                        <a:pt x="13252" y="258404"/>
                      </a:lnTo>
                      <a:cubicBezTo>
                        <a:pt x="13252" y="254745"/>
                        <a:pt x="16218" y="251779"/>
                        <a:pt x="19877" y="251779"/>
                      </a:cubicBezTo>
                      <a:lnTo>
                        <a:pt x="72883" y="251779"/>
                      </a:lnTo>
                      <a:cubicBezTo>
                        <a:pt x="76543" y="251779"/>
                        <a:pt x="79509" y="254745"/>
                        <a:pt x="79509" y="258404"/>
                      </a:cubicBezTo>
                      <a:close/>
                      <a:moveTo>
                        <a:pt x="139141" y="384294"/>
                      </a:moveTo>
                      <a:lnTo>
                        <a:pt x="125889" y="384294"/>
                      </a:lnTo>
                      <a:lnTo>
                        <a:pt x="125889" y="371042"/>
                      </a:lnTo>
                      <a:lnTo>
                        <a:pt x="139141" y="371042"/>
                      </a:lnTo>
                      <a:close/>
                      <a:moveTo>
                        <a:pt x="172270" y="351165"/>
                      </a:moveTo>
                      <a:cubicBezTo>
                        <a:pt x="172270" y="354824"/>
                        <a:pt x="169303" y="357791"/>
                        <a:pt x="165644" y="357791"/>
                      </a:cubicBezTo>
                      <a:lnTo>
                        <a:pt x="99386" y="357791"/>
                      </a:lnTo>
                      <a:cubicBezTo>
                        <a:pt x="95727" y="357791"/>
                        <a:pt x="92761" y="354824"/>
                        <a:pt x="92761" y="351165"/>
                      </a:cubicBezTo>
                      <a:lnTo>
                        <a:pt x="92761" y="344539"/>
                      </a:lnTo>
                      <a:lnTo>
                        <a:pt x="172270" y="344539"/>
                      </a:lnTo>
                      <a:close/>
                      <a:moveTo>
                        <a:pt x="165644" y="291533"/>
                      </a:moveTo>
                      <a:cubicBezTo>
                        <a:pt x="169303" y="291533"/>
                        <a:pt x="172270" y="294499"/>
                        <a:pt x="172270" y="298159"/>
                      </a:cubicBezTo>
                      <a:lnTo>
                        <a:pt x="172270" y="331288"/>
                      </a:lnTo>
                      <a:lnTo>
                        <a:pt x="92761" y="331288"/>
                      </a:lnTo>
                      <a:lnTo>
                        <a:pt x="92761" y="298159"/>
                      </a:lnTo>
                      <a:cubicBezTo>
                        <a:pt x="92761" y="294499"/>
                        <a:pt x="95727" y="291533"/>
                        <a:pt x="99386" y="291533"/>
                      </a:cubicBezTo>
                      <a:close/>
                      <a:moveTo>
                        <a:pt x="86135" y="205398"/>
                      </a:moveTo>
                      <a:lnTo>
                        <a:pt x="86135" y="192147"/>
                      </a:lnTo>
                      <a:lnTo>
                        <a:pt x="139141" y="192147"/>
                      </a:lnTo>
                      <a:lnTo>
                        <a:pt x="139141" y="205398"/>
                      </a:lnTo>
                      <a:close/>
                      <a:moveTo>
                        <a:pt x="245153" y="145767"/>
                      </a:moveTo>
                      <a:lnTo>
                        <a:pt x="231901" y="145767"/>
                      </a:lnTo>
                      <a:lnTo>
                        <a:pt x="231901" y="132515"/>
                      </a:lnTo>
                      <a:lnTo>
                        <a:pt x="245153" y="132515"/>
                      </a:lnTo>
                      <a:close/>
                      <a:moveTo>
                        <a:pt x="198773" y="59632"/>
                      </a:moveTo>
                      <a:cubicBezTo>
                        <a:pt x="198773" y="55972"/>
                        <a:pt x="201739" y="53006"/>
                        <a:pt x="205398" y="53006"/>
                      </a:cubicBezTo>
                      <a:lnTo>
                        <a:pt x="271656" y="53006"/>
                      </a:lnTo>
                      <a:cubicBezTo>
                        <a:pt x="275315" y="53006"/>
                        <a:pt x="278282" y="55972"/>
                        <a:pt x="278282" y="59632"/>
                      </a:cubicBezTo>
                      <a:lnTo>
                        <a:pt x="278282" y="92761"/>
                      </a:lnTo>
                      <a:lnTo>
                        <a:pt x="198773" y="92761"/>
                      </a:lnTo>
                      <a:close/>
                      <a:moveTo>
                        <a:pt x="198773" y="106012"/>
                      </a:moveTo>
                      <a:lnTo>
                        <a:pt x="278282" y="106012"/>
                      </a:lnTo>
                      <a:lnTo>
                        <a:pt x="278282" y="112638"/>
                      </a:lnTo>
                      <a:cubicBezTo>
                        <a:pt x="278282" y="116297"/>
                        <a:pt x="275315" y="119264"/>
                        <a:pt x="271656" y="119264"/>
                      </a:cubicBezTo>
                      <a:lnTo>
                        <a:pt x="205398" y="119264"/>
                      </a:lnTo>
                      <a:cubicBezTo>
                        <a:pt x="201739" y="119264"/>
                        <a:pt x="198773" y="116297"/>
                        <a:pt x="198773" y="112638"/>
                      </a:cubicBezTo>
                      <a:close/>
                      <a:moveTo>
                        <a:pt x="198773" y="139141"/>
                      </a:moveTo>
                      <a:lnTo>
                        <a:pt x="198773" y="131296"/>
                      </a:lnTo>
                      <a:cubicBezTo>
                        <a:pt x="200895" y="132080"/>
                        <a:pt x="203136" y="132493"/>
                        <a:pt x="205398" y="132515"/>
                      </a:cubicBezTo>
                      <a:lnTo>
                        <a:pt x="218650" y="132515"/>
                      </a:lnTo>
                      <a:lnTo>
                        <a:pt x="218650" y="145767"/>
                      </a:lnTo>
                      <a:lnTo>
                        <a:pt x="197553" y="145767"/>
                      </a:lnTo>
                      <a:cubicBezTo>
                        <a:pt x="198338" y="143644"/>
                        <a:pt x="198751" y="141403"/>
                        <a:pt x="198773" y="139141"/>
                      </a:cubicBezTo>
                      <a:close/>
                      <a:moveTo>
                        <a:pt x="351165" y="384294"/>
                      </a:moveTo>
                      <a:lnTo>
                        <a:pt x="337913" y="384294"/>
                      </a:lnTo>
                      <a:lnTo>
                        <a:pt x="337913" y="371042"/>
                      </a:lnTo>
                      <a:lnTo>
                        <a:pt x="351165" y="371042"/>
                      </a:lnTo>
                      <a:close/>
                      <a:moveTo>
                        <a:pt x="304785" y="298159"/>
                      </a:moveTo>
                      <a:cubicBezTo>
                        <a:pt x="304785" y="294499"/>
                        <a:pt x="307751" y="291533"/>
                        <a:pt x="311410" y="291533"/>
                      </a:cubicBezTo>
                      <a:lnTo>
                        <a:pt x="377668" y="291533"/>
                      </a:lnTo>
                      <a:cubicBezTo>
                        <a:pt x="381327" y="291533"/>
                        <a:pt x="384294" y="294499"/>
                        <a:pt x="384294" y="298159"/>
                      </a:cubicBezTo>
                      <a:lnTo>
                        <a:pt x="384294" y="331288"/>
                      </a:lnTo>
                      <a:lnTo>
                        <a:pt x="304785" y="331288"/>
                      </a:lnTo>
                      <a:close/>
                      <a:moveTo>
                        <a:pt x="304785" y="344539"/>
                      </a:moveTo>
                      <a:lnTo>
                        <a:pt x="384294" y="344539"/>
                      </a:lnTo>
                      <a:lnTo>
                        <a:pt x="384294" y="351165"/>
                      </a:lnTo>
                      <a:cubicBezTo>
                        <a:pt x="384294" y="354824"/>
                        <a:pt x="381327" y="357791"/>
                        <a:pt x="377668" y="357791"/>
                      </a:cubicBezTo>
                      <a:lnTo>
                        <a:pt x="311410" y="357791"/>
                      </a:lnTo>
                      <a:cubicBezTo>
                        <a:pt x="307751" y="357791"/>
                        <a:pt x="304785" y="354824"/>
                        <a:pt x="304785" y="351165"/>
                      </a:cubicBezTo>
                      <a:close/>
                      <a:moveTo>
                        <a:pt x="291533" y="298159"/>
                      </a:moveTo>
                      <a:lnTo>
                        <a:pt x="291533" y="377668"/>
                      </a:lnTo>
                      <a:cubicBezTo>
                        <a:pt x="291533" y="381327"/>
                        <a:pt x="288567" y="384294"/>
                        <a:pt x="284907" y="384294"/>
                      </a:cubicBezTo>
                      <a:lnTo>
                        <a:pt x="231901" y="384294"/>
                      </a:lnTo>
                      <a:cubicBezTo>
                        <a:pt x="228242" y="384294"/>
                        <a:pt x="225276" y="381327"/>
                        <a:pt x="225276" y="377668"/>
                      </a:cubicBezTo>
                      <a:lnTo>
                        <a:pt x="225276" y="258404"/>
                      </a:lnTo>
                      <a:cubicBezTo>
                        <a:pt x="225276" y="254745"/>
                        <a:pt x="228242" y="251779"/>
                        <a:pt x="231901" y="251779"/>
                      </a:cubicBezTo>
                      <a:lnTo>
                        <a:pt x="284907" y="251779"/>
                      </a:lnTo>
                      <a:cubicBezTo>
                        <a:pt x="288567" y="251779"/>
                        <a:pt x="291533" y="254745"/>
                        <a:pt x="291533" y="258404"/>
                      </a:cubicBezTo>
                      <a:close/>
                      <a:moveTo>
                        <a:pt x="258404" y="205398"/>
                      </a:moveTo>
                      <a:lnTo>
                        <a:pt x="258404" y="192147"/>
                      </a:lnTo>
                      <a:lnTo>
                        <a:pt x="311410" y="192147"/>
                      </a:lnTo>
                      <a:lnTo>
                        <a:pt x="311410" y="205398"/>
                      </a:ln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8" name="任意多边形: 形状 267">
                  <a:extLst>
                    <a:ext uri="{FF2B5EF4-FFF2-40B4-BE49-F238E27FC236}">
                      <a16:creationId xmlns:a16="http://schemas.microsoft.com/office/drawing/2014/main" id="{5B4247BF-64A4-FCB7-F3B0-148DF041E4FF}"/>
                    </a:ext>
                  </a:extLst>
                </p:cNvPr>
                <p:cNvSpPr/>
                <p:nvPr/>
              </p:nvSpPr>
              <p:spPr>
                <a:xfrm>
                  <a:off x="8696211" y="1078596"/>
                  <a:ext cx="39754" cy="39754"/>
                </a:xfrm>
                <a:custGeom>
                  <a:avLst/>
                  <a:gdLst>
                    <a:gd name="connsiteX0" fmla="*/ 19877 w 39754"/>
                    <a:gd name="connsiteY0" fmla="*/ 0 h 39754"/>
                    <a:gd name="connsiteX1" fmla="*/ 0 w 39754"/>
                    <a:gd name="connsiteY1" fmla="*/ 19877 h 39754"/>
                    <a:gd name="connsiteX2" fmla="*/ 19877 w 39754"/>
                    <a:gd name="connsiteY2" fmla="*/ 39755 h 39754"/>
                    <a:gd name="connsiteX3" fmla="*/ 39755 w 39754"/>
                    <a:gd name="connsiteY3" fmla="*/ 19877 h 39754"/>
                    <a:gd name="connsiteX4" fmla="*/ 19877 w 39754"/>
                    <a:gd name="connsiteY4" fmla="*/ 0 h 39754"/>
                    <a:gd name="connsiteX5" fmla="*/ 19877 w 39754"/>
                    <a:gd name="connsiteY5" fmla="*/ 26503 h 39754"/>
                    <a:gd name="connsiteX6" fmla="*/ 13252 w 39754"/>
                    <a:gd name="connsiteY6" fmla="*/ 19877 h 39754"/>
                    <a:gd name="connsiteX7" fmla="*/ 19877 w 39754"/>
                    <a:gd name="connsiteY7" fmla="*/ 13252 h 39754"/>
                    <a:gd name="connsiteX8" fmla="*/ 26503 w 39754"/>
                    <a:gd name="connsiteY8" fmla="*/ 19877 h 39754"/>
                    <a:gd name="connsiteX9" fmla="*/ 19877 w 39754"/>
                    <a:gd name="connsiteY9" fmla="*/ 26503 h 3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754" h="39754">
                      <a:moveTo>
                        <a:pt x="19877" y="0"/>
                      </a:moveTo>
                      <a:cubicBezTo>
                        <a:pt x="8899" y="0"/>
                        <a:pt x="0" y="8899"/>
                        <a:pt x="0" y="19877"/>
                      </a:cubicBezTo>
                      <a:cubicBezTo>
                        <a:pt x="0" y="30855"/>
                        <a:pt x="8899" y="39755"/>
                        <a:pt x="19877" y="39755"/>
                      </a:cubicBezTo>
                      <a:cubicBezTo>
                        <a:pt x="30855" y="39755"/>
                        <a:pt x="39755" y="30855"/>
                        <a:pt x="39755" y="19877"/>
                      </a:cubicBezTo>
                      <a:cubicBezTo>
                        <a:pt x="39755" y="8899"/>
                        <a:pt x="30855" y="0"/>
                        <a:pt x="19877" y="0"/>
                      </a:cubicBezTo>
                      <a:close/>
                      <a:moveTo>
                        <a:pt x="19877" y="26503"/>
                      </a:moveTo>
                      <a:cubicBezTo>
                        <a:pt x="16218" y="26503"/>
                        <a:pt x="13252" y="23537"/>
                        <a:pt x="13252" y="19877"/>
                      </a:cubicBezTo>
                      <a:cubicBezTo>
                        <a:pt x="13252" y="16218"/>
                        <a:pt x="16218" y="13252"/>
                        <a:pt x="19877" y="13252"/>
                      </a:cubicBezTo>
                      <a:cubicBezTo>
                        <a:pt x="23537" y="13252"/>
                        <a:pt x="26503" y="16218"/>
                        <a:pt x="26503" y="19877"/>
                      </a:cubicBezTo>
                      <a:cubicBezTo>
                        <a:pt x="26503" y="23537"/>
                        <a:pt x="23537" y="26503"/>
                        <a:pt x="19877" y="26503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9" name="任意多边形: 形状 268">
                  <a:extLst>
                    <a:ext uri="{FF2B5EF4-FFF2-40B4-BE49-F238E27FC236}">
                      <a16:creationId xmlns:a16="http://schemas.microsoft.com/office/drawing/2014/main" id="{E28AEEE3-6643-1473-C550-DE430B29BD7E}"/>
                    </a:ext>
                  </a:extLst>
                </p:cNvPr>
                <p:cNvSpPr/>
                <p:nvPr/>
              </p:nvSpPr>
              <p:spPr>
                <a:xfrm>
                  <a:off x="8908235" y="1078596"/>
                  <a:ext cx="39754" cy="39754"/>
                </a:xfrm>
                <a:custGeom>
                  <a:avLst/>
                  <a:gdLst>
                    <a:gd name="connsiteX0" fmla="*/ 19877 w 39754"/>
                    <a:gd name="connsiteY0" fmla="*/ 0 h 39754"/>
                    <a:gd name="connsiteX1" fmla="*/ 0 w 39754"/>
                    <a:gd name="connsiteY1" fmla="*/ 19877 h 39754"/>
                    <a:gd name="connsiteX2" fmla="*/ 19877 w 39754"/>
                    <a:gd name="connsiteY2" fmla="*/ 39755 h 39754"/>
                    <a:gd name="connsiteX3" fmla="*/ 39755 w 39754"/>
                    <a:gd name="connsiteY3" fmla="*/ 19877 h 39754"/>
                    <a:gd name="connsiteX4" fmla="*/ 19877 w 39754"/>
                    <a:gd name="connsiteY4" fmla="*/ 0 h 39754"/>
                    <a:gd name="connsiteX5" fmla="*/ 19877 w 39754"/>
                    <a:gd name="connsiteY5" fmla="*/ 26503 h 39754"/>
                    <a:gd name="connsiteX6" fmla="*/ 13252 w 39754"/>
                    <a:gd name="connsiteY6" fmla="*/ 19877 h 39754"/>
                    <a:gd name="connsiteX7" fmla="*/ 19877 w 39754"/>
                    <a:gd name="connsiteY7" fmla="*/ 13252 h 39754"/>
                    <a:gd name="connsiteX8" fmla="*/ 26503 w 39754"/>
                    <a:gd name="connsiteY8" fmla="*/ 19877 h 39754"/>
                    <a:gd name="connsiteX9" fmla="*/ 19877 w 39754"/>
                    <a:gd name="connsiteY9" fmla="*/ 26503 h 3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754" h="39754">
                      <a:moveTo>
                        <a:pt x="19877" y="0"/>
                      </a:moveTo>
                      <a:cubicBezTo>
                        <a:pt x="8899" y="0"/>
                        <a:pt x="0" y="8899"/>
                        <a:pt x="0" y="19877"/>
                      </a:cubicBezTo>
                      <a:cubicBezTo>
                        <a:pt x="0" y="30855"/>
                        <a:pt x="8899" y="39755"/>
                        <a:pt x="19877" y="39755"/>
                      </a:cubicBezTo>
                      <a:cubicBezTo>
                        <a:pt x="30855" y="39755"/>
                        <a:pt x="39755" y="30855"/>
                        <a:pt x="39755" y="19877"/>
                      </a:cubicBezTo>
                      <a:cubicBezTo>
                        <a:pt x="39755" y="8899"/>
                        <a:pt x="30855" y="0"/>
                        <a:pt x="19877" y="0"/>
                      </a:cubicBezTo>
                      <a:close/>
                      <a:moveTo>
                        <a:pt x="19877" y="26503"/>
                      </a:moveTo>
                      <a:cubicBezTo>
                        <a:pt x="16218" y="26503"/>
                        <a:pt x="13252" y="23537"/>
                        <a:pt x="13252" y="19877"/>
                      </a:cubicBezTo>
                      <a:cubicBezTo>
                        <a:pt x="13252" y="16218"/>
                        <a:pt x="16218" y="13252"/>
                        <a:pt x="19877" y="13252"/>
                      </a:cubicBezTo>
                      <a:cubicBezTo>
                        <a:pt x="23537" y="13252"/>
                        <a:pt x="26503" y="16218"/>
                        <a:pt x="26503" y="19877"/>
                      </a:cubicBezTo>
                      <a:cubicBezTo>
                        <a:pt x="26503" y="23537"/>
                        <a:pt x="23537" y="26503"/>
                        <a:pt x="19877" y="26503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0" name="任意多边形: 形状 269">
                  <a:extLst>
                    <a:ext uri="{FF2B5EF4-FFF2-40B4-BE49-F238E27FC236}">
                      <a16:creationId xmlns:a16="http://schemas.microsoft.com/office/drawing/2014/main" id="{E408E3AB-3ED7-E8C0-7115-D2197BA85E75}"/>
                    </a:ext>
                  </a:extLst>
                </p:cNvPr>
                <p:cNvSpPr/>
                <p:nvPr/>
              </p:nvSpPr>
              <p:spPr>
                <a:xfrm>
                  <a:off x="8802223" y="840069"/>
                  <a:ext cx="39754" cy="39754"/>
                </a:xfrm>
                <a:custGeom>
                  <a:avLst/>
                  <a:gdLst>
                    <a:gd name="connsiteX0" fmla="*/ 19877 w 39754"/>
                    <a:gd name="connsiteY0" fmla="*/ 0 h 39754"/>
                    <a:gd name="connsiteX1" fmla="*/ 0 w 39754"/>
                    <a:gd name="connsiteY1" fmla="*/ 19877 h 39754"/>
                    <a:gd name="connsiteX2" fmla="*/ 19877 w 39754"/>
                    <a:gd name="connsiteY2" fmla="*/ 39755 h 39754"/>
                    <a:gd name="connsiteX3" fmla="*/ 39755 w 39754"/>
                    <a:gd name="connsiteY3" fmla="*/ 19877 h 39754"/>
                    <a:gd name="connsiteX4" fmla="*/ 19877 w 39754"/>
                    <a:gd name="connsiteY4" fmla="*/ 0 h 39754"/>
                    <a:gd name="connsiteX5" fmla="*/ 19877 w 39754"/>
                    <a:gd name="connsiteY5" fmla="*/ 26503 h 39754"/>
                    <a:gd name="connsiteX6" fmla="*/ 13252 w 39754"/>
                    <a:gd name="connsiteY6" fmla="*/ 19877 h 39754"/>
                    <a:gd name="connsiteX7" fmla="*/ 19877 w 39754"/>
                    <a:gd name="connsiteY7" fmla="*/ 13252 h 39754"/>
                    <a:gd name="connsiteX8" fmla="*/ 26503 w 39754"/>
                    <a:gd name="connsiteY8" fmla="*/ 19877 h 39754"/>
                    <a:gd name="connsiteX9" fmla="*/ 19877 w 39754"/>
                    <a:gd name="connsiteY9" fmla="*/ 26503 h 39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754" h="39754">
                      <a:moveTo>
                        <a:pt x="19877" y="0"/>
                      </a:moveTo>
                      <a:cubicBezTo>
                        <a:pt x="8899" y="0"/>
                        <a:pt x="0" y="8899"/>
                        <a:pt x="0" y="19877"/>
                      </a:cubicBezTo>
                      <a:cubicBezTo>
                        <a:pt x="0" y="30855"/>
                        <a:pt x="8899" y="39755"/>
                        <a:pt x="19877" y="39755"/>
                      </a:cubicBezTo>
                      <a:cubicBezTo>
                        <a:pt x="30855" y="39755"/>
                        <a:pt x="39755" y="30855"/>
                        <a:pt x="39755" y="19877"/>
                      </a:cubicBezTo>
                      <a:cubicBezTo>
                        <a:pt x="39755" y="8899"/>
                        <a:pt x="30855" y="0"/>
                        <a:pt x="19877" y="0"/>
                      </a:cubicBezTo>
                      <a:close/>
                      <a:moveTo>
                        <a:pt x="19877" y="26503"/>
                      </a:moveTo>
                      <a:cubicBezTo>
                        <a:pt x="16218" y="26503"/>
                        <a:pt x="13252" y="23537"/>
                        <a:pt x="13252" y="19877"/>
                      </a:cubicBezTo>
                      <a:cubicBezTo>
                        <a:pt x="13252" y="16218"/>
                        <a:pt x="16218" y="13252"/>
                        <a:pt x="19877" y="13252"/>
                      </a:cubicBezTo>
                      <a:cubicBezTo>
                        <a:pt x="23537" y="13252"/>
                        <a:pt x="26503" y="16218"/>
                        <a:pt x="26503" y="19877"/>
                      </a:cubicBezTo>
                      <a:cubicBezTo>
                        <a:pt x="26503" y="23537"/>
                        <a:pt x="23537" y="26503"/>
                        <a:pt x="19877" y="26503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1" name="任意多边形: 形状 270">
                  <a:extLst>
                    <a:ext uri="{FF2B5EF4-FFF2-40B4-BE49-F238E27FC236}">
                      <a16:creationId xmlns:a16="http://schemas.microsoft.com/office/drawing/2014/main" id="{B8DD93CC-E9F3-9639-329E-3D43562070FB}"/>
                    </a:ext>
                  </a:extLst>
                </p:cNvPr>
                <p:cNvSpPr/>
                <p:nvPr/>
              </p:nvSpPr>
              <p:spPr>
                <a:xfrm>
                  <a:off x="8696211" y="1045467"/>
                  <a:ext cx="39754" cy="13251"/>
                </a:xfrm>
                <a:custGeom>
                  <a:avLst/>
                  <a:gdLst>
                    <a:gd name="connsiteX0" fmla="*/ 33129 w 39754"/>
                    <a:gd name="connsiteY0" fmla="*/ 0 h 13251"/>
                    <a:gd name="connsiteX1" fmla="*/ 6626 w 39754"/>
                    <a:gd name="connsiteY1" fmla="*/ 0 h 13251"/>
                    <a:gd name="connsiteX2" fmla="*/ 0 w 39754"/>
                    <a:gd name="connsiteY2" fmla="*/ 6626 h 13251"/>
                    <a:gd name="connsiteX3" fmla="*/ 6626 w 39754"/>
                    <a:gd name="connsiteY3" fmla="*/ 13252 h 13251"/>
                    <a:gd name="connsiteX4" fmla="*/ 33129 w 39754"/>
                    <a:gd name="connsiteY4" fmla="*/ 13252 h 13251"/>
                    <a:gd name="connsiteX5" fmla="*/ 39755 w 39754"/>
                    <a:gd name="connsiteY5" fmla="*/ 6626 h 13251"/>
                    <a:gd name="connsiteX6" fmla="*/ 33129 w 39754"/>
                    <a:gd name="connsiteY6" fmla="*/ 0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54" h="13251">
                      <a:moveTo>
                        <a:pt x="33129" y="0"/>
                      </a:moveTo>
                      <a:lnTo>
                        <a:pt x="6626" y="0"/>
                      </a:lnTo>
                      <a:cubicBezTo>
                        <a:pt x="2966" y="0"/>
                        <a:pt x="0" y="2966"/>
                        <a:pt x="0" y="6626"/>
                      </a:cubicBezTo>
                      <a:cubicBezTo>
                        <a:pt x="0" y="10285"/>
                        <a:pt x="2966" y="13252"/>
                        <a:pt x="6626" y="13252"/>
                      </a:cubicBezTo>
                      <a:lnTo>
                        <a:pt x="33129" y="13252"/>
                      </a:lnTo>
                      <a:cubicBezTo>
                        <a:pt x="36788" y="13252"/>
                        <a:pt x="39755" y="10285"/>
                        <a:pt x="39755" y="6626"/>
                      </a:cubicBezTo>
                      <a:cubicBezTo>
                        <a:pt x="39755" y="2966"/>
                        <a:pt x="36788" y="0"/>
                        <a:pt x="33129" y="0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2" name="任意多边形: 形状 271">
                  <a:extLst>
                    <a:ext uri="{FF2B5EF4-FFF2-40B4-BE49-F238E27FC236}">
                      <a16:creationId xmlns:a16="http://schemas.microsoft.com/office/drawing/2014/main" id="{CCAB2B31-444F-6203-5E6E-1490219C1EBE}"/>
                    </a:ext>
                  </a:extLst>
                </p:cNvPr>
                <p:cNvSpPr/>
                <p:nvPr/>
              </p:nvSpPr>
              <p:spPr>
                <a:xfrm>
                  <a:off x="8696211" y="1018964"/>
                  <a:ext cx="39754" cy="13251"/>
                </a:xfrm>
                <a:custGeom>
                  <a:avLst/>
                  <a:gdLst>
                    <a:gd name="connsiteX0" fmla="*/ 33129 w 39754"/>
                    <a:gd name="connsiteY0" fmla="*/ 0 h 13251"/>
                    <a:gd name="connsiteX1" fmla="*/ 6626 w 39754"/>
                    <a:gd name="connsiteY1" fmla="*/ 0 h 13251"/>
                    <a:gd name="connsiteX2" fmla="*/ 0 w 39754"/>
                    <a:gd name="connsiteY2" fmla="*/ 6626 h 13251"/>
                    <a:gd name="connsiteX3" fmla="*/ 6626 w 39754"/>
                    <a:gd name="connsiteY3" fmla="*/ 13252 h 13251"/>
                    <a:gd name="connsiteX4" fmla="*/ 33129 w 39754"/>
                    <a:gd name="connsiteY4" fmla="*/ 13252 h 13251"/>
                    <a:gd name="connsiteX5" fmla="*/ 39755 w 39754"/>
                    <a:gd name="connsiteY5" fmla="*/ 6626 h 13251"/>
                    <a:gd name="connsiteX6" fmla="*/ 33129 w 39754"/>
                    <a:gd name="connsiteY6" fmla="*/ 0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54" h="13251">
                      <a:moveTo>
                        <a:pt x="33129" y="0"/>
                      </a:moveTo>
                      <a:lnTo>
                        <a:pt x="6626" y="0"/>
                      </a:lnTo>
                      <a:cubicBezTo>
                        <a:pt x="2966" y="0"/>
                        <a:pt x="0" y="2966"/>
                        <a:pt x="0" y="6626"/>
                      </a:cubicBezTo>
                      <a:cubicBezTo>
                        <a:pt x="0" y="10285"/>
                        <a:pt x="2966" y="13252"/>
                        <a:pt x="6626" y="13252"/>
                      </a:cubicBezTo>
                      <a:lnTo>
                        <a:pt x="33129" y="13252"/>
                      </a:lnTo>
                      <a:cubicBezTo>
                        <a:pt x="36788" y="13252"/>
                        <a:pt x="39755" y="10285"/>
                        <a:pt x="39755" y="6626"/>
                      </a:cubicBezTo>
                      <a:cubicBezTo>
                        <a:pt x="39755" y="2966"/>
                        <a:pt x="36788" y="0"/>
                        <a:pt x="33129" y="0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3" name="任意多边形: 形状 272">
                  <a:extLst>
                    <a:ext uri="{FF2B5EF4-FFF2-40B4-BE49-F238E27FC236}">
                      <a16:creationId xmlns:a16="http://schemas.microsoft.com/office/drawing/2014/main" id="{794E06A5-782F-2D3D-9FFD-49D4AF3222D0}"/>
                    </a:ext>
                  </a:extLst>
                </p:cNvPr>
                <p:cNvSpPr/>
                <p:nvPr/>
              </p:nvSpPr>
              <p:spPr>
                <a:xfrm>
                  <a:off x="8908235" y="1045467"/>
                  <a:ext cx="39754" cy="13251"/>
                </a:xfrm>
                <a:custGeom>
                  <a:avLst/>
                  <a:gdLst>
                    <a:gd name="connsiteX0" fmla="*/ 33129 w 39754"/>
                    <a:gd name="connsiteY0" fmla="*/ 0 h 13251"/>
                    <a:gd name="connsiteX1" fmla="*/ 6626 w 39754"/>
                    <a:gd name="connsiteY1" fmla="*/ 0 h 13251"/>
                    <a:gd name="connsiteX2" fmla="*/ 0 w 39754"/>
                    <a:gd name="connsiteY2" fmla="*/ 6626 h 13251"/>
                    <a:gd name="connsiteX3" fmla="*/ 6626 w 39754"/>
                    <a:gd name="connsiteY3" fmla="*/ 13252 h 13251"/>
                    <a:gd name="connsiteX4" fmla="*/ 33129 w 39754"/>
                    <a:gd name="connsiteY4" fmla="*/ 13252 h 13251"/>
                    <a:gd name="connsiteX5" fmla="*/ 39755 w 39754"/>
                    <a:gd name="connsiteY5" fmla="*/ 6626 h 13251"/>
                    <a:gd name="connsiteX6" fmla="*/ 33129 w 39754"/>
                    <a:gd name="connsiteY6" fmla="*/ 0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54" h="13251">
                      <a:moveTo>
                        <a:pt x="33129" y="0"/>
                      </a:moveTo>
                      <a:lnTo>
                        <a:pt x="6626" y="0"/>
                      </a:lnTo>
                      <a:cubicBezTo>
                        <a:pt x="2966" y="0"/>
                        <a:pt x="0" y="2966"/>
                        <a:pt x="0" y="6626"/>
                      </a:cubicBezTo>
                      <a:cubicBezTo>
                        <a:pt x="0" y="10285"/>
                        <a:pt x="2966" y="13252"/>
                        <a:pt x="6626" y="13252"/>
                      </a:cubicBezTo>
                      <a:lnTo>
                        <a:pt x="33129" y="13252"/>
                      </a:lnTo>
                      <a:cubicBezTo>
                        <a:pt x="36788" y="13252"/>
                        <a:pt x="39755" y="10285"/>
                        <a:pt x="39755" y="6626"/>
                      </a:cubicBezTo>
                      <a:cubicBezTo>
                        <a:pt x="39755" y="2966"/>
                        <a:pt x="36788" y="0"/>
                        <a:pt x="33129" y="0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4" name="任意多边形: 形状 273">
                  <a:extLst>
                    <a:ext uri="{FF2B5EF4-FFF2-40B4-BE49-F238E27FC236}">
                      <a16:creationId xmlns:a16="http://schemas.microsoft.com/office/drawing/2014/main" id="{1BA1431A-228F-3872-366F-CDB97E681105}"/>
                    </a:ext>
                  </a:extLst>
                </p:cNvPr>
                <p:cNvSpPr/>
                <p:nvPr/>
              </p:nvSpPr>
              <p:spPr>
                <a:xfrm>
                  <a:off x="8908235" y="1018964"/>
                  <a:ext cx="39754" cy="13251"/>
                </a:xfrm>
                <a:custGeom>
                  <a:avLst/>
                  <a:gdLst>
                    <a:gd name="connsiteX0" fmla="*/ 33129 w 39754"/>
                    <a:gd name="connsiteY0" fmla="*/ 0 h 13251"/>
                    <a:gd name="connsiteX1" fmla="*/ 6626 w 39754"/>
                    <a:gd name="connsiteY1" fmla="*/ 0 h 13251"/>
                    <a:gd name="connsiteX2" fmla="*/ 0 w 39754"/>
                    <a:gd name="connsiteY2" fmla="*/ 6626 h 13251"/>
                    <a:gd name="connsiteX3" fmla="*/ 6626 w 39754"/>
                    <a:gd name="connsiteY3" fmla="*/ 13252 h 13251"/>
                    <a:gd name="connsiteX4" fmla="*/ 33129 w 39754"/>
                    <a:gd name="connsiteY4" fmla="*/ 13252 h 13251"/>
                    <a:gd name="connsiteX5" fmla="*/ 39755 w 39754"/>
                    <a:gd name="connsiteY5" fmla="*/ 6626 h 13251"/>
                    <a:gd name="connsiteX6" fmla="*/ 33129 w 39754"/>
                    <a:gd name="connsiteY6" fmla="*/ 0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54" h="13251">
                      <a:moveTo>
                        <a:pt x="33129" y="0"/>
                      </a:moveTo>
                      <a:lnTo>
                        <a:pt x="6626" y="0"/>
                      </a:lnTo>
                      <a:cubicBezTo>
                        <a:pt x="2966" y="0"/>
                        <a:pt x="0" y="2966"/>
                        <a:pt x="0" y="6626"/>
                      </a:cubicBezTo>
                      <a:cubicBezTo>
                        <a:pt x="0" y="10285"/>
                        <a:pt x="2966" y="13252"/>
                        <a:pt x="6626" y="13252"/>
                      </a:cubicBezTo>
                      <a:lnTo>
                        <a:pt x="33129" y="13252"/>
                      </a:lnTo>
                      <a:cubicBezTo>
                        <a:pt x="36788" y="13252"/>
                        <a:pt x="39755" y="10285"/>
                        <a:pt x="39755" y="6626"/>
                      </a:cubicBezTo>
                      <a:cubicBezTo>
                        <a:pt x="39755" y="2966"/>
                        <a:pt x="36788" y="0"/>
                        <a:pt x="33129" y="0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:a16="http://schemas.microsoft.com/office/drawing/2014/main" id="{860C0FEC-D464-94DC-E1EB-393CCEF4E2CA}"/>
                    </a:ext>
                  </a:extLst>
                </p:cNvPr>
                <p:cNvSpPr/>
                <p:nvPr/>
              </p:nvSpPr>
              <p:spPr>
                <a:xfrm>
                  <a:off x="8802223" y="806940"/>
                  <a:ext cx="39754" cy="13251"/>
                </a:xfrm>
                <a:custGeom>
                  <a:avLst/>
                  <a:gdLst>
                    <a:gd name="connsiteX0" fmla="*/ 33129 w 39754"/>
                    <a:gd name="connsiteY0" fmla="*/ 0 h 13251"/>
                    <a:gd name="connsiteX1" fmla="*/ 6626 w 39754"/>
                    <a:gd name="connsiteY1" fmla="*/ 0 h 13251"/>
                    <a:gd name="connsiteX2" fmla="*/ 0 w 39754"/>
                    <a:gd name="connsiteY2" fmla="*/ 6626 h 13251"/>
                    <a:gd name="connsiteX3" fmla="*/ 6626 w 39754"/>
                    <a:gd name="connsiteY3" fmla="*/ 13252 h 13251"/>
                    <a:gd name="connsiteX4" fmla="*/ 33129 w 39754"/>
                    <a:gd name="connsiteY4" fmla="*/ 13252 h 13251"/>
                    <a:gd name="connsiteX5" fmla="*/ 39755 w 39754"/>
                    <a:gd name="connsiteY5" fmla="*/ 6626 h 13251"/>
                    <a:gd name="connsiteX6" fmla="*/ 33129 w 39754"/>
                    <a:gd name="connsiteY6" fmla="*/ 0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54" h="13251">
                      <a:moveTo>
                        <a:pt x="33129" y="0"/>
                      </a:moveTo>
                      <a:lnTo>
                        <a:pt x="6626" y="0"/>
                      </a:lnTo>
                      <a:cubicBezTo>
                        <a:pt x="2966" y="0"/>
                        <a:pt x="0" y="2966"/>
                        <a:pt x="0" y="6626"/>
                      </a:cubicBezTo>
                      <a:cubicBezTo>
                        <a:pt x="0" y="10285"/>
                        <a:pt x="2966" y="13252"/>
                        <a:pt x="6626" y="13252"/>
                      </a:cubicBezTo>
                      <a:lnTo>
                        <a:pt x="33129" y="13252"/>
                      </a:lnTo>
                      <a:cubicBezTo>
                        <a:pt x="36788" y="13252"/>
                        <a:pt x="39755" y="10285"/>
                        <a:pt x="39755" y="6626"/>
                      </a:cubicBezTo>
                      <a:cubicBezTo>
                        <a:pt x="39755" y="2966"/>
                        <a:pt x="36788" y="0"/>
                        <a:pt x="33129" y="0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76" name="任意多边形: 形状 275">
                  <a:extLst>
                    <a:ext uri="{FF2B5EF4-FFF2-40B4-BE49-F238E27FC236}">
                      <a16:creationId xmlns:a16="http://schemas.microsoft.com/office/drawing/2014/main" id="{09491D4E-3FB5-7551-0CC0-08EE05BE4327}"/>
                    </a:ext>
                  </a:extLst>
                </p:cNvPr>
                <p:cNvSpPr/>
                <p:nvPr/>
              </p:nvSpPr>
              <p:spPr>
                <a:xfrm>
                  <a:off x="8802223" y="780437"/>
                  <a:ext cx="39754" cy="13251"/>
                </a:xfrm>
                <a:custGeom>
                  <a:avLst/>
                  <a:gdLst>
                    <a:gd name="connsiteX0" fmla="*/ 33129 w 39754"/>
                    <a:gd name="connsiteY0" fmla="*/ 0 h 13251"/>
                    <a:gd name="connsiteX1" fmla="*/ 6626 w 39754"/>
                    <a:gd name="connsiteY1" fmla="*/ 0 h 13251"/>
                    <a:gd name="connsiteX2" fmla="*/ 0 w 39754"/>
                    <a:gd name="connsiteY2" fmla="*/ 6626 h 13251"/>
                    <a:gd name="connsiteX3" fmla="*/ 6626 w 39754"/>
                    <a:gd name="connsiteY3" fmla="*/ 13252 h 13251"/>
                    <a:gd name="connsiteX4" fmla="*/ 33129 w 39754"/>
                    <a:gd name="connsiteY4" fmla="*/ 13252 h 13251"/>
                    <a:gd name="connsiteX5" fmla="*/ 39755 w 39754"/>
                    <a:gd name="connsiteY5" fmla="*/ 6626 h 13251"/>
                    <a:gd name="connsiteX6" fmla="*/ 33129 w 39754"/>
                    <a:gd name="connsiteY6" fmla="*/ 0 h 13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9754" h="13251">
                      <a:moveTo>
                        <a:pt x="33129" y="0"/>
                      </a:moveTo>
                      <a:lnTo>
                        <a:pt x="6626" y="0"/>
                      </a:lnTo>
                      <a:cubicBezTo>
                        <a:pt x="2966" y="0"/>
                        <a:pt x="0" y="2966"/>
                        <a:pt x="0" y="6626"/>
                      </a:cubicBezTo>
                      <a:cubicBezTo>
                        <a:pt x="0" y="10285"/>
                        <a:pt x="2966" y="13252"/>
                        <a:pt x="6626" y="13252"/>
                      </a:cubicBezTo>
                      <a:lnTo>
                        <a:pt x="33129" y="13252"/>
                      </a:lnTo>
                      <a:cubicBezTo>
                        <a:pt x="36788" y="13252"/>
                        <a:pt x="39755" y="10285"/>
                        <a:pt x="39755" y="6626"/>
                      </a:cubicBezTo>
                      <a:cubicBezTo>
                        <a:pt x="39755" y="2966"/>
                        <a:pt x="36788" y="0"/>
                        <a:pt x="33129" y="0"/>
                      </a:cubicBezTo>
                      <a:close/>
                    </a:path>
                  </a:pathLst>
                </a:custGeom>
                <a:grpFill/>
                <a:ln w="6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17180B7-4A32-13C2-8606-9EB74F658F24}"/>
                  </a:ext>
                </a:extLst>
              </p:cNvPr>
              <p:cNvSpPr txBox="1"/>
              <p:nvPr/>
            </p:nvSpPr>
            <p:spPr>
              <a:xfrm>
                <a:off x="8605891" y="1194744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输入内容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42" name="图片 41">
                <a:extLst>
                  <a:ext uri="{FF2B5EF4-FFF2-40B4-BE49-F238E27FC236}">
                    <a16:creationId xmlns:a16="http://schemas.microsoft.com/office/drawing/2014/main" id="{776C4204-3C3F-CBEB-DE80-7C416F6CCA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45117" y="559184"/>
                <a:ext cx="834513" cy="45982"/>
              </a:xfrm>
              <a:prstGeom prst="rect">
                <a:avLst/>
              </a:prstGeom>
            </p:spPr>
          </p:pic>
          <p:pic>
            <p:nvPicPr>
              <p:cNvPr id="43" name="图片 42">
                <a:extLst>
                  <a:ext uri="{FF2B5EF4-FFF2-40B4-BE49-F238E27FC236}">
                    <a16:creationId xmlns:a16="http://schemas.microsoft.com/office/drawing/2014/main" id="{BF3739CD-161F-00F2-33AF-9F3240FC1F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000000">
                <a:off x="8832100" y="1204247"/>
                <a:ext cx="834513" cy="45982"/>
              </a:xfrm>
              <a:prstGeom prst="rect">
                <a:avLst/>
              </a:prstGeom>
            </p:spPr>
          </p:pic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3970400B-F967-51CF-C27F-D7405EA4E075}"/>
                </a:ext>
              </a:extLst>
            </p:cNvPr>
            <p:cNvGrpSpPr/>
            <p:nvPr/>
          </p:nvGrpSpPr>
          <p:grpSpPr>
            <a:xfrm>
              <a:off x="8217363" y="1084421"/>
              <a:ext cx="1398675" cy="1368333"/>
              <a:chOff x="7274388" y="1014401"/>
              <a:chExt cx="1398675" cy="1368333"/>
            </a:xfrm>
          </p:grpSpPr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3E6F0105-0559-D94E-3A85-67B8C00C0445}"/>
                  </a:ext>
                </a:extLst>
              </p:cNvPr>
              <p:cNvSpPr/>
              <p:nvPr/>
            </p:nvSpPr>
            <p:spPr>
              <a:xfrm>
                <a:off x="7274388" y="1014401"/>
                <a:ext cx="1398675" cy="1211287"/>
              </a:xfrm>
              <a:custGeom>
                <a:avLst/>
                <a:gdLst>
                  <a:gd name="connsiteX0" fmla="*/ 2540000 w 2540000"/>
                  <a:gd name="connsiteY0" fmla="*/ 1099852 h 2199704"/>
                  <a:gd name="connsiteX1" fmla="*/ 1905000 w 2540000"/>
                  <a:gd name="connsiteY1" fmla="*/ 2199704 h 2199704"/>
                  <a:gd name="connsiteX2" fmla="*/ 635000 w 2540000"/>
                  <a:gd name="connsiteY2" fmla="*/ 2199704 h 2199704"/>
                  <a:gd name="connsiteX3" fmla="*/ 0 w 2540000"/>
                  <a:gd name="connsiteY3" fmla="*/ 1099852 h 2199704"/>
                  <a:gd name="connsiteX4" fmla="*/ 635000 w 2540000"/>
                  <a:gd name="connsiteY4" fmla="*/ 0 h 2199704"/>
                  <a:gd name="connsiteX5" fmla="*/ 1905000 w 2540000"/>
                  <a:gd name="connsiteY5" fmla="*/ 0 h 2199704"/>
                  <a:gd name="connsiteX6" fmla="*/ 2540000 w 2540000"/>
                  <a:gd name="connsiteY6" fmla="*/ 1099852 h 219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40000" h="2199704">
                    <a:moveTo>
                      <a:pt x="2540000" y="1099852"/>
                    </a:moveTo>
                    <a:lnTo>
                      <a:pt x="1905000" y="2199704"/>
                    </a:lnTo>
                    <a:lnTo>
                      <a:pt x="635000" y="2199704"/>
                    </a:lnTo>
                    <a:lnTo>
                      <a:pt x="0" y="1099852"/>
                    </a:lnTo>
                    <a:lnTo>
                      <a:pt x="635000" y="0"/>
                    </a:lnTo>
                    <a:lnTo>
                      <a:pt x="1905000" y="0"/>
                    </a:lnTo>
                    <a:lnTo>
                      <a:pt x="2540000" y="10998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6FFFF">
                      <a:alpha val="85000"/>
                    </a:srgbClr>
                  </a:gs>
                  <a:gs pos="73000">
                    <a:srgbClr val="026AFF">
                      <a:alpha val="0"/>
                    </a:srgbClr>
                  </a:gs>
                  <a:gs pos="30000">
                    <a:srgbClr val="026AFF">
                      <a:alpha val="32000"/>
                    </a:srgbClr>
                  </a:gs>
                  <a:gs pos="100000">
                    <a:srgbClr val="026AFF">
                      <a:alpha val="11000"/>
                    </a:srgbClr>
                  </a:gs>
                </a:gsLst>
                <a:lin ang="8100000" scaled="1"/>
                <a:tileRect/>
              </a:gradFill>
              <a:ln>
                <a:gradFill flip="none" rotWithShape="1">
                  <a:gsLst>
                    <a:gs pos="0">
                      <a:srgbClr val="66FFFF"/>
                    </a:gs>
                    <a:gs pos="43000">
                      <a:srgbClr val="026AFF"/>
                    </a:gs>
                    <a:gs pos="100000">
                      <a:srgbClr val="026AFF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  <a:effectLst/>
              <a:scene3d>
                <a:camera prst="perspectiveLeft">
                  <a:rot lat="0" lon="0" rev="0"/>
                </a:camera>
                <a:lightRig rig="contrasting" dir="t"/>
              </a:scene3d>
              <a:sp3d extrusionH="1270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09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229029C5-56E1-6639-A0D7-519D8082E32B}"/>
                  </a:ext>
                </a:extLst>
              </p:cNvPr>
              <p:cNvSpPr txBox="1"/>
              <p:nvPr/>
            </p:nvSpPr>
            <p:spPr>
              <a:xfrm>
                <a:off x="7717054" y="1899411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输入内容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pic>
            <p:nvPicPr>
              <p:cNvPr id="36" name="图片 35">
                <a:extLst>
                  <a:ext uri="{FF2B5EF4-FFF2-40B4-BE49-F238E27FC236}">
                    <a16:creationId xmlns:a16="http://schemas.microsoft.com/office/drawing/2014/main" id="{31ED767B-0F15-E304-BD39-5BB83684BA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61799" y="2206413"/>
                <a:ext cx="834513" cy="45982"/>
              </a:xfrm>
              <a:prstGeom prst="rect">
                <a:avLst/>
              </a:prstGeom>
            </p:spPr>
          </p:pic>
          <p:pic>
            <p:nvPicPr>
              <p:cNvPr id="37" name="图片 36">
                <a:extLst>
                  <a:ext uri="{FF2B5EF4-FFF2-40B4-BE49-F238E27FC236}">
                    <a16:creationId xmlns:a16="http://schemas.microsoft.com/office/drawing/2014/main" id="{72A49052-59ED-A347-0C5E-B99C881B8C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600000">
                <a:off x="7054917" y="1942487"/>
                <a:ext cx="834513" cy="45982"/>
              </a:xfrm>
              <a:prstGeom prst="rect">
                <a:avLst/>
              </a:prstGeom>
            </p:spPr>
          </p:pic>
          <p:grpSp>
            <p:nvGrpSpPr>
              <p:cNvPr id="257" name="图形 23">
                <a:extLst>
                  <a:ext uri="{FF2B5EF4-FFF2-40B4-BE49-F238E27FC236}">
                    <a16:creationId xmlns:a16="http://schemas.microsoft.com/office/drawing/2014/main" id="{0C721469-8160-AD1E-940E-7081FE0F7D29}"/>
                  </a:ext>
                </a:extLst>
              </p:cNvPr>
              <p:cNvGrpSpPr/>
              <p:nvPr/>
            </p:nvGrpSpPr>
            <p:grpSpPr>
              <a:xfrm>
                <a:off x="7653924" y="1185403"/>
                <a:ext cx="639230" cy="639230"/>
                <a:chOff x="7653920" y="1185402"/>
                <a:chExt cx="639231" cy="639231"/>
              </a:xfr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</p:grpSpPr>
            <p:sp>
              <p:nvSpPr>
                <p:cNvPr id="258" name="任意多边形: 形状 257">
                  <a:extLst>
                    <a:ext uri="{FF2B5EF4-FFF2-40B4-BE49-F238E27FC236}">
                      <a16:creationId xmlns:a16="http://schemas.microsoft.com/office/drawing/2014/main" id="{5F4AD9F7-7712-40C9-268A-D1ED6E4B539B}"/>
                    </a:ext>
                  </a:extLst>
                </p:cNvPr>
                <p:cNvSpPr/>
                <p:nvPr/>
              </p:nvSpPr>
              <p:spPr>
                <a:xfrm>
                  <a:off x="7777642" y="1226642"/>
                  <a:ext cx="20620" cy="20620"/>
                </a:xfrm>
                <a:custGeom>
                  <a:avLst/>
                  <a:gdLst>
                    <a:gd name="connsiteX0" fmla="*/ 0 w 20620"/>
                    <a:gd name="connsiteY0" fmla="*/ 0 h 20620"/>
                    <a:gd name="connsiteX1" fmla="*/ 20620 w 20620"/>
                    <a:gd name="connsiteY1" fmla="*/ 0 h 20620"/>
                    <a:gd name="connsiteX2" fmla="*/ 20620 w 20620"/>
                    <a:gd name="connsiteY2" fmla="*/ 20620 h 20620"/>
                    <a:gd name="connsiteX3" fmla="*/ 0 w 20620"/>
                    <a:gd name="connsiteY3" fmla="*/ 20620 h 2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620" h="20620">
                      <a:moveTo>
                        <a:pt x="0" y="0"/>
                      </a:moveTo>
                      <a:lnTo>
                        <a:pt x="20620" y="0"/>
                      </a:lnTo>
                      <a:lnTo>
                        <a:pt x="20620" y="20620"/>
                      </a:lnTo>
                      <a:lnTo>
                        <a:pt x="0" y="20620"/>
                      </a:ln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59" name="任意多边形: 形状 258">
                  <a:extLst>
                    <a:ext uri="{FF2B5EF4-FFF2-40B4-BE49-F238E27FC236}">
                      <a16:creationId xmlns:a16="http://schemas.microsoft.com/office/drawing/2014/main" id="{48101761-A6B7-C182-8951-7FEBCC99EFCD}"/>
                    </a:ext>
                  </a:extLst>
                </p:cNvPr>
                <p:cNvSpPr/>
                <p:nvPr/>
              </p:nvSpPr>
              <p:spPr>
                <a:xfrm>
                  <a:off x="7736402" y="1226642"/>
                  <a:ext cx="20620" cy="20620"/>
                </a:xfrm>
                <a:custGeom>
                  <a:avLst/>
                  <a:gdLst>
                    <a:gd name="connsiteX0" fmla="*/ 0 w 20620"/>
                    <a:gd name="connsiteY0" fmla="*/ 0 h 20620"/>
                    <a:gd name="connsiteX1" fmla="*/ 20620 w 20620"/>
                    <a:gd name="connsiteY1" fmla="*/ 0 h 20620"/>
                    <a:gd name="connsiteX2" fmla="*/ 20620 w 20620"/>
                    <a:gd name="connsiteY2" fmla="*/ 20620 h 20620"/>
                    <a:gd name="connsiteX3" fmla="*/ 0 w 20620"/>
                    <a:gd name="connsiteY3" fmla="*/ 20620 h 2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620" h="20620">
                      <a:moveTo>
                        <a:pt x="0" y="0"/>
                      </a:moveTo>
                      <a:lnTo>
                        <a:pt x="20620" y="0"/>
                      </a:lnTo>
                      <a:lnTo>
                        <a:pt x="20620" y="20620"/>
                      </a:lnTo>
                      <a:lnTo>
                        <a:pt x="0" y="20620"/>
                      </a:ln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0" name="任意多边形: 形状 259">
                  <a:extLst>
                    <a:ext uri="{FF2B5EF4-FFF2-40B4-BE49-F238E27FC236}">
                      <a16:creationId xmlns:a16="http://schemas.microsoft.com/office/drawing/2014/main" id="{29784323-F0C7-4660-FE4A-02C702D35681}"/>
                    </a:ext>
                  </a:extLst>
                </p:cNvPr>
                <p:cNvSpPr/>
                <p:nvPr/>
              </p:nvSpPr>
              <p:spPr>
                <a:xfrm>
                  <a:off x="7695160" y="1226642"/>
                  <a:ext cx="20620" cy="20620"/>
                </a:xfrm>
                <a:custGeom>
                  <a:avLst/>
                  <a:gdLst>
                    <a:gd name="connsiteX0" fmla="*/ 0 w 20620"/>
                    <a:gd name="connsiteY0" fmla="*/ 0 h 20620"/>
                    <a:gd name="connsiteX1" fmla="*/ 20620 w 20620"/>
                    <a:gd name="connsiteY1" fmla="*/ 0 h 20620"/>
                    <a:gd name="connsiteX2" fmla="*/ 20620 w 20620"/>
                    <a:gd name="connsiteY2" fmla="*/ 20620 h 20620"/>
                    <a:gd name="connsiteX3" fmla="*/ 0 w 20620"/>
                    <a:gd name="connsiteY3" fmla="*/ 20620 h 2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620" h="20620">
                      <a:moveTo>
                        <a:pt x="0" y="0"/>
                      </a:moveTo>
                      <a:lnTo>
                        <a:pt x="20620" y="0"/>
                      </a:lnTo>
                      <a:lnTo>
                        <a:pt x="20620" y="20620"/>
                      </a:lnTo>
                      <a:lnTo>
                        <a:pt x="0" y="20620"/>
                      </a:ln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1" name="任意多边形: 形状 260">
                  <a:extLst>
                    <a:ext uri="{FF2B5EF4-FFF2-40B4-BE49-F238E27FC236}">
                      <a16:creationId xmlns:a16="http://schemas.microsoft.com/office/drawing/2014/main" id="{3947B012-869A-D91D-75F9-64C12210B69C}"/>
                    </a:ext>
                  </a:extLst>
                </p:cNvPr>
                <p:cNvSpPr/>
                <p:nvPr/>
              </p:nvSpPr>
              <p:spPr>
                <a:xfrm>
                  <a:off x="7695220" y="1318289"/>
                  <a:ext cx="102978" cy="104247"/>
                </a:xfrm>
                <a:custGeom>
                  <a:avLst/>
                  <a:gdLst>
                    <a:gd name="connsiteX0" fmla="*/ 29788 w 102978"/>
                    <a:gd name="connsiteY0" fmla="*/ 98545 h 104247"/>
                    <a:gd name="connsiteX1" fmla="*/ 51491 w 102978"/>
                    <a:gd name="connsiteY1" fmla="*/ 55129 h 104247"/>
                    <a:gd name="connsiteX2" fmla="*/ 73193 w 102978"/>
                    <a:gd name="connsiteY2" fmla="*/ 98545 h 104247"/>
                    <a:gd name="connsiteX3" fmla="*/ 82421 w 102978"/>
                    <a:gd name="connsiteY3" fmla="*/ 104247 h 104247"/>
                    <a:gd name="connsiteX4" fmla="*/ 84235 w 102978"/>
                    <a:gd name="connsiteY4" fmla="*/ 104082 h 104247"/>
                    <a:gd name="connsiteX5" fmla="*/ 92669 w 102978"/>
                    <a:gd name="connsiteY5" fmla="*/ 95071 h 104247"/>
                    <a:gd name="connsiteX6" fmla="*/ 102979 w 102978"/>
                    <a:gd name="connsiteY6" fmla="*/ 2279 h 104247"/>
                    <a:gd name="connsiteX7" fmla="*/ 82482 w 102978"/>
                    <a:gd name="connsiteY7" fmla="*/ 0 h 104247"/>
                    <a:gd name="connsiteX8" fmla="*/ 76027 w 102978"/>
                    <a:gd name="connsiteY8" fmla="*/ 58088 h 104247"/>
                    <a:gd name="connsiteX9" fmla="*/ 60717 w 102978"/>
                    <a:gd name="connsiteY9" fmla="*/ 27456 h 104247"/>
                    <a:gd name="connsiteX10" fmla="*/ 42272 w 102978"/>
                    <a:gd name="connsiteY10" fmla="*/ 27456 h 104247"/>
                    <a:gd name="connsiteX11" fmla="*/ 26951 w 102978"/>
                    <a:gd name="connsiteY11" fmla="*/ 58098 h 104247"/>
                    <a:gd name="connsiteX12" fmla="*/ 20497 w 102978"/>
                    <a:gd name="connsiteY12" fmla="*/ 10 h 104247"/>
                    <a:gd name="connsiteX13" fmla="*/ 0 w 102978"/>
                    <a:gd name="connsiteY13" fmla="*/ 2279 h 104247"/>
                    <a:gd name="connsiteX14" fmla="*/ 10310 w 102978"/>
                    <a:gd name="connsiteY14" fmla="*/ 95071 h 104247"/>
                    <a:gd name="connsiteX15" fmla="*/ 18744 w 102978"/>
                    <a:gd name="connsiteY15" fmla="*/ 104082 h 104247"/>
                    <a:gd name="connsiteX16" fmla="*/ 29788 w 102978"/>
                    <a:gd name="connsiteY16" fmla="*/ 98545 h 104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2978" h="104247">
                      <a:moveTo>
                        <a:pt x="29788" y="98545"/>
                      </a:moveTo>
                      <a:lnTo>
                        <a:pt x="51491" y="55129"/>
                      </a:lnTo>
                      <a:lnTo>
                        <a:pt x="73193" y="98545"/>
                      </a:lnTo>
                      <a:cubicBezTo>
                        <a:pt x="74966" y="102082"/>
                        <a:pt x="78564" y="104247"/>
                        <a:pt x="82421" y="104247"/>
                      </a:cubicBezTo>
                      <a:cubicBezTo>
                        <a:pt x="83019" y="104247"/>
                        <a:pt x="83627" y="104196"/>
                        <a:pt x="84235" y="104082"/>
                      </a:cubicBezTo>
                      <a:cubicBezTo>
                        <a:pt x="88741" y="103278"/>
                        <a:pt x="92174" y="99608"/>
                        <a:pt x="92669" y="95071"/>
                      </a:cubicBezTo>
                      <a:lnTo>
                        <a:pt x="102979" y="2279"/>
                      </a:lnTo>
                      <a:lnTo>
                        <a:pt x="82482" y="0"/>
                      </a:lnTo>
                      <a:lnTo>
                        <a:pt x="76027" y="58088"/>
                      </a:lnTo>
                      <a:lnTo>
                        <a:pt x="60717" y="27456"/>
                      </a:lnTo>
                      <a:cubicBezTo>
                        <a:pt x="57211" y="20465"/>
                        <a:pt x="45777" y="20465"/>
                        <a:pt x="42272" y="27456"/>
                      </a:cubicBezTo>
                      <a:lnTo>
                        <a:pt x="26951" y="58098"/>
                      </a:lnTo>
                      <a:lnTo>
                        <a:pt x="20497" y="10"/>
                      </a:lnTo>
                      <a:lnTo>
                        <a:pt x="0" y="2279"/>
                      </a:lnTo>
                      <a:lnTo>
                        <a:pt x="10310" y="95071"/>
                      </a:lnTo>
                      <a:cubicBezTo>
                        <a:pt x="10816" y="99608"/>
                        <a:pt x="14249" y="103277"/>
                        <a:pt x="18744" y="104082"/>
                      </a:cubicBezTo>
                      <a:cubicBezTo>
                        <a:pt x="23262" y="104896"/>
                        <a:pt x="27737" y="102628"/>
                        <a:pt x="29788" y="98545"/>
                      </a:cubicBez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2" name="任意多边形: 形状 261">
                  <a:extLst>
                    <a:ext uri="{FF2B5EF4-FFF2-40B4-BE49-F238E27FC236}">
                      <a16:creationId xmlns:a16="http://schemas.microsoft.com/office/drawing/2014/main" id="{BC6E65DD-40F3-451E-A7D6-A0013D798743}"/>
                    </a:ext>
                  </a:extLst>
                </p:cNvPr>
                <p:cNvSpPr/>
                <p:nvPr/>
              </p:nvSpPr>
              <p:spPr>
                <a:xfrm>
                  <a:off x="7818952" y="1318288"/>
                  <a:ext cx="102968" cy="104247"/>
                </a:xfrm>
                <a:custGeom>
                  <a:avLst/>
                  <a:gdLst>
                    <a:gd name="connsiteX0" fmla="*/ 18736 w 102968"/>
                    <a:gd name="connsiteY0" fmla="*/ 104082 h 104247"/>
                    <a:gd name="connsiteX1" fmla="*/ 29768 w 102968"/>
                    <a:gd name="connsiteY1" fmla="*/ 98545 h 104247"/>
                    <a:gd name="connsiteX2" fmla="*/ 51481 w 102968"/>
                    <a:gd name="connsiteY2" fmla="*/ 55129 h 104247"/>
                    <a:gd name="connsiteX3" fmla="*/ 73183 w 102968"/>
                    <a:gd name="connsiteY3" fmla="*/ 98545 h 104247"/>
                    <a:gd name="connsiteX4" fmla="*/ 82411 w 102968"/>
                    <a:gd name="connsiteY4" fmla="*/ 104247 h 104247"/>
                    <a:gd name="connsiteX5" fmla="*/ 84225 w 102968"/>
                    <a:gd name="connsiteY5" fmla="*/ 104082 h 104247"/>
                    <a:gd name="connsiteX6" fmla="*/ 92659 w 102968"/>
                    <a:gd name="connsiteY6" fmla="*/ 95071 h 104247"/>
                    <a:gd name="connsiteX7" fmla="*/ 102969 w 102968"/>
                    <a:gd name="connsiteY7" fmla="*/ 2279 h 104247"/>
                    <a:gd name="connsiteX8" fmla="*/ 82472 w 102968"/>
                    <a:gd name="connsiteY8" fmla="*/ 0 h 104247"/>
                    <a:gd name="connsiteX9" fmla="*/ 76017 w 102968"/>
                    <a:gd name="connsiteY9" fmla="*/ 58088 h 104247"/>
                    <a:gd name="connsiteX10" fmla="*/ 60707 w 102968"/>
                    <a:gd name="connsiteY10" fmla="*/ 27456 h 104247"/>
                    <a:gd name="connsiteX11" fmla="*/ 42262 w 102968"/>
                    <a:gd name="connsiteY11" fmla="*/ 27456 h 104247"/>
                    <a:gd name="connsiteX12" fmla="*/ 26951 w 102968"/>
                    <a:gd name="connsiteY12" fmla="*/ 58088 h 104247"/>
                    <a:gd name="connsiteX13" fmla="*/ 20497 w 102968"/>
                    <a:gd name="connsiteY13" fmla="*/ 0 h 104247"/>
                    <a:gd name="connsiteX14" fmla="*/ 0 w 102968"/>
                    <a:gd name="connsiteY14" fmla="*/ 2279 h 104247"/>
                    <a:gd name="connsiteX15" fmla="*/ 10310 w 102968"/>
                    <a:gd name="connsiteY15" fmla="*/ 95071 h 104247"/>
                    <a:gd name="connsiteX16" fmla="*/ 18736 w 102968"/>
                    <a:gd name="connsiteY16" fmla="*/ 104082 h 104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2968" h="104247">
                      <a:moveTo>
                        <a:pt x="18736" y="104082"/>
                      </a:moveTo>
                      <a:cubicBezTo>
                        <a:pt x="23252" y="104886"/>
                        <a:pt x="27727" y="102618"/>
                        <a:pt x="29768" y="98545"/>
                      </a:cubicBezTo>
                      <a:lnTo>
                        <a:pt x="51481" y="55129"/>
                      </a:lnTo>
                      <a:lnTo>
                        <a:pt x="73183" y="98545"/>
                      </a:lnTo>
                      <a:cubicBezTo>
                        <a:pt x="74956" y="102082"/>
                        <a:pt x="78554" y="104247"/>
                        <a:pt x="82411" y="104247"/>
                      </a:cubicBezTo>
                      <a:cubicBezTo>
                        <a:pt x="83009" y="104247"/>
                        <a:pt x="83617" y="104196"/>
                        <a:pt x="84225" y="104082"/>
                      </a:cubicBezTo>
                      <a:cubicBezTo>
                        <a:pt x="88731" y="103278"/>
                        <a:pt x="92164" y="99608"/>
                        <a:pt x="92659" y="95071"/>
                      </a:cubicBezTo>
                      <a:lnTo>
                        <a:pt x="102969" y="2279"/>
                      </a:lnTo>
                      <a:lnTo>
                        <a:pt x="82472" y="0"/>
                      </a:lnTo>
                      <a:lnTo>
                        <a:pt x="76017" y="58088"/>
                      </a:lnTo>
                      <a:lnTo>
                        <a:pt x="60707" y="27456"/>
                      </a:lnTo>
                      <a:cubicBezTo>
                        <a:pt x="57201" y="20465"/>
                        <a:pt x="45767" y="20465"/>
                        <a:pt x="42262" y="27456"/>
                      </a:cubicBezTo>
                      <a:lnTo>
                        <a:pt x="26951" y="58088"/>
                      </a:lnTo>
                      <a:lnTo>
                        <a:pt x="20497" y="0"/>
                      </a:lnTo>
                      <a:lnTo>
                        <a:pt x="0" y="2279"/>
                      </a:lnTo>
                      <a:lnTo>
                        <a:pt x="10310" y="95071"/>
                      </a:lnTo>
                      <a:cubicBezTo>
                        <a:pt x="10807" y="99619"/>
                        <a:pt x="14240" y="103288"/>
                        <a:pt x="18736" y="104082"/>
                      </a:cubicBez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id="{1215FF0B-F56B-4993-4FB9-CFA9D96D0DF4}"/>
                    </a:ext>
                  </a:extLst>
                </p:cNvPr>
                <p:cNvSpPr/>
                <p:nvPr/>
              </p:nvSpPr>
              <p:spPr>
                <a:xfrm>
                  <a:off x="7942673" y="1318288"/>
                  <a:ext cx="102968" cy="104247"/>
                </a:xfrm>
                <a:custGeom>
                  <a:avLst/>
                  <a:gdLst>
                    <a:gd name="connsiteX0" fmla="*/ 18736 w 102968"/>
                    <a:gd name="connsiteY0" fmla="*/ 104082 h 104247"/>
                    <a:gd name="connsiteX1" fmla="*/ 29768 w 102968"/>
                    <a:gd name="connsiteY1" fmla="*/ 98545 h 104247"/>
                    <a:gd name="connsiteX2" fmla="*/ 51481 w 102968"/>
                    <a:gd name="connsiteY2" fmla="*/ 55129 h 104247"/>
                    <a:gd name="connsiteX3" fmla="*/ 73183 w 102968"/>
                    <a:gd name="connsiteY3" fmla="*/ 98545 h 104247"/>
                    <a:gd name="connsiteX4" fmla="*/ 82411 w 102968"/>
                    <a:gd name="connsiteY4" fmla="*/ 104247 h 104247"/>
                    <a:gd name="connsiteX5" fmla="*/ 84225 w 102968"/>
                    <a:gd name="connsiteY5" fmla="*/ 104082 h 104247"/>
                    <a:gd name="connsiteX6" fmla="*/ 92659 w 102968"/>
                    <a:gd name="connsiteY6" fmla="*/ 95071 h 104247"/>
                    <a:gd name="connsiteX7" fmla="*/ 102969 w 102968"/>
                    <a:gd name="connsiteY7" fmla="*/ 2279 h 104247"/>
                    <a:gd name="connsiteX8" fmla="*/ 82472 w 102968"/>
                    <a:gd name="connsiteY8" fmla="*/ 0 h 104247"/>
                    <a:gd name="connsiteX9" fmla="*/ 76017 w 102968"/>
                    <a:gd name="connsiteY9" fmla="*/ 58088 h 104247"/>
                    <a:gd name="connsiteX10" fmla="*/ 60707 w 102968"/>
                    <a:gd name="connsiteY10" fmla="*/ 27456 h 104247"/>
                    <a:gd name="connsiteX11" fmla="*/ 42262 w 102968"/>
                    <a:gd name="connsiteY11" fmla="*/ 27456 h 104247"/>
                    <a:gd name="connsiteX12" fmla="*/ 26951 w 102968"/>
                    <a:gd name="connsiteY12" fmla="*/ 58088 h 104247"/>
                    <a:gd name="connsiteX13" fmla="*/ 20497 w 102968"/>
                    <a:gd name="connsiteY13" fmla="*/ 0 h 104247"/>
                    <a:gd name="connsiteX14" fmla="*/ 0 w 102968"/>
                    <a:gd name="connsiteY14" fmla="*/ 2279 h 104247"/>
                    <a:gd name="connsiteX15" fmla="*/ 10310 w 102968"/>
                    <a:gd name="connsiteY15" fmla="*/ 95071 h 104247"/>
                    <a:gd name="connsiteX16" fmla="*/ 18736 w 102968"/>
                    <a:gd name="connsiteY16" fmla="*/ 104082 h 104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2968" h="104247">
                      <a:moveTo>
                        <a:pt x="18736" y="104082"/>
                      </a:moveTo>
                      <a:cubicBezTo>
                        <a:pt x="23252" y="104886"/>
                        <a:pt x="27727" y="102618"/>
                        <a:pt x="29768" y="98545"/>
                      </a:cubicBezTo>
                      <a:lnTo>
                        <a:pt x="51481" y="55129"/>
                      </a:lnTo>
                      <a:lnTo>
                        <a:pt x="73183" y="98545"/>
                      </a:lnTo>
                      <a:cubicBezTo>
                        <a:pt x="74956" y="102082"/>
                        <a:pt x="78554" y="104247"/>
                        <a:pt x="82411" y="104247"/>
                      </a:cubicBezTo>
                      <a:cubicBezTo>
                        <a:pt x="83009" y="104247"/>
                        <a:pt x="83617" y="104196"/>
                        <a:pt x="84225" y="104082"/>
                      </a:cubicBezTo>
                      <a:cubicBezTo>
                        <a:pt x="88731" y="103278"/>
                        <a:pt x="92164" y="99608"/>
                        <a:pt x="92659" y="95071"/>
                      </a:cubicBezTo>
                      <a:lnTo>
                        <a:pt x="102969" y="2279"/>
                      </a:lnTo>
                      <a:lnTo>
                        <a:pt x="82472" y="0"/>
                      </a:lnTo>
                      <a:lnTo>
                        <a:pt x="76017" y="58088"/>
                      </a:lnTo>
                      <a:lnTo>
                        <a:pt x="60707" y="27456"/>
                      </a:lnTo>
                      <a:cubicBezTo>
                        <a:pt x="57201" y="20465"/>
                        <a:pt x="45767" y="20465"/>
                        <a:pt x="42262" y="27456"/>
                      </a:cubicBezTo>
                      <a:lnTo>
                        <a:pt x="26951" y="58088"/>
                      </a:lnTo>
                      <a:lnTo>
                        <a:pt x="20497" y="0"/>
                      </a:lnTo>
                      <a:lnTo>
                        <a:pt x="0" y="2279"/>
                      </a:lnTo>
                      <a:lnTo>
                        <a:pt x="10310" y="95071"/>
                      </a:lnTo>
                      <a:cubicBezTo>
                        <a:pt x="10808" y="99619"/>
                        <a:pt x="14242" y="103288"/>
                        <a:pt x="18736" y="104082"/>
                      </a:cubicBez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4" name="任意多边形: 形状 263">
                  <a:extLst>
                    <a:ext uri="{FF2B5EF4-FFF2-40B4-BE49-F238E27FC236}">
                      <a16:creationId xmlns:a16="http://schemas.microsoft.com/office/drawing/2014/main" id="{D08007A8-9BCD-9614-895D-3750EAA8607F}"/>
                    </a:ext>
                  </a:extLst>
                </p:cNvPr>
                <p:cNvSpPr/>
                <p:nvPr/>
              </p:nvSpPr>
              <p:spPr>
                <a:xfrm>
                  <a:off x="7653920" y="1185402"/>
                  <a:ext cx="639231" cy="639231"/>
                </a:xfrm>
                <a:custGeom>
                  <a:avLst/>
                  <a:gdLst>
                    <a:gd name="connsiteX0" fmla="*/ 639231 w 639231"/>
                    <a:gd name="connsiteY0" fmla="*/ 350546 h 639231"/>
                    <a:gd name="connsiteX1" fmla="*/ 597991 w 639231"/>
                    <a:gd name="connsiteY1" fmla="*/ 249722 h 639231"/>
                    <a:gd name="connsiteX2" fmla="*/ 597991 w 639231"/>
                    <a:gd name="connsiteY2" fmla="*/ 0 h 639231"/>
                    <a:gd name="connsiteX3" fmla="*/ 0 w 639231"/>
                    <a:gd name="connsiteY3" fmla="*/ 0 h 639231"/>
                    <a:gd name="connsiteX4" fmla="*/ 0 w 639231"/>
                    <a:gd name="connsiteY4" fmla="*/ 494888 h 639231"/>
                    <a:gd name="connsiteX5" fmla="*/ 453648 w 639231"/>
                    <a:gd name="connsiteY5" fmla="*/ 494888 h 639231"/>
                    <a:gd name="connsiteX6" fmla="*/ 453648 w 639231"/>
                    <a:gd name="connsiteY6" fmla="*/ 597991 h 639231"/>
                    <a:gd name="connsiteX7" fmla="*/ 494888 w 639231"/>
                    <a:gd name="connsiteY7" fmla="*/ 639231 h 639231"/>
                    <a:gd name="connsiteX8" fmla="*/ 536129 w 639231"/>
                    <a:gd name="connsiteY8" fmla="*/ 597991 h 639231"/>
                    <a:gd name="connsiteX9" fmla="*/ 536129 w 639231"/>
                    <a:gd name="connsiteY9" fmla="*/ 488806 h 639231"/>
                    <a:gd name="connsiteX10" fmla="*/ 639231 w 639231"/>
                    <a:gd name="connsiteY10" fmla="*/ 350546 h 639231"/>
                    <a:gd name="connsiteX11" fmla="*/ 577370 w 639231"/>
                    <a:gd name="connsiteY11" fmla="*/ 20620 h 639231"/>
                    <a:gd name="connsiteX12" fmla="*/ 577370 w 639231"/>
                    <a:gd name="connsiteY12" fmla="*/ 82481 h 639231"/>
                    <a:gd name="connsiteX13" fmla="*/ 20620 w 639231"/>
                    <a:gd name="connsiteY13" fmla="*/ 82481 h 639231"/>
                    <a:gd name="connsiteX14" fmla="*/ 20620 w 639231"/>
                    <a:gd name="connsiteY14" fmla="*/ 20620 h 639231"/>
                    <a:gd name="connsiteX15" fmla="*/ 20620 w 639231"/>
                    <a:gd name="connsiteY15" fmla="*/ 103102 h 639231"/>
                    <a:gd name="connsiteX16" fmla="*/ 577369 w 639231"/>
                    <a:gd name="connsiteY16" fmla="*/ 103102 h 639231"/>
                    <a:gd name="connsiteX17" fmla="*/ 577369 w 639231"/>
                    <a:gd name="connsiteY17" fmla="*/ 232258 h 639231"/>
                    <a:gd name="connsiteX18" fmla="*/ 494887 w 639231"/>
                    <a:gd name="connsiteY18" fmla="*/ 206204 h 639231"/>
                    <a:gd name="connsiteX19" fmla="*/ 359556 w 639231"/>
                    <a:gd name="connsiteY19" fmla="*/ 300832 h 639231"/>
                    <a:gd name="connsiteX20" fmla="*/ 226823 w 639231"/>
                    <a:gd name="connsiteY20" fmla="*/ 257756 h 639231"/>
                    <a:gd name="connsiteX21" fmla="*/ 20620 w 639231"/>
                    <a:gd name="connsiteY21" fmla="*/ 390263 h 639231"/>
                    <a:gd name="connsiteX22" fmla="*/ 20620 w 639231"/>
                    <a:gd name="connsiteY22" fmla="*/ 103102 h 639231"/>
                    <a:gd name="connsiteX23" fmla="*/ 277550 w 639231"/>
                    <a:gd name="connsiteY23" fmla="*/ 371166 h 639231"/>
                    <a:gd name="connsiteX24" fmla="*/ 176098 w 639231"/>
                    <a:gd name="connsiteY24" fmla="*/ 371166 h 639231"/>
                    <a:gd name="connsiteX25" fmla="*/ 226825 w 639231"/>
                    <a:gd name="connsiteY25" fmla="*/ 278374 h 639231"/>
                    <a:gd name="connsiteX26" fmla="*/ 277550 w 639231"/>
                    <a:gd name="connsiteY26" fmla="*/ 371166 h 639231"/>
                    <a:gd name="connsiteX27" fmla="*/ 265673 w 639231"/>
                    <a:gd name="connsiteY27" fmla="*/ 282199 h 639231"/>
                    <a:gd name="connsiteX28" fmla="*/ 353402 w 639231"/>
                    <a:gd name="connsiteY28" fmla="*/ 322018 h 639231"/>
                    <a:gd name="connsiteX29" fmla="*/ 350546 w 639231"/>
                    <a:gd name="connsiteY29" fmla="*/ 350546 h 639231"/>
                    <a:gd name="connsiteX30" fmla="*/ 352195 w 639231"/>
                    <a:gd name="connsiteY30" fmla="*/ 371166 h 639231"/>
                    <a:gd name="connsiteX31" fmla="*/ 298706 w 639231"/>
                    <a:gd name="connsiteY31" fmla="*/ 371166 h 639231"/>
                    <a:gd name="connsiteX32" fmla="*/ 265673 w 639231"/>
                    <a:gd name="connsiteY32" fmla="*/ 282199 h 639231"/>
                    <a:gd name="connsiteX33" fmla="*/ 154951 w 639231"/>
                    <a:gd name="connsiteY33" fmla="*/ 371166 h 639231"/>
                    <a:gd name="connsiteX34" fmla="*/ 54788 w 639231"/>
                    <a:gd name="connsiteY34" fmla="*/ 371166 h 639231"/>
                    <a:gd name="connsiteX35" fmla="*/ 187995 w 639231"/>
                    <a:gd name="connsiteY35" fmla="*/ 282158 h 639231"/>
                    <a:gd name="connsiteX36" fmla="*/ 154951 w 639231"/>
                    <a:gd name="connsiteY36" fmla="*/ 371166 h 639231"/>
                    <a:gd name="connsiteX37" fmla="*/ 42932 w 639231"/>
                    <a:gd name="connsiteY37" fmla="*/ 391786 h 639231"/>
                    <a:gd name="connsiteX38" fmla="*/ 151292 w 639231"/>
                    <a:gd name="connsiteY38" fmla="*/ 391786 h 639231"/>
                    <a:gd name="connsiteX39" fmla="*/ 144425 w 639231"/>
                    <a:gd name="connsiteY39" fmla="*/ 474268 h 639231"/>
                    <a:gd name="connsiteX40" fmla="*/ 21146 w 639231"/>
                    <a:gd name="connsiteY40" fmla="*/ 474268 h 639231"/>
                    <a:gd name="connsiteX41" fmla="*/ 42932 w 639231"/>
                    <a:gd name="connsiteY41" fmla="*/ 391786 h 639231"/>
                    <a:gd name="connsiteX42" fmla="*/ 172252 w 639231"/>
                    <a:gd name="connsiteY42" fmla="*/ 391786 h 639231"/>
                    <a:gd name="connsiteX43" fmla="*/ 281395 w 639231"/>
                    <a:gd name="connsiteY43" fmla="*/ 391786 h 639231"/>
                    <a:gd name="connsiteX44" fmla="*/ 288509 w 639231"/>
                    <a:gd name="connsiteY44" fmla="*/ 474268 h 639231"/>
                    <a:gd name="connsiteX45" fmla="*/ 165138 w 639231"/>
                    <a:gd name="connsiteY45" fmla="*/ 474268 h 639231"/>
                    <a:gd name="connsiteX46" fmla="*/ 172252 w 639231"/>
                    <a:gd name="connsiteY46" fmla="*/ 391786 h 639231"/>
                    <a:gd name="connsiteX47" fmla="*/ 302356 w 639231"/>
                    <a:gd name="connsiteY47" fmla="*/ 391786 h 639231"/>
                    <a:gd name="connsiteX48" fmla="*/ 356628 w 639231"/>
                    <a:gd name="connsiteY48" fmla="*/ 391786 h 639231"/>
                    <a:gd name="connsiteX49" fmla="*/ 420934 w 639231"/>
                    <a:gd name="connsiteY49" fmla="*/ 474268 h 639231"/>
                    <a:gd name="connsiteX50" fmla="*/ 309223 w 639231"/>
                    <a:gd name="connsiteY50" fmla="*/ 474268 h 639231"/>
                    <a:gd name="connsiteX51" fmla="*/ 302356 w 639231"/>
                    <a:gd name="connsiteY51" fmla="*/ 391786 h 639231"/>
                    <a:gd name="connsiteX52" fmla="*/ 515509 w 639231"/>
                    <a:gd name="connsiteY52" fmla="*/ 597991 h 639231"/>
                    <a:gd name="connsiteX53" fmla="*/ 494888 w 639231"/>
                    <a:gd name="connsiteY53" fmla="*/ 618611 h 639231"/>
                    <a:gd name="connsiteX54" fmla="*/ 474268 w 639231"/>
                    <a:gd name="connsiteY54" fmla="*/ 597991 h 639231"/>
                    <a:gd name="connsiteX55" fmla="*/ 474268 w 639231"/>
                    <a:gd name="connsiteY55" fmla="*/ 493239 h 639231"/>
                    <a:gd name="connsiteX56" fmla="*/ 494888 w 639231"/>
                    <a:gd name="connsiteY56" fmla="*/ 494888 h 639231"/>
                    <a:gd name="connsiteX57" fmla="*/ 515509 w 639231"/>
                    <a:gd name="connsiteY57" fmla="*/ 493239 h 639231"/>
                    <a:gd name="connsiteX58" fmla="*/ 494888 w 639231"/>
                    <a:gd name="connsiteY58" fmla="*/ 474268 h 639231"/>
                    <a:gd name="connsiteX59" fmla="*/ 371166 w 639231"/>
                    <a:gd name="connsiteY59" fmla="*/ 350546 h 639231"/>
                    <a:gd name="connsiteX60" fmla="*/ 494888 w 639231"/>
                    <a:gd name="connsiteY60" fmla="*/ 226823 h 639231"/>
                    <a:gd name="connsiteX61" fmla="*/ 618611 w 639231"/>
                    <a:gd name="connsiteY61" fmla="*/ 350546 h 639231"/>
                    <a:gd name="connsiteX62" fmla="*/ 494888 w 639231"/>
                    <a:gd name="connsiteY62" fmla="*/ 474268 h 639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639231" h="639231">
                      <a:moveTo>
                        <a:pt x="639231" y="350546"/>
                      </a:moveTo>
                      <a:cubicBezTo>
                        <a:pt x="639231" y="311325"/>
                        <a:pt x="623456" y="275756"/>
                        <a:pt x="597991" y="249722"/>
                      </a:cubicBezTo>
                      <a:lnTo>
                        <a:pt x="597991" y="0"/>
                      </a:lnTo>
                      <a:lnTo>
                        <a:pt x="0" y="0"/>
                      </a:lnTo>
                      <a:lnTo>
                        <a:pt x="0" y="494888"/>
                      </a:lnTo>
                      <a:lnTo>
                        <a:pt x="453648" y="494888"/>
                      </a:lnTo>
                      <a:lnTo>
                        <a:pt x="453648" y="597991"/>
                      </a:lnTo>
                      <a:cubicBezTo>
                        <a:pt x="453648" y="620735"/>
                        <a:pt x="472145" y="639231"/>
                        <a:pt x="494888" y="639231"/>
                      </a:cubicBezTo>
                      <a:cubicBezTo>
                        <a:pt x="517632" y="639231"/>
                        <a:pt x="536129" y="620735"/>
                        <a:pt x="536129" y="597991"/>
                      </a:cubicBezTo>
                      <a:lnTo>
                        <a:pt x="536129" y="488806"/>
                      </a:lnTo>
                      <a:cubicBezTo>
                        <a:pt x="595671" y="471010"/>
                        <a:pt x="639231" y="415799"/>
                        <a:pt x="639231" y="350546"/>
                      </a:cubicBezTo>
                      <a:close/>
                      <a:moveTo>
                        <a:pt x="577370" y="20620"/>
                      </a:moveTo>
                      <a:lnTo>
                        <a:pt x="577370" y="82481"/>
                      </a:lnTo>
                      <a:lnTo>
                        <a:pt x="20620" y="82481"/>
                      </a:lnTo>
                      <a:lnTo>
                        <a:pt x="20620" y="20620"/>
                      </a:lnTo>
                      <a:close/>
                      <a:moveTo>
                        <a:pt x="20620" y="103102"/>
                      </a:moveTo>
                      <a:lnTo>
                        <a:pt x="577369" y="103102"/>
                      </a:lnTo>
                      <a:lnTo>
                        <a:pt x="577369" y="232258"/>
                      </a:lnTo>
                      <a:cubicBezTo>
                        <a:pt x="553965" y="215885"/>
                        <a:pt x="525550" y="206204"/>
                        <a:pt x="494887" y="206204"/>
                      </a:cubicBezTo>
                      <a:cubicBezTo>
                        <a:pt x="432789" y="206204"/>
                        <a:pt x="379877" y="245703"/>
                        <a:pt x="359556" y="300832"/>
                      </a:cubicBezTo>
                      <a:cubicBezTo>
                        <a:pt x="321079" y="273047"/>
                        <a:pt x="274560" y="257756"/>
                        <a:pt x="226823" y="257756"/>
                      </a:cubicBezTo>
                      <a:cubicBezTo>
                        <a:pt x="135403" y="257756"/>
                        <a:pt x="56490" y="312153"/>
                        <a:pt x="20620" y="390263"/>
                      </a:cubicBezTo>
                      <a:lnTo>
                        <a:pt x="20620" y="103102"/>
                      </a:lnTo>
                      <a:close/>
                      <a:moveTo>
                        <a:pt x="277550" y="371166"/>
                      </a:moveTo>
                      <a:lnTo>
                        <a:pt x="176098" y="371166"/>
                      </a:lnTo>
                      <a:cubicBezTo>
                        <a:pt x="188161" y="314439"/>
                        <a:pt x="208183" y="278374"/>
                        <a:pt x="226825" y="278374"/>
                      </a:cubicBezTo>
                      <a:cubicBezTo>
                        <a:pt x="245466" y="278374"/>
                        <a:pt x="265487" y="314439"/>
                        <a:pt x="277550" y="371166"/>
                      </a:cubicBezTo>
                      <a:close/>
                      <a:moveTo>
                        <a:pt x="265673" y="282199"/>
                      </a:moveTo>
                      <a:cubicBezTo>
                        <a:pt x="297531" y="288323"/>
                        <a:pt x="327647" y="301953"/>
                        <a:pt x="353402" y="322018"/>
                      </a:cubicBezTo>
                      <a:cubicBezTo>
                        <a:pt x="351547" y="331245"/>
                        <a:pt x="350546" y="340783"/>
                        <a:pt x="350546" y="350546"/>
                      </a:cubicBezTo>
                      <a:cubicBezTo>
                        <a:pt x="350546" y="357567"/>
                        <a:pt x="351216" y="364413"/>
                        <a:pt x="352195" y="371166"/>
                      </a:cubicBezTo>
                      <a:lnTo>
                        <a:pt x="298706" y="371166"/>
                      </a:lnTo>
                      <a:cubicBezTo>
                        <a:pt x="291366" y="334410"/>
                        <a:pt x="280293" y="302676"/>
                        <a:pt x="265673" y="282199"/>
                      </a:cubicBezTo>
                      <a:close/>
                      <a:moveTo>
                        <a:pt x="154951" y="371166"/>
                      </a:moveTo>
                      <a:lnTo>
                        <a:pt x="54788" y="371166"/>
                      </a:lnTo>
                      <a:cubicBezTo>
                        <a:pt x="84894" y="325657"/>
                        <a:pt x="132517" y="292788"/>
                        <a:pt x="187995" y="282158"/>
                      </a:cubicBezTo>
                      <a:cubicBezTo>
                        <a:pt x="173376" y="302635"/>
                        <a:pt x="162292" y="334390"/>
                        <a:pt x="154951" y="371166"/>
                      </a:cubicBezTo>
                      <a:close/>
                      <a:moveTo>
                        <a:pt x="42932" y="391786"/>
                      </a:moveTo>
                      <a:lnTo>
                        <a:pt x="151292" y="391786"/>
                      </a:lnTo>
                      <a:cubicBezTo>
                        <a:pt x="147199" y="418128"/>
                        <a:pt x="144878" y="446296"/>
                        <a:pt x="144425" y="474268"/>
                      </a:cubicBezTo>
                      <a:lnTo>
                        <a:pt x="21146" y="474268"/>
                      </a:lnTo>
                      <a:cubicBezTo>
                        <a:pt x="22610" y="444709"/>
                        <a:pt x="30250" y="416810"/>
                        <a:pt x="42932" y="391786"/>
                      </a:cubicBezTo>
                      <a:close/>
                      <a:moveTo>
                        <a:pt x="172252" y="391786"/>
                      </a:moveTo>
                      <a:lnTo>
                        <a:pt x="281395" y="391786"/>
                      </a:lnTo>
                      <a:cubicBezTo>
                        <a:pt x="285458" y="416530"/>
                        <a:pt x="288015" y="444337"/>
                        <a:pt x="288509" y="474268"/>
                      </a:cubicBezTo>
                      <a:lnTo>
                        <a:pt x="165138" y="474268"/>
                      </a:lnTo>
                      <a:cubicBezTo>
                        <a:pt x="165633" y="444338"/>
                        <a:pt x="168190" y="416531"/>
                        <a:pt x="172252" y="391786"/>
                      </a:cubicBezTo>
                      <a:close/>
                      <a:moveTo>
                        <a:pt x="302356" y="391786"/>
                      </a:moveTo>
                      <a:lnTo>
                        <a:pt x="356628" y="391786"/>
                      </a:lnTo>
                      <a:cubicBezTo>
                        <a:pt x="367042" y="426645"/>
                        <a:pt x="390333" y="455905"/>
                        <a:pt x="420934" y="474268"/>
                      </a:cubicBezTo>
                      <a:lnTo>
                        <a:pt x="309223" y="474268"/>
                      </a:lnTo>
                      <a:cubicBezTo>
                        <a:pt x="308770" y="446297"/>
                        <a:pt x="306449" y="418130"/>
                        <a:pt x="302356" y="391786"/>
                      </a:cubicBezTo>
                      <a:close/>
                      <a:moveTo>
                        <a:pt x="515509" y="597991"/>
                      </a:moveTo>
                      <a:cubicBezTo>
                        <a:pt x="515509" y="609363"/>
                        <a:pt x="506261" y="618611"/>
                        <a:pt x="494888" y="618611"/>
                      </a:cubicBezTo>
                      <a:cubicBezTo>
                        <a:pt x="483516" y="618611"/>
                        <a:pt x="474268" y="609363"/>
                        <a:pt x="474268" y="597991"/>
                      </a:cubicBezTo>
                      <a:lnTo>
                        <a:pt x="474268" y="493239"/>
                      </a:lnTo>
                      <a:cubicBezTo>
                        <a:pt x="481021" y="494208"/>
                        <a:pt x="487867" y="494888"/>
                        <a:pt x="494888" y="494888"/>
                      </a:cubicBezTo>
                      <a:cubicBezTo>
                        <a:pt x="501910" y="494888"/>
                        <a:pt x="508755" y="494218"/>
                        <a:pt x="515509" y="493239"/>
                      </a:cubicBezTo>
                      <a:close/>
                      <a:moveTo>
                        <a:pt x="494888" y="474268"/>
                      </a:moveTo>
                      <a:cubicBezTo>
                        <a:pt x="426665" y="474268"/>
                        <a:pt x="371166" y="418769"/>
                        <a:pt x="371166" y="350546"/>
                      </a:cubicBezTo>
                      <a:cubicBezTo>
                        <a:pt x="371166" y="282323"/>
                        <a:pt x="426665" y="226823"/>
                        <a:pt x="494888" y="226823"/>
                      </a:cubicBezTo>
                      <a:cubicBezTo>
                        <a:pt x="563111" y="226823"/>
                        <a:pt x="618611" y="282323"/>
                        <a:pt x="618611" y="350546"/>
                      </a:cubicBezTo>
                      <a:cubicBezTo>
                        <a:pt x="618611" y="418769"/>
                        <a:pt x="563111" y="474268"/>
                        <a:pt x="494888" y="474268"/>
                      </a:cubicBez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65" name="任意多边形: 形状 264">
                  <a:extLst>
                    <a:ext uri="{FF2B5EF4-FFF2-40B4-BE49-F238E27FC236}">
                      <a16:creationId xmlns:a16="http://schemas.microsoft.com/office/drawing/2014/main" id="{F559A153-7B7C-CD4B-14B7-9BEC4A249815}"/>
                    </a:ext>
                  </a:extLst>
                </p:cNvPr>
                <p:cNvSpPr/>
                <p:nvPr/>
              </p:nvSpPr>
              <p:spPr>
                <a:xfrm>
                  <a:off x="8045706" y="1432846"/>
                  <a:ext cx="206204" cy="206204"/>
                </a:xfrm>
                <a:custGeom>
                  <a:avLst/>
                  <a:gdLst>
                    <a:gd name="connsiteX0" fmla="*/ 103102 w 206204"/>
                    <a:gd name="connsiteY0" fmla="*/ 0 h 206204"/>
                    <a:gd name="connsiteX1" fmla="*/ 0 w 206204"/>
                    <a:gd name="connsiteY1" fmla="*/ 103102 h 206204"/>
                    <a:gd name="connsiteX2" fmla="*/ 103102 w 206204"/>
                    <a:gd name="connsiteY2" fmla="*/ 206204 h 206204"/>
                    <a:gd name="connsiteX3" fmla="*/ 206204 w 206204"/>
                    <a:gd name="connsiteY3" fmla="*/ 103102 h 206204"/>
                    <a:gd name="connsiteX4" fmla="*/ 103102 w 206204"/>
                    <a:gd name="connsiteY4" fmla="*/ 0 h 206204"/>
                    <a:gd name="connsiteX5" fmla="*/ 103102 w 206204"/>
                    <a:gd name="connsiteY5" fmla="*/ 185583 h 206204"/>
                    <a:gd name="connsiteX6" fmla="*/ 20620 w 206204"/>
                    <a:gd name="connsiteY6" fmla="*/ 103101 h 206204"/>
                    <a:gd name="connsiteX7" fmla="*/ 103102 w 206204"/>
                    <a:gd name="connsiteY7" fmla="*/ 20620 h 206204"/>
                    <a:gd name="connsiteX8" fmla="*/ 185584 w 206204"/>
                    <a:gd name="connsiteY8" fmla="*/ 103101 h 206204"/>
                    <a:gd name="connsiteX9" fmla="*/ 103102 w 206204"/>
                    <a:gd name="connsiteY9" fmla="*/ 185583 h 20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6204" h="206204">
                      <a:moveTo>
                        <a:pt x="103102" y="0"/>
                      </a:moveTo>
                      <a:cubicBezTo>
                        <a:pt x="46252" y="0"/>
                        <a:pt x="0" y="46252"/>
                        <a:pt x="0" y="103102"/>
                      </a:cubicBezTo>
                      <a:cubicBezTo>
                        <a:pt x="0" y="159953"/>
                        <a:pt x="46252" y="206204"/>
                        <a:pt x="103102" y="206204"/>
                      </a:cubicBezTo>
                      <a:cubicBezTo>
                        <a:pt x="159953" y="206204"/>
                        <a:pt x="206204" y="159953"/>
                        <a:pt x="206204" y="103102"/>
                      </a:cubicBezTo>
                      <a:cubicBezTo>
                        <a:pt x="206204" y="46252"/>
                        <a:pt x="159953" y="0"/>
                        <a:pt x="103102" y="0"/>
                      </a:cubicBezTo>
                      <a:close/>
                      <a:moveTo>
                        <a:pt x="103102" y="185583"/>
                      </a:moveTo>
                      <a:cubicBezTo>
                        <a:pt x="57624" y="185583"/>
                        <a:pt x="20620" y="148580"/>
                        <a:pt x="20620" y="103101"/>
                      </a:cubicBezTo>
                      <a:cubicBezTo>
                        <a:pt x="20620" y="57622"/>
                        <a:pt x="57623" y="20620"/>
                        <a:pt x="103102" y="20620"/>
                      </a:cubicBezTo>
                      <a:cubicBezTo>
                        <a:pt x="148581" y="20620"/>
                        <a:pt x="185584" y="57623"/>
                        <a:pt x="185584" y="103101"/>
                      </a:cubicBezTo>
                      <a:cubicBezTo>
                        <a:pt x="185584" y="148579"/>
                        <a:pt x="148580" y="185583"/>
                        <a:pt x="103102" y="185583"/>
                      </a:cubicBezTo>
                      <a:close/>
                    </a:path>
                  </a:pathLst>
                </a:custGeom>
                <a:grpFill/>
                <a:ln w="124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</p:grpSp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1686EB83-03A2-77FB-2F9F-2F103573341F}"/>
                </a:ext>
              </a:extLst>
            </p:cNvPr>
            <p:cNvGrpSpPr/>
            <p:nvPr/>
          </p:nvGrpSpPr>
          <p:grpSpPr>
            <a:xfrm>
              <a:off x="5034507" y="1077552"/>
              <a:ext cx="1000760" cy="1055016"/>
              <a:chOff x="5034507" y="1077552"/>
              <a:chExt cx="1000760" cy="1055016"/>
            </a:xfrm>
          </p:grpSpPr>
          <p:grpSp>
            <p:nvGrpSpPr>
              <p:cNvPr id="315" name="组合 314">
                <a:extLst>
                  <a:ext uri="{FF2B5EF4-FFF2-40B4-BE49-F238E27FC236}">
                    <a16:creationId xmlns:a16="http://schemas.microsoft.com/office/drawing/2014/main" id="{CAD2B7E1-C37F-13EE-396E-AA44A9718016}"/>
                  </a:ext>
                </a:extLst>
              </p:cNvPr>
              <p:cNvGrpSpPr/>
              <p:nvPr/>
            </p:nvGrpSpPr>
            <p:grpSpPr>
              <a:xfrm>
                <a:off x="5034507" y="1077552"/>
                <a:ext cx="1000760" cy="1055016"/>
                <a:chOff x="5034507" y="1077552"/>
                <a:chExt cx="1000760" cy="1055016"/>
              </a:xfrm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13E2A51A-5409-E8C7-8F5A-D2589E0A210D}"/>
                    </a:ext>
                  </a:extLst>
                </p:cNvPr>
                <p:cNvSpPr/>
                <p:nvPr/>
              </p:nvSpPr>
              <p:spPr>
                <a:xfrm>
                  <a:off x="5034507" y="1265887"/>
                  <a:ext cx="1000760" cy="866681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66FFFF">
                        <a:alpha val="85000"/>
                      </a:srgbClr>
                    </a:gs>
                    <a:gs pos="73000">
                      <a:srgbClr val="026AFF">
                        <a:alpha val="0"/>
                      </a:srgbClr>
                    </a:gs>
                    <a:gs pos="30000">
                      <a:srgbClr val="026AFF">
                        <a:alpha val="32000"/>
                      </a:srgbClr>
                    </a:gs>
                    <a:gs pos="100000">
                      <a:srgbClr val="026AFF">
                        <a:alpha val="11000"/>
                      </a:srgbClr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rgbClr val="66FFFF"/>
                      </a:gs>
                      <a:gs pos="43000">
                        <a:srgbClr val="026AFF"/>
                      </a:gs>
                      <a:gs pos="100000">
                        <a:srgbClr val="026AF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  <a:effectLst/>
                <a:scene3d>
                  <a:camera prst="perspectiveLeft">
                    <a:rot lat="0" lon="0" rev="0"/>
                  </a:camera>
                  <a:lightRig rig="contrasting" dir="t"/>
                </a:scene3d>
                <a:sp3d extrusionH="127000"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16" name="图片 15">
                  <a:extLst>
                    <a:ext uri="{FF2B5EF4-FFF2-40B4-BE49-F238E27FC236}">
                      <a16:creationId xmlns:a16="http://schemas.microsoft.com/office/drawing/2014/main" id="{F30EDEA8-7863-4D36-1D12-9CDC0A6472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biLevel thresh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17631" y="1244413"/>
                  <a:ext cx="834513" cy="45982"/>
                </a:xfrm>
                <a:prstGeom prst="rect">
                  <a:avLst/>
                </a:prstGeom>
              </p:spPr>
            </p:pic>
            <p:pic>
              <p:nvPicPr>
                <p:cNvPr id="17" name="图片 16">
                  <a:extLst>
                    <a:ext uri="{FF2B5EF4-FFF2-40B4-BE49-F238E27FC236}">
                      <a16:creationId xmlns:a16="http://schemas.microsoft.com/office/drawing/2014/main" id="{3DFE4BE3-3E9D-AF06-8C54-FF4285181E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biLevel thresh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600000">
                  <a:off x="5497419" y="1471818"/>
                  <a:ext cx="834513" cy="45982"/>
                </a:xfrm>
                <a:prstGeom prst="rect">
                  <a:avLst/>
                </a:prstGeom>
              </p:spPr>
            </p:pic>
          </p:grpSp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9B1A399D-4D3F-68B6-C422-289106D83A0D}"/>
                  </a:ext>
                </a:extLst>
              </p:cNvPr>
              <p:cNvSpPr/>
              <p:nvPr/>
            </p:nvSpPr>
            <p:spPr>
              <a:xfrm>
                <a:off x="5347087" y="1464853"/>
                <a:ext cx="385121" cy="332054"/>
              </a:xfrm>
              <a:custGeom>
                <a:avLst/>
                <a:gdLst>
                  <a:gd name="connsiteX0" fmla="*/ 171914 w 385121"/>
                  <a:gd name="connsiteY0" fmla="*/ 333423 h 385169"/>
                  <a:gd name="connsiteX1" fmla="*/ 196459 w 385121"/>
                  <a:gd name="connsiteY1" fmla="*/ 333423 h 385169"/>
                  <a:gd name="connsiteX2" fmla="*/ 202476 w 385121"/>
                  <a:gd name="connsiteY2" fmla="*/ 340315 h 385169"/>
                  <a:gd name="connsiteX3" fmla="*/ 196459 w 385121"/>
                  <a:gd name="connsiteY3" fmla="*/ 347207 h 385169"/>
                  <a:gd name="connsiteX4" fmla="*/ 171914 w 385121"/>
                  <a:gd name="connsiteY4" fmla="*/ 347207 h 385169"/>
                  <a:gd name="connsiteX5" fmla="*/ 165897 w 385121"/>
                  <a:gd name="connsiteY5" fmla="*/ 340315 h 385169"/>
                  <a:gd name="connsiteX6" fmla="*/ 171914 w 385121"/>
                  <a:gd name="connsiteY6" fmla="*/ 333423 h 385169"/>
                  <a:gd name="connsiteX7" fmla="*/ 105450 w 385121"/>
                  <a:gd name="connsiteY7" fmla="*/ 333423 h 385169"/>
                  <a:gd name="connsiteX8" fmla="*/ 153036 w 385121"/>
                  <a:gd name="connsiteY8" fmla="*/ 333423 h 385169"/>
                  <a:gd name="connsiteX9" fmla="*/ 159053 w 385121"/>
                  <a:gd name="connsiteY9" fmla="*/ 340315 h 385169"/>
                  <a:gd name="connsiteX10" fmla="*/ 153036 w 385121"/>
                  <a:gd name="connsiteY10" fmla="*/ 347207 h 385169"/>
                  <a:gd name="connsiteX11" fmla="*/ 105450 w 385121"/>
                  <a:gd name="connsiteY11" fmla="*/ 347207 h 385169"/>
                  <a:gd name="connsiteX12" fmla="*/ 99433 w 385121"/>
                  <a:gd name="connsiteY12" fmla="*/ 340315 h 385169"/>
                  <a:gd name="connsiteX13" fmla="*/ 105450 w 385121"/>
                  <a:gd name="connsiteY13" fmla="*/ 333423 h 385169"/>
                  <a:gd name="connsiteX14" fmla="*/ 239679 w 385121"/>
                  <a:gd name="connsiteY14" fmla="*/ 306406 h 385169"/>
                  <a:gd name="connsiteX15" fmla="*/ 238929 w 385121"/>
                  <a:gd name="connsiteY15" fmla="*/ 319409 h 385169"/>
                  <a:gd name="connsiteX16" fmla="*/ 247583 w 385121"/>
                  <a:gd name="connsiteY16" fmla="*/ 311187 h 385169"/>
                  <a:gd name="connsiteX17" fmla="*/ 105450 w 385121"/>
                  <a:gd name="connsiteY17" fmla="*/ 297671 h 385169"/>
                  <a:gd name="connsiteX18" fmla="*/ 198264 w 385121"/>
                  <a:gd name="connsiteY18" fmla="*/ 297671 h 385169"/>
                  <a:gd name="connsiteX19" fmla="*/ 204281 w 385121"/>
                  <a:gd name="connsiteY19" fmla="*/ 304563 h 385169"/>
                  <a:gd name="connsiteX20" fmla="*/ 198264 w 385121"/>
                  <a:gd name="connsiteY20" fmla="*/ 311455 h 385169"/>
                  <a:gd name="connsiteX21" fmla="*/ 105450 w 385121"/>
                  <a:gd name="connsiteY21" fmla="*/ 311455 h 385169"/>
                  <a:gd name="connsiteX22" fmla="*/ 99433 w 385121"/>
                  <a:gd name="connsiteY22" fmla="*/ 304563 h 385169"/>
                  <a:gd name="connsiteX23" fmla="*/ 105450 w 385121"/>
                  <a:gd name="connsiteY23" fmla="*/ 297671 h 385169"/>
                  <a:gd name="connsiteX24" fmla="*/ 159855 w 385121"/>
                  <a:gd name="connsiteY24" fmla="*/ 261891 h 385169"/>
                  <a:gd name="connsiteX25" fmla="*/ 211628 w 385121"/>
                  <a:gd name="connsiteY25" fmla="*/ 261891 h 385169"/>
                  <a:gd name="connsiteX26" fmla="*/ 217645 w 385121"/>
                  <a:gd name="connsiteY26" fmla="*/ 268783 h 385169"/>
                  <a:gd name="connsiteX27" fmla="*/ 211628 w 385121"/>
                  <a:gd name="connsiteY27" fmla="*/ 275675 h 385169"/>
                  <a:gd name="connsiteX28" fmla="*/ 159855 w 385121"/>
                  <a:gd name="connsiteY28" fmla="*/ 275675 h 385169"/>
                  <a:gd name="connsiteX29" fmla="*/ 153838 w 385121"/>
                  <a:gd name="connsiteY29" fmla="*/ 268783 h 385169"/>
                  <a:gd name="connsiteX30" fmla="*/ 159855 w 385121"/>
                  <a:gd name="connsiteY30" fmla="*/ 261891 h 385169"/>
                  <a:gd name="connsiteX31" fmla="*/ 105450 w 385121"/>
                  <a:gd name="connsiteY31" fmla="*/ 261891 h 385169"/>
                  <a:gd name="connsiteX32" fmla="*/ 134107 w 385121"/>
                  <a:gd name="connsiteY32" fmla="*/ 261891 h 385169"/>
                  <a:gd name="connsiteX33" fmla="*/ 140124 w 385121"/>
                  <a:gd name="connsiteY33" fmla="*/ 268783 h 385169"/>
                  <a:gd name="connsiteX34" fmla="*/ 134107 w 385121"/>
                  <a:gd name="connsiteY34" fmla="*/ 275675 h 385169"/>
                  <a:gd name="connsiteX35" fmla="*/ 105450 w 385121"/>
                  <a:gd name="connsiteY35" fmla="*/ 275675 h 385169"/>
                  <a:gd name="connsiteX36" fmla="*/ 99433 w 385121"/>
                  <a:gd name="connsiteY36" fmla="*/ 268783 h 385169"/>
                  <a:gd name="connsiteX37" fmla="*/ 105450 w 385121"/>
                  <a:gd name="connsiteY37" fmla="*/ 261891 h 385169"/>
                  <a:gd name="connsiteX38" fmla="*/ 105450 w 385121"/>
                  <a:gd name="connsiteY38" fmla="*/ 226139 h 385169"/>
                  <a:gd name="connsiteX39" fmla="*/ 222634 w 385121"/>
                  <a:gd name="connsiteY39" fmla="*/ 226139 h 385169"/>
                  <a:gd name="connsiteX40" fmla="*/ 228651 w 385121"/>
                  <a:gd name="connsiteY40" fmla="*/ 233031 h 385169"/>
                  <a:gd name="connsiteX41" fmla="*/ 222634 w 385121"/>
                  <a:gd name="connsiteY41" fmla="*/ 239923 h 385169"/>
                  <a:gd name="connsiteX42" fmla="*/ 105450 w 385121"/>
                  <a:gd name="connsiteY42" fmla="*/ 239923 h 385169"/>
                  <a:gd name="connsiteX43" fmla="*/ 99433 w 385121"/>
                  <a:gd name="connsiteY43" fmla="*/ 233031 h 385169"/>
                  <a:gd name="connsiteX44" fmla="*/ 105450 w 385121"/>
                  <a:gd name="connsiteY44" fmla="*/ 226139 h 385169"/>
                  <a:gd name="connsiteX45" fmla="*/ 287970 w 385121"/>
                  <a:gd name="connsiteY45" fmla="*/ 193691 h 385169"/>
                  <a:gd name="connsiteX46" fmla="*/ 242425 w 385121"/>
                  <a:gd name="connsiteY46" fmla="*/ 292450 h 385169"/>
                  <a:gd name="connsiteX47" fmla="*/ 255863 w 385121"/>
                  <a:gd name="connsiteY47" fmla="*/ 300579 h 385169"/>
                  <a:gd name="connsiteX48" fmla="*/ 301408 w 385121"/>
                  <a:gd name="connsiteY48" fmla="*/ 201817 h 385169"/>
                  <a:gd name="connsiteX49" fmla="*/ 163214 w 385121"/>
                  <a:gd name="connsiteY49" fmla="*/ 190388 h 385169"/>
                  <a:gd name="connsiteX50" fmla="*/ 222633 w 385121"/>
                  <a:gd name="connsiteY50" fmla="*/ 190388 h 385169"/>
                  <a:gd name="connsiteX51" fmla="*/ 228650 w 385121"/>
                  <a:gd name="connsiteY51" fmla="*/ 197280 h 385169"/>
                  <a:gd name="connsiteX52" fmla="*/ 222633 w 385121"/>
                  <a:gd name="connsiteY52" fmla="*/ 204172 h 385169"/>
                  <a:gd name="connsiteX53" fmla="*/ 163214 w 385121"/>
                  <a:gd name="connsiteY53" fmla="*/ 204172 h 385169"/>
                  <a:gd name="connsiteX54" fmla="*/ 157197 w 385121"/>
                  <a:gd name="connsiteY54" fmla="*/ 197280 h 385169"/>
                  <a:gd name="connsiteX55" fmla="*/ 163214 w 385121"/>
                  <a:gd name="connsiteY55" fmla="*/ 190388 h 385169"/>
                  <a:gd name="connsiteX56" fmla="*/ 105450 w 385121"/>
                  <a:gd name="connsiteY56" fmla="*/ 190388 h 385169"/>
                  <a:gd name="connsiteX57" fmla="*/ 136890 w 385121"/>
                  <a:gd name="connsiteY57" fmla="*/ 190388 h 385169"/>
                  <a:gd name="connsiteX58" fmla="*/ 142907 w 385121"/>
                  <a:gd name="connsiteY58" fmla="*/ 197280 h 385169"/>
                  <a:gd name="connsiteX59" fmla="*/ 136890 w 385121"/>
                  <a:gd name="connsiteY59" fmla="*/ 204172 h 385169"/>
                  <a:gd name="connsiteX60" fmla="*/ 105450 w 385121"/>
                  <a:gd name="connsiteY60" fmla="*/ 204172 h 385169"/>
                  <a:gd name="connsiteX61" fmla="*/ 99433 w 385121"/>
                  <a:gd name="connsiteY61" fmla="*/ 197280 h 385169"/>
                  <a:gd name="connsiteX62" fmla="*/ 105450 w 385121"/>
                  <a:gd name="connsiteY62" fmla="*/ 190388 h 385169"/>
                  <a:gd name="connsiteX63" fmla="*/ 297497 w 385121"/>
                  <a:gd name="connsiteY63" fmla="*/ 174106 h 385169"/>
                  <a:gd name="connsiteX64" fmla="*/ 296619 w 385121"/>
                  <a:gd name="connsiteY64" fmla="*/ 174939 h 385169"/>
                  <a:gd name="connsiteX65" fmla="*/ 293586 w 385121"/>
                  <a:gd name="connsiteY65" fmla="*/ 181487 h 385169"/>
                  <a:gd name="connsiteX66" fmla="*/ 307024 w 385121"/>
                  <a:gd name="connsiteY66" fmla="*/ 189613 h 385169"/>
                  <a:gd name="connsiteX67" fmla="*/ 310058 w 385121"/>
                  <a:gd name="connsiteY67" fmla="*/ 183066 h 385169"/>
                  <a:gd name="connsiteX68" fmla="*/ 310158 w 385121"/>
                  <a:gd name="connsiteY68" fmla="*/ 181745 h 385169"/>
                  <a:gd name="connsiteX69" fmla="*/ 309431 w 385121"/>
                  <a:gd name="connsiteY69" fmla="*/ 180740 h 385169"/>
                  <a:gd name="connsiteX70" fmla="*/ 298650 w 385121"/>
                  <a:gd name="connsiteY70" fmla="*/ 174221 h 385169"/>
                  <a:gd name="connsiteX71" fmla="*/ 297497 w 385121"/>
                  <a:gd name="connsiteY71" fmla="*/ 174106 h 385169"/>
                  <a:gd name="connsiteX72" fmla="*/ 105450 w 385121"/>
                  <a:gd name="connsiteY72" fmla="*/ 154637 h 385169"/>
                  <a:gd name="connsiteX73" fmla="*/ 185528 w 385121"/>
                  <a:gd name="connsiteY73" fmla="*/ 154637 h 385169"/>
                  <a:gd name="connsiteX74" fmla="*/ 191545 w 385121"/>
                  <a:gd name="connsiteY74" fmla="*/ 161529 h 385169"/>
                  <a:gd name="connsiteX75" fmla="*/ 185528 w 385121"/>
                  <a:gd name="connsiteY75" fmla="*/ 168421 h 385169"/>
                  <a:gd name="connsiteX76" fmla="*/ 105450 w 385121"/>
                  <a:gd name="connsiteY76" fmla="*/ 168421 h 385169"/>
                  <a:gd name="connsiteX77" fmla="*/ 99433 w 385121"/>
                  <a:gd name="connsiteY77" fmla="*/ 161529 h 385169"/>
                  <a:gd name="connsiteX78" fmla="*/ 105450 w 385121"/>
                  <a:gd name="connsiteY78" fmla="*/ 154637 h 385169"/>
                  <a:gd name="connsiteX79" fmla="*/ 220001 w 385121"/>
                  <a:gd name="connsiteY79" fmla="*/ 140171 h 385169"/>
                  <a:gd name="connsiteX80" fmla="*/ 220001 w 385121"/>
                  <a:gd name="connsiteY80" fmla="*/ 159432 h 385169"/>
                  <a:gd name="connsiteX81" fmla="*/ 236804 w 385121"/>
                  <a:gd name="connsiteY81" fmla="*/ 159432 h 385169"/>
                  <a:gd name="connsiteX82" fmla="*/ 86771 w 385121"/>
                  <a:gd name="connsiteY82" fmla="*/ 130429 h 385169"/>
                  <a:gd name="connsiteX83" fmla="*/ 82760 w 385121"/>
                  <a:gd name="connsiteY83" fmla="*/ 135024 h 385169"/>
                  <a:gd name="connsiteX84" fmla="*/ 82760 w 385121"/>
                  <a:gd name="connsiteY84" fmla="*/ 353639 h 385169"/>
                  <a:gd name="connsiteX85" fmla="*/ 82785 w 385121"/>
                  <a:gd name="connsiteY85" fmla="*/ 353667 h 385169"/>
                  <a:gd name="connsiteX86" fmla="*/ 82760 w 385121"/>
                  <a:gd name="connsiteY86" fmla="*/ 353696 h 385169"/>
                  <a:gd name="connsiteX87" fmla="*/ 82760 w 385121"/>
                  <a:gd name="connsiteY87" fmla="*/ 366791 h 385169"/>
                  <a:gd name="connsiteX88" fmla="*/ 86771 w 385121"/>
                  <a:gd name="connsiteY88" fmla="*/ 371385 h 385169"/>
                  <a:gd name="connsiteX89" fmla="*/ 241311 w 385121"/>
                  <a:gd name="connsiteY89" fmla="*/ 371385 h 385169"/>
                  <a:gd name="connsiteX90" fmla="*/ 245323 w 385121"/>
                  <a:gd name="connsiteY90" fmla="*/ 366791 h 385169"/>
                  <a:gd name="connsiteX91" fmla="*/ 245323 w 385121"/>
                  <a:gd name="connsiteY91" fmla="*/ 353667 h 385169"/>
                  <a:gd name="connsiteX92" fmla="*/ 245323 w 385121"/>
                  <a:gd name="connsiteY92" fmla="*/ 331235 h 385169"/>
                  <a:gd name="connsiteX93" fmla="*/ 235871 w 385121"/>
                  <a:gd name="connsiteY93" fmla="*/ 340228 h 385169"/>
                  <a:gd name="connsiteX94" fmla="*/ 232010 w 385121"/>
                  <a:gd name="connsiteY94" fmla="*/ 341865 h 385169"/>
                  <a:gd name="connsiteX95" fmla="*/ 229277 w 385121"/>
                  <a:gd name="connsiteY95" fmla="*/ 341118 h 385169"/>
                  <a:gd name="connsiteX96" fmla="*/ 226017 w 385121"/>
                  <a:gd name="connsiteY96" fmla="*/ 334514 h 385169"/>
                  <a:gd name="connsiteX97" fmla="*/ 228299 w 385121"/>
                  <a:gd name="connsiteY97" fmla="*/ 294886 h 385169"/>
                  <a:gd name="connsiteX98" fmla="*/ 228802 w 385121"/>
                  <a:gd name="connsiteY98" fmla="*/ 293970 h 385169"/>
                  <a:gd name="connsiteX99" fmla="*/ 228951 w 385121"/>
                  <a:gd name="connsiteY99" fmla="*/ 292129 h 385169"/>
                  <a:gd name="connsiteX100" fmla="*/ 245323 w 385121"/>
                  <a:gd name="connsiteY100" fmla="*/ 256628 h 385169"/>
                  <a:gd name="connsiteX101" fmla="*/ 245323 w 385121"/>
                  <a:gd name="connsiteY101" fmla="*/ 173216 h 385169"/>
                  <a:gd name="connsiteX102" fmla="*/ 213984 w 385121"/>
                  <a:gd name="connsiteY102" fmla="*/ 173216 h 385169"/>
                  <a:gd name="connsiteX103" fmla="*/ 207967 w 385121"/>
                  <a:gd name="connsiteY103" fmla="*/ 166324 h 385169"/>
                  <a:gd name="connsiteX104" fmla="*/ 207967 w 385121"/>
                  <a:gd name="connsiteY104" fmla="*/ 130429 h 385169"/>
                  <a:gd name="connsiteX105" fmla="*/ 12034 w 385121"/>
                  <a:gd name="connsiteY105" fmla="*/ 75466 h 385169"/>
                  <a:gd name="connsiteX106" fmla="*/ 12034 w 385121"/>
                  <a:gd name="connsiteY106" fmla="*/ 334916 h 385169"/>
                  <a:gd name="connsiteX107" fmla="*/ 22388 w 385121"/>
                  <a:gd name="connsiteY107" fmla="*/ 346775 h 385169"/>
                  <a:gd name="connsiteX108" fmla="*/ 70726 w 385121"/>
                  <a:gd name="connsiteY108" fmla="*/ 346775 h 385169"/>
                  <a:gd name="connsiteX109" fmla="*/ 70726 w 385121"/>
                  <a:gd name="connsiteY109" fmla="*/ 135052 h 385169"/>
                  <a:gd name="connsiteX110" fmla="*/ 86771 w 385121"/>
                  <a:gd name="connsiteY110" fmla="*/ 116674 h 385169"/>
                  <a:gd name="connsiteX111" fmla="*/ 209847 w 385121"/>
                  <a:gd name="connsiteY111" fmla="*/ 116674 h 385169"/>
                  <a:gd name="connsiteX112" fmla="*/ 213974 w 385121"/>
                  <a:gd name="connsiteY112" fmla="*/ 117691 h 385169"/>
                  <a:gd name="connsiteX113" fmla="*/ 213984 w 385121"/>
                  <a:gd name="connsiteY113" fmla="*/ 117679 h 385169"/>
                  <a:gd name="connsiteX114" fmla="*/ 214000 w 385121"/>
                  <a:gd name="connsiteY114" fmla="*/ 117697 h 385169"/>
                  <a:gd name="connsiteX115" fmla="*/ 216491 w 385121"/>
                  <a:gd name="connsiteY115" fmla="*/ 118311 h 385169"/>
                  <a:gd name="connsiteX116" fmla="*/ 221204 w 385121"/>
                  <a:gd name="connsiteY116" fmla="*/ 122044 h 385169"/>
                  <a:gd name="connsiteX117" fmla="*/ 252669 w 385121"/>
                  <a:gd name="connsiteY117" fmla="*/ 158083 h 385169"/>
                  <a:gd name="connsiteX118" fmla="*/ 255928 w 385121"/>
                  <a:gd name="connsiteY118" fmla="*/ 163481 h 385169"/>
                  <a:gd name="connsiteX119" fmla="*/ 257357 w 385121"/>
                  <a:gd name="connsiteY119" fmla="*/ 171091 h 385169"/>
                  <a:gd name="connsiteX120" fmla="*/ 257357 w 385121"/>
                  <a:gd name="connsiteY120" fmla="*/ 230534 h 385169"/>
                  <a:gd name="connsiteX121" fmla="*/ 280122 w 385121"/>
                  <a:gd name="connsiteY121" fmla="*/ 181170 h 385169"/>
                  <a:gd name="connsiteX122" fmla="*/ 280147 w 385121"/>
                  <a:gd name="connsiteY122" fmla="*/ 181147 h 385169"/>
                  <a:gd name="connsiteX123" fmla="*/ 280147 w 385121"/>
                  <a:gd name="connsiteY123" fmla="*/ 181142 h 385169"/>
                  <a:gd name="connsiteX124" fmla="*/ 285989 w 385121"/>
                  <a:gd name="connsiteY124" fmla="*/ 168478 h 385169"/>
                  <a:gd name="connsiteX125" fmla="*/ 293962 w 385121"/>
                  <a:gd name="connsiteY125" fmla="*/ 160897 h 385169"/>
                  <a:gd name="connsiteX126" fmla="*/ 304291 w 385121"/>
                  <a:gd name="connsiteY126" fmla="*/ 161988 h 385169"/>
                  <a:gd name="connsiteX127" fmla="*/ 315072 w 385121"/>
                  <a:gd name="connsiteY127" fmla="*/ 168507 h 385169"/>
                  <a:gd name="connsiteX128" fmla="*/ 321691 w 385121"/>
                  <a:gd name="connsiteY128" fmla="*/ 177639 h 385169"/>
                  <a:gd name="connsiteX129" fmla="*/ 320738 w 385121"/>
                  <a:gd name="connsiteY129" fmla="*/ 189470 h 385169"/>
                  <a:gd name="connsiteX130" fmla="*/ 314897 w 385121"/>
                  <a:gd name="connsiteY130" fmla="*/ 202133 h 385169"/>
                  <a:gd name="connsiteX131" fmla="*/ 314786 w 385121"/>
                  <a:gd name="connsiteY131" fmla="*/ 202239 h 385169"/>
                  <a:gd name="connsiteX132" fmla="*/ 263650 w 385121"/>
                  <a:gd name="connsiteY132" fmla="*/ 313120 h 385169"/>
                  <a:gd name="connsiteX133" fmla="*/ 262714 w 385121"/>
                  <a:gd name="connsiteY133" fmla="*/ 313767 h 385169"/>
                  <a:gd name="connsiteX134" fmla="*/ 262220 w 385121"/>
                  <a:gd name="connsiteY134" fmla="*/ 315159 h 385169"/>
                  <a:gd name="connsiteX135" fmla="*/ 257357 w 385121"/>
                  <a:gd name="connsiteY135" fmla="*/ 319786 h 385169"/>
                  <a:gd name="connsiteX136" fmla="*/ 257357 w 385121"/>
                  <a:gd name="connsiteY136" fmla="*/ 346775 h 385169"/>
                  <a:gd name="connsiteX137" fmla="*/ 362708 w 385121"/>
                  <a:gd name="connsiteY137" fmla="*/ 346775 h 385169"/>
                  <a:gd name="connsiteX138" fmla="*/ 373062 w 385121"/>
                  <a:gd name="connsiteY138" fmla="*/ 334916 h 385169"/>
                  <a:gd name="connsiteX139" fmla="*/ 373062 w 385121"/>
                  <a:gd name="connsiteY139" fmla="*/ 75466 h 385169"/>
                  <a:gd name="connsiteX140" fmla="*/ 179436 w 385121"/>
                  <a:gd name="connsiteY140" fmla="*/ 30841 h 385169"/>
                  <a:gd name="connsiteX141" fmla="*/ 342224 w 385121"/>
                  <a:gd name="connsiteY141" fmla="*/ 30841 h 385169"/>
                  <a:gd name="connsiteX142" fmla="*/ 348241 w 385121"/>
                  <a:gd name="connsiteY142" fmla="*/ 37733 h 385169"/>
                  <a:gd name="connsiteX143" fmla="*/ 342224 w 385121"/>
                  <a:gd name="connsiteY143" fmla="*/ 44625 h 385169"/>
                  <a:gd name="connsiteX144" fmla="*/ 179436 w 385121"/>
                  <a:gd name="connsiteY144" fmla="*/ 44625 h 385169"/>
                  <a:gd name="connsiteX145" fmla="*/ 173419 w 385121"/>
                  <a:gd name="connsiteY145" fmla="*/ 37733 h 385169"/>
                  <a:gd name="connsiteX146" fmla="*/ 179436 w 385121"/>
                  <a:gd name="connsiteY146" fmla="*/ 30841 h 385169"/>
                  <a:gd name="connsiteX147" fmla="*/ 118261 w 385121"/>
                  <a:gd name="connsiteY147" fmla="*/ 28515 h 385169"/>
                  <a:gd name="connsiteX148" fmla="*/ 126309 w 385121"/>
                  <a:gd name="connsiteY148" fmla="*/ 37733 h 385169"/>
                  <a:gd name="connsiteX149" fmla="*/ 118261 w 385121"/>
                  <a:gd name="connsiteY149" fmla="*/ 46951 h 385169"/>
                  <a:gd name="connsiteX150" fmla="*/ 110213 w 385121"/>
                  <a:gd name="connsiteY150" fmla="*/ 37733 h 385169"/>
                  <a:gd name="connsiteX151" fmla="*/ 118261 w 385121"/>
                  <a:gd name="connsiteY151" fmla="*/ 28515 h 385169"/>
                  <a:gd name="connsiteX152" fmla="*/ 84591 w 385121"/>
                  <a:gd name="connsiteY152" fmla="*/ 28515 h 385169"/>
                  <a:gd name="connsiteX153" fmla="*/ 92639 w 385121"/>
                  <a:gd name="connsiteY153" fmla="*/ 37733 h 385169"/>
                  <a:gd name="connsiteX154" fmla="*/ 84591 w 385121"/>
                  <a:gd name="connsiteY154" fmla="*/ 46951 h 385169"/>
                  <a:gd name="connsiteX155" fmla="*/ 76543 w 385121"/>
                  <a:gd name="connsiteY155" fmla="*/ 37733 h 385169"/>
                  <a:gd name="connsiteX156" fmla="*/ 84591 w 385121"/>
                  <a:gd name="connsiteY156" fmla="*/ 28515 h 385169"/>
                  <a:gd name="connsiteX157" fmla="*/ 50920 w 385121"/>
                  <a:gd name="connsiteY157" fmla="*/ 28515 h 385169"/>
                  <a:gd name="connsiteX158" fmla="*/ 58968 w 385121"/>
                  <a:gd name="connsiteY158" fmla="*/ 37733 h 385169"/>
                  <a:gd name="connsiteX159" fmla="*/ 50920 w 385121"/>
                  <a:gd name="connsiteY159" fmla="*/ 46951 h 385169"/>
                  <a:gd name="connsiteX160" fmla="*/ 42872 w 385121"/>
                  <a:gd name="connsiteY160" fmla="*/ 37733 h 385169"/>
                  <a:gd name="connsiteX161" fmla="*/ 50920 w 385121"/>
                  <a:gd name="connsiteY161" fmla="*/ 28515 h 385169"/>
                  <a:gd name="connsiteX162" fmla="*/ 22388 w 385121"/>
                  <a:gd name="connsiteY162" fmla="*/ 13784 h 385169"/>
                  <a:gd name="connsiteX163" fmla="*/ 12034 w 385121"/>
                  <a:gd name="connsiteY163" fmla="*/ 25643 h 385169"/>
                  <a:gd name="connsiteX164" fmla="*/ 12034 w 385121"/>
                  <a:gd name="connsiteY164" fmla="*/ 61682 h 385169"/>
                  <a:gd name="connsiteX165" fmla="*/ 373062 w 385121"/>
                  <a:gd name="connsiteY165" fmla="*/ 61682 h 385169"/>
                  <a:gd name="connsiteX166" fmla="*/ 373062 w 385121"/>
                  <a:gd name="connsiteY166" fmla="*/ 25643 h 385169"/>
                  <a:gd name="connsiteX167" fmla="*/ 362708 w 385121"/>
                  <a:gd name="connsiteY167" fmla="*/ 13784 h 385169"/>
                  <a:gd name="connsiteX168" fmla="*/ 22388 w 385121"/>
                  <a:gd name="connsiteY168" fmla="*/ 0 h 385169"/>
                  <a:gd name="connsiteX169" fmla="*/ 362733 w 385121"/>
                  <a:gd name="connsiteY169" fmla="*/ 0 h 385169"/>
                  <a:gd name="connsiteX170" fmla="*/ 385121 w 385121"/>
                  <a:gd name="connsiteY170" fmla="*/ 25643 h 385169"/>
                  <a:gd name="connsiteX171" fmla="*/ 385121 w 385121"/>
                  <a:gd name="connsiteY171" fmla="*/ 334916 h 385169"/>
                  <a:gd name="connsiteX172" fmla="*/ 362708 w 385121"/>
                  <a:gd name="connsiteY172" fmla="*/ 360559 h 385169"/>
                  <a:gd name="connsiteX173" fmla="*/ 257357 w 385121"/>
                  <a:gd name="connsiteY173" fmla="*/ 360559 h 385169"/>
                  <a:gd name="connsiteX174" fmla="*/ 257357 w 385121"/>
                  <a:gd name="connsiteY174" fmla="*/ 366791 h 385169"/>
                  <a:gd name="connsiteX175" fmla="*/ 241311 w 385121"/>
                  <a:gd name="connsiteY175" fmla="*/ 385169 h 385169"/>
                  <a:gd name="connsiteX176" fmla="*/ 86771 w 385121"/>
                  <a:gd name="connsiteY176" fmla="*/ 385169 h 385169"/>
                  <a:gd name="connsiteX177" fmla="*/ 70726 w 385121"/>
                  <a:gd name="connsiteY177" fmla="*/ 366791 h 385169"/>
                  <a:gd name="connsiteX178" fmla="*/ 70726 w 385121"/>
                  <a:gd name="connsiteY178" fmla="*/ 360559 h 385169"/>
                  <a:gd name="connsiteX179" fmla="*/ 22388 w 385121"/>
                  <a:gd name="connsiteY179" fmla="*/ 360559 h 385169"/>
                  <a:gd name="connsiteX180" fmla="*/ 0 w 385121"/>
                  <a:gd name="connsiteY180" fmla="*/ 334916 h 385169"/>
                  <a:gd name="connsiteX181" fmla="*/ 0 w 385121"/>
                  <a:gd name="connsiteY181" fmla="*/ 68574 h 385169"/>
                  <a:gd name="connsiteX182" fmla="*/ 0 w 385121"/>
                  <a:gd name="connsiteY182" fmla="*/ 25643 h 385169"/>
                  <a:gd name="connsiteX183" fmla="*/ 22388 w 385121"/>
                  <a:gd name="connsiteY183" fmla="*/ 0 h 38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</a:cxnLst>
                <a:rect l="l" t="t" r="r" b="b"/>
                <a:pathLst>
                  <a:path w="385121" h="385169">
                    <a:moveTo>
                      <a:pt x="171914" y="333423"/>
                    </a:moveTo>
                    <a:lnTo>
                      <a:pt x="196459" y="333423"/>
                    </a:lnTo>
                    <a:cubicBezTo>
                      <a:pt x="199793" y="333423"/>
                      <a:pt x="202476" y="336496"/>
                      <a:pt x="202476" y="340315"/>
                    </a:cubicBezTo>
                    <a:cubicBezTo>
                      <a:pt x="202476" y="344134"/>
                      <a:pt x="199793" y="347207"/>
                      <a:pt x="196459" y="347207"/>
                    </a:cubicBezTo>
                    <a:lnTo>
                      <a:pt x="171914" y="347207"/>
                    </a:lnTo>
                    <a:cubicBezTo>
                      <a:pt x="168579" y="347207"/>
                      <a:pt x="165897" y="344134"/>
                      <a:pt x="165897" y="340315"/>
                    </a:cubicBezTo>
                    <a:cubicBezTo>
                      <a:pt x="165897" y="336496"/>
                      <a:pt x="168579" y="333423"/>
                      <a:pt x="171914" y="333423"/>
                    </a:cubicBezTo>
                    <a:close/>
                    <a:moveTo>
                      <a:pt x="105450" y="333423"/>
                    </a:moveTo>
                    <a:lnTo>
                      <a:pt x="153036" y="333423"/>
                    </a:lnTo>
                    <a:cubicBezTo>
                      <a:pt x="156370" y="333423"/>
                      <a:pt x="159053" y="336496"/>
                      <a:pt x="159053" y="340315"/>
                    </a:cubicBezTo>
                    <a:cubicBezTo>
                      <a:pt x="159053" y="344134"/>
                      <a:pt x="156370" y="347207"/>
                      <a:pt x="153036" y="347207"/>
                    </a:cubicBezTo>
                    <a:lnTo>
                      <a:pt x="105450" y="347207"/>
                    </a:lnTo>
                    <a:cubicBezTo>
                      <a:pt x="102115" y="347207"/>
                      <a:pt x="99433" y="344134"/>
                      <a:pt x="99433" y="340315"/>
                    </a:cubicBezTo>
                    <a:cubicBezTo>
                      <a:pt x="99433" y="336496"/>
                      <a:pt x="102115" y="333423"/>
                      <a:pt x="105450" y="333423"/>
                    </a:cubicBezTo>
                    <a:close/>
                    <a:moveTo>
                      <a:pt x="239679" y="306406"/>
                    </a:moveTo>
                    <a:lnTo>
                      <a:pt x="238929" y="319409"/>
                    </a:lnTo>
                    <a:lnTo>
                      <a:pt x="247583" y="311187"/>
                    </a:lnTo>
                    <a:close/>
                    <a:moveTo>
                      <a:pt x="105450" y="297671"/>
                    </a:moveTo>
                    <a:lnTo>
                      <a:pt x="198264" y="297671"/>
                    </a:lnTo>
                    <a:cubicBezTo>
                      <a:pt x="201598" y="297671"/>
                      <a:pt x="204281" y="300744"/>
                      <a:pt x="204281" y="304563"/>
                    </a:cubicBezTo>
                    <a:cubicBezTo>
                      <a:pt x="204281" y="308382"/>
                      <a:pt x="201598" y="311455"/>
                      <a:pt x="198264" y="311455"/>
                    </a:cubicBezTo>
                    <a:lnTo>
                      <a:pt x="105450" y="311455"/>
                    </a:lnTo>
                    <a:cubicBezTo>
                      <a:pt x="102115" y="311455"/>
                      <a:pt x="99433" y="308382"/>
                      <a:pt x="99433" y="304563"/>
                    </a:cubicBezTo>
                    <a:cubicBezTo>
                      <a:pt x="99433" y="300744"/>
                      <a:pt x="102115" y="297671"/>
                      <a:pt x="105450" y="297671"/>
                    </a:cubicBezTo>
                    <a:close/>
                    <a:moveTo>
                      <a:pt x="159855" y="261891"/>
                    </a:moveTo>
                    <a:lnTo>
                      <a:pt x="211628" y="261891"/>
                    </a:lnTo>
                    <a:cubicBezTo>
                      <a:pt x="214962" y="261891"/>
                      <a:pt x="217645" y="264964"/>
                      <a:pt x="217645" y="268783"/>
                    </a:cubicBezTo>
                    <a:cubicBezTo>
                      <a:pt x="217645" y="272602"/>
                      <a:pt x="214962" y="275675"/>
                      <a:pt x="211628" y="275675"/>
                    </a:cubicBezTo>
                    <a:lnTo>
                      <a:pt x="159855" y="275675"/>
                    </a:lnTo>
                    <a:cubicBezTo>
                      <a:pt x="156520" y="275675"/>
                      <a:pt x="153838" y="272602"/>
                      <a:pt x="153838" y="268783"/>
                    </a:cubicBezTo>
                    <a:cubicBezTo>
                      <a:pt x="153838" y="264964"/>
                      <a:pt x="156520" y="261891"/>
                      <a:pt x="159855" y="261891"/>
                    </a:cubicBezTo>
                    <a:close/>
                    <a:moveTo>
                      <a:pt x="105450" y="261891"/>
                    </a:moveTo>
                    <a:lnTo>
                      <a:pt x="134107" y="261891"/>
                    </a:lnTo>
                    <a:cubicBezTo>
                      <a:pt x="137441" y="261891"/>
                      <a:pt x="140124" y="264964"/>
                      <a:pt x="140124" y="268783"/>
                    </a:cubicBezTo>
                    <a:cubicBezTo>
                      <a:pt x="140124" y="272602"/>
                      <a:pt x="137441" y="275675"/>
                      <a:pt x="134107" y="275675"/>
                    </a:cubicBezTo>
                    <a:lnTo>
                      <a:pt x="105450" y="275675"/>
                    </a:lnTo>
                    <a:cubicBezTo>
                      <a:pt x="102115" y="275675"/>
                      <a:pt x="99433" y="272602"/>
                      <a:pt x="99433" y="268783"/>
                    </a:cubicBezTo>
                    <a:cubicBezTo>
                      <a:pt x="99433" y="264964"/>
                      <a:pt x="102115" y="261891"/>
                      <a:pt x="105450" y="261891"/>
                    </a:cubicBezTo>
                    <a:close/>
                    <a:moveTo>
                      <a:pt x="105450" y="226139"/>
                    </a:moveTo>
                    <a:lnTo>
                      <a:pt x="222634" y="226139"/>
                    </a:lnTo>
                    <a:cubicBezTo>
                      <a:pt x="225968" y="226139"/>
                      <a:pt x="228651" y="229212"/>
                      <a:pt x="228651" y="233031"/>
                    </a:cubicBezTo>
                    <a:cubicBezTo>
                      <a:pt x="228651" y="236850"/>
                      <a:pt x="225968" y="239923"/>
                      <a:pt x="222634" y="239923"/>
                    </a:cubicBezTo>
                    <a:lnTo>
                      <a:pt x="105450" y="239923"/>
                    </a:lnTo>
                    <a:cubicBezTo>
                      <a:pt x="102115" y="239923"/>
                      <a:pt x="99433" y="236850"/>
                      <a:pt x="99433" y="233031"/>
                    </a:cubicBezTo>
                    <a:cubicBezTo>
                      <a:pt x="99433" y="229212"/>
                      <a:pt x="102115" y="226139"/>
                      <a:pt x="105450" y="226139"/>
                    </a:cubicBezTo>
                    <a:close/>
                    <a:moveTo>
                      <a:pt x="287970" y="193691"/>
                    </a:moveTo>
                    <a:lnTo>
                      <a:pt x="242425" y="292450"/>
                    </a:lnTo>
                    <a:lnTo>
                      <a:pt x="255863" y="300579"/>
                    </a:lnTo>
                    <a:lnTo>
                      <a:pt x="301408" y="201817"/>
                    </a:lnTo>
                    <a:close/>
                    <a:moveTo>
                      <a:pt x="163214" y="190388"/>
                    </a:moveTo>
                    <a:lnTo>
                      <a:pt x="222633" y="190388"/>
                    </a:lnTo>
                    <a:cubicBezTo>
                      <a:pt x="225967" y="190388"/>
                      <a:pt x="228650" y="193461"/>
                      <a:pt x="228650" y="197280"/>
                    </a:cubicBezTo>
                    <a:cubicBezTo>
                      <a:pt x="228650" y="201099"/>
                      <a:pt x="225967" y="204172"/>
                      <a:pt x="222633" y="204172"/>
                    </a:cubicBezTo>
                    <a:lnTo>
                      <a:pt x="163214" y="204172"/>
                    </a:lnTo>
                    <a:cubicBezTo>
                      <a:pt x="159879" y="204172"/>
                      <a:pt x="157197" y="201099"/>
                      <a:pt x="157197" y="197280"/>
                    </a:cubicBezTo>
                    <a:cubicBezTo>
                      <a:pt x="157197" y="193461"/>
                      <a:pt x="159879" y="190388"/>
                      <a:pt x="163214" y="190388"/>
                    </a:cubicBezTo>
                    <a:close/>
                    <a:moveTo>
                      <a:pt x="105450" y="190388"/>
                    </a:moveTo>
                    <a:lnTo>
                      <a:pt x="136890" y="190388"/>
                    </a:lnTo>
                    <a:cubicBezTo>
                      <a:pt x="140224" y="190388"/>
                      <a:pt x="142907" y="193461"/>
                      <a:pt x="142907" y="197280"/>
                    </a:cubicBezTo>
                    <a:cubicBezTo>
                      <a:pt x="142907" y="201099"/>
                      <a:pt x="140224" y="204172"/>
                      <a:pt x="136890" y="204172"/>
                    </a:cubicBezTo>
                    <a:lnTo>
                      <a:pt x="105450" y="204172"/>
                    </a:lnTo>
                    <a:cubicBezTo>
                      <a:pt x="102115" y="204172"/>
                      <a:pt x="99433" y="201099"/>
                      <a:pt x="99433" y="197280"/>
                    </a:cubicBezTo>
                    <a:cubicBezTo>
                      <a:pt x="99433" y="193461"/>
                      <a:pt x="102115" y="190388"/>
                      <a:pt x="105450" y="190388"/>
                    </a:cubicBezTo>
                    <a:close/>
                    <a:moveTo>
                      <a:pt x="297497" y="174106"/>
                    </a:moveTo>
                    <a:cubicBezTo>
                      <a:pt x="297221" y="174193"/>
                      <a:pt x="296845" y="174422"/>
                      <a:pt x="296619" y="174939"/>
                    </a:cubicBezTo>
                    <a:lnTo>
                      <a:pt x="293586" y="181487"/>
                    </a:lnTo>
                    <a:lnTo>
                      <a:pt x="307024" y="189613"/>
                    </a:lnTo>
                    <a:lnTo>
                      <a:pt x="310058" y="183066"/>
                    </a:lnTo>
                    <a:cubicBezTo>
                      <a:pt x="310308" y="182549"/>
                      <a:pt x="310258" y="182061"/>
                      <a:pt x="310158" y="181745"/>
                    </a:cubicBezTo>
                    <a:cubicBezTo>
                      <a:pt x="310083" y="181429"/>
                      <a:pt x="309882" y="180998"/>
                      <a:pt x="309431" y="180740"/>
                    </a:cubicBezTo>
                    <a:lnTo>
                      <a:pt x="298650" y="174221"/>
                    </a:lnTo>
                    <a:cubicBezTo>
                      <a:pt x="298199" y="173934"/>
                      <a:pt x="297773" y="173992"/>
                      <a:pt x="297497" y="174106"/>
                    </a:cubicBezTo>
                    <a:close/>
                    <a:moveTo>
                      <a:pt x="105450" y="154637"/>
                    </a:moveTo>
                    <a:lnTo>
                      <a:pt x="185528" y="154637"/>
                    </a:lnTo>
                    <a:cubicBezTo>
                      <a:pt x="188862" y="154637"/>
                      <a:pt x="191545" y="157710"/>
                      <a:pt x="191545" y="161529"/>
                    </a:cubicBezTo>
                    <a:cubicBezTo>
                      <a:pt x="191545" y="165348"/>
                      <a:pt x="188862" y="168421"/>
                      <a:pt x="185528" y="168421"/>
                    </a:cubicBezTo>
                    <a:lnTo>
                      <a:pt x="105450" y="168421"/>
                    </a:lnTo>
                    <a:cubicBezTo>
                      <a:pt x="102115" y="168421"/>
                      <a:pt x="99433" y="165348"/>
                      <a:pt x="99433" y="161529"/>
                    </a:cubicBezTo>
                    <a:cubicBezTo>
                      <a:pt x="99433" y="157710"/>
                      <a:pt x="102115" y="154637"/>
                      <a:pt x="105450" y="154637"/>
                    </a:cubicBezTo>
                    <a:close/>
                    <a:moveTo>
                      <a:pt x="220001" y="140171"/>
                    </a:moveTo>
                    <a:lnTo>
                      <a:pt x="220001" y="159432"/>
                    </a:lnTo>
                    <a:lnTo>
                      <a:pt x="236804" y="159432"/>
                    </a:lnTo>
                    <a:close/>
                    <a:moveTo>
                      <a:pt x="86771" y="130429"/>
                    </a:moveTo>
                    <a:cubicBezTo>
                      <a:pt x="84565" y="130429"/>
                      <a:pt x="82760" y="132497"/>
                      <a:pt x="82760" y="135024"/>
                    </a:cubicBezTo>
                    <a:lnTo>
                      <a:pt x="82760" y="353639"/>
                    </a:lnTo>
                    <a:lnTo>
                      <a:pt x="82785" y="353667"/>
                    </a:lnTo>
                    <a:lnTo>
                      <a:pt x="82760" y="353696"/>
                    </a:lnTo>
                    <a:lnTo>
                      <a:pt x="82760" y="366791"/>
                    </a:lnTo>
                    <a:cubicBezTo>
                      <a:pt x="82760" y="369318"/>
                      <a:pt x="84565" y="371385"/>
                      <a:pt x="86771" y="371385"/>
                    </a:cubicBezTo>
                    <a:lnTo>
                      <a:pt x="241311" y="371385"/>
                    </a:lnTo>
                    <a:cubicBezTo>
                      <a:pt x="243518" y="371385"/>
                      <a:pt x="245323" y="369318"/>
                      <a:pt x="245323" y="366791"/>
                    </a:cubicBezTo>
                    <a:lnTo>
                      <a:pt x="245323" y="353667"/>
                    </a:lnTo>
                    <a:lnTo>
                      <a:pt x="245323" y="331235"/>
                    </a:lnTo>
                    <a:lnTo>
                      <a:pt x="235871" y="340228"/>
                    </a:lnTo>
                    <a:cubicBezTo>
                      <a:pt x="234742" y="341319"/>
                      <a:pt x="233388" y="341865"/>
                      <a:pt x="232010" y="341865"/>
                    </a:cubicBezTo>
                    <a:cubicBezTo>
                      <a:pt x="231082" y="341865"/>
                      <a:pt x="230154" y="341607"/>
                      <a:pt x="229277" y="341118"/>
                    </a:cubicBezTo>
                    <a:cubicBezTo>
                      <a:pt x="227146" y="339855"/>
                      <a:pt x="225842" y="337270"/>
                      <a:pt x="226017" y="334514"/>
                    </a:cubicBezTo>
                    <a:lnTo>
                      <a:pt x="228299" y="294886"/>
                    </a:lnTo>
                    <a:lnTo>
                      <a:pt x="228802" y="293970"/>
                    </a:lnTo>
                    <a:lnTo>
                      <a:pt x="228951" y="292129"/>
                    </a:lnTo>
                    <a:lnTo>
                      <a:pt x="245323" y="256628"/>
                    </a:lnTo>
                    <a:lnTo>
                      <a:pt x="245323" y="173216"/>
                    </a:lnTo>
                    <a:lnTo>
                      <a:pt x="213984" y="173216"/>
                    </a:lnTo>
                    <a:cubicBezTo>
                      <a:pt x="210649" y="173216"/>
                      <a:pt x="207967" y="170144"/>
                      <a:pt x="207967" y="166324"/>
                    </a:cubicBezTo>
                    <a:lnTo>
                      <a:pt x="207967" y="130429"/>
                    </a:lnTo>
                    <a:close/>
                    <a:moveTo>
                      <a:pt x="12034" y="75466"/>
                    </a:moveTo>
                    <a:lnTo>
                      <a:pt x="12034" y="334916"/>
                    </a:lnTo>
                    <a:cubicBezTo>
                      <a:pt x="12034" y="341463"/>
                      <a:pt x="16672" y="346775"/>
                      <a:pt x="22388" y="346775"/>
                    </a:cubicBezTo>
                    <a:lnTo>
                      <a:pt x="70726" y="346775"/>
                    </a:lnTo>
                    <a:lnTo>
                      <a:pt x="70726" y="135052"/>
                    </a:lnTo>
                    <a:cubicBezTo>
                      <a:pt x="70726" y="124915"/>
                      <a:pt x="77921" y="116674"/>
                      <a:pt x="86771" y="116674"/>
                    </a:cubicBezTo>
                    <a:lnTo>
                      <a:pt x="209847" y="116674"/>
                    </a:lnTo>
                    <a:lnTo>
                      <a:pt x="213974" y="117691"/>
                    </a:lnTo>
                    <a:lnTo>
                      <a:pt x="213984" y="117679"/>
                    </a:lnTo>
                    <a:lnTo>
                      <a:pt x="214000" y="117697"/>
                    </a:lnTo>
                    <a:lnTo>
                      <a:pt x="216491" y="118311"/>
                    </a:lnTo>
                    <a:cubicBezTo>
                      <a:pt x="218246" y="119230"/>
                      <a:pt x="219825" y="120493"/>
                      <a:pt x="221204" y="122044"/>
                    </a:cubicBezTo>
                    <a:lnTo>
                      <a:pt x="252669" y="158083"/>
                    </a:lnTo>
                    <a:cubicBezTo>
                      <a:pt x="254022" y="159662"/>
                      <a:pt x="255126" y="161471"/>
                      <a:pt x="255928" y="163481"/>
                    </a:cubicBezTo>
                    <a:cubicBezTo>
                      <a:pt x="256880" y="165836"/>
                      <a:pt x="257357" y="168478"/>
                      <a:pt x="257357" y="171091"/>
                    </a:cubicBezTo>
                    <a:lnTo>
                      <a:pt x="257357" y="230534"/>
                    </a:lnTo>
                    <a:lnTo>
                      <a:pt x="280122" y="181170"/>
                    </a:lnTo>
                    <a:lnTo>
                      <a:pt x="280147" y="181147"/>
                    </a:lnTo>
                    <a:lnTo>
                      <a:pt x="280147" y="181142"/>
                    </a:lnTo>
                    <a:lnTo>
                      <a:pt x="285989" y="168478"/>
                    </a:lnTo>
                    <a:cubicBezTo>
                      <a:pt x="287669" y="164802"/>
                      <a:pt x="290502" y="162132"/>
                      <a:pt x="293962" y="160897"/>
                    </a:cubicBezTo>
                    <a:cubicBezTo>
                      <a:pt x="297422" y="159662"/>
                      <a:pt x="301082" y="160064"/>
                      <a:pt x="304291" y="161988"/>
                    </a:cubicBezTo>
                    <a:lnTo>
                      <a:pt x="315072" y="168507"/>
                    </a:lnTo>
                    <a:cubicBezTo>
                      <a:pt x="318281" y="170431"/>
                      <a:pt x="320613" y="173676"/>
                      <a:pt x="321691" y="177639"/>
                    </a:cubicBezTo>
                    <a:cubicBezTo>
                      <a:pt x="322769" y="181601"/>
                      <a:pt x="322418" y="185794"/>
                      <a:pt x="320738" y="189470"/>
                    </a:cubicBezTo>
                    <a:lnTo>
                      <a:pt x="314897" y="202133"/>
                    </a:lnTo>
                    <a:lnTo>
                      <a:pt x="314786" y="202239"/>
                    </a:lnTo>
                    <a:lnTo>
                      <a:pt x="263650" y="313120"/>
                    </a:lnTo>
                    <a:lnTo>
                      <a:pt x="262714" y="313767"/>
                    </a:lnTo>
                    <a:lnTo>
                      <a:pt x="262220" y="315159"/>
                    </a:lnTo>
                    <a:lnTo>
                      <a:pt x="257357" y="319786"/>
                    </a:lnTo>
                    <a:lnTo>
                      <a:pt x="257357" y="346775"/>
                    </a:lnTo>
                    <a:lnTo>
                      <a:pt x="362708" y="346775"/>
                    </a:lnTo>
                    <a:cubicBezTo>
                      <a:pt x="368424" y="346775"/>
                      <a:pt x="373062" y="341463"/>
                      <a:pt x="373062" y="334916"/>
                    </a:cubicBezTo>
                    <a:lnTo>
                      <a:pt x="373062" y="75466"/>
                    </a:lnTo>
                    <a:close/>
                    <a:moveTo>
                      <a:pt x="179436" y="30841"/>
                    </a:moveTo>
                    <a:lnTo>
                      <a:pt x="342224" y="30841"/>
                    </a:lnTo>
                    <a:cubicBezTo>
                      <a:pt x="345559" y="30841"/>
                      <a:pt x="348241" y="33914"/>
                      <a:pt x="348241" y="37733"/>
                    </a:cubicBezTo>
                    <a:cubicBezTo>
                      <a:pt x="348241" y="41552"/>
                      <a:pt x="345559" y="44625"/>
                      <a:pt x="342224" y="44625"/>
                    </a:cubicBezTo>
                    <a:lnTo>
                      <a:pt x="179436" y="44625"/>
                    </a:lnTo>
                    <a:cubicBezTo>
                      <a:pt x="176101" y="44625"/>
                      <a:pt x="173419" y="41552"/>
                      <a:pt x="173419" y="37733"/>
                    </a:cubicBezTo>
                    <a:cubicBezTo>
                      <a:pt x="173419" y="33914"/>
                      <a:pt x="176101" y="30841"/>
                      <a:pt x="179436" y="30841"/>
                    </a:cubicBezTo>
                    <a:close/>
                    <a:moveTo>
                      <a:pt x="118261" y="28515"/>
                    </a:moveTo>
                    <a:cubicBezTo>
                      <a:pt x="122706" y="28515"/>
                      <a:pt x="126309" y="32642"/>
                      <a:pt x="126309" y="37733"/>
                    </a:cubicBezTo>
                    <a:cubicBezTo>
                      <a:pt x="126309" y="42824"/>
                      <a:pt x="122706" y="46951"/>
                      <a:pt x="118261" y="46951"/>
                    </a:cubicBezTo>
                    <a:cubicBezTo>
                      <a:pt x="113816" y="46951"/>
                      <a:pt x="110213" y="42824"/>
                      <a:pt x="110213" y="37733"/>
                    </a:cubicBezTo>
                    <a:cubicBezTo>
                      <a:pt x="110213" y="32642"/>
                      <a:pt x="113816" y="28515"/>
                      <a:pt x="118261" y="28515"/>
                    </a:cubicBezTo>
                    <a:close/>
                    <a:moveTo>
                      <a:pt x="84591" y="28515"/>
                    </a:moveTo>
                    <a:cubicBezTo>
                      <a:pt x="89036" y="28515"/>
                      <a:pt x="92639" y="32642"/>
                      <a:pt x="92639" y="37733"/>
                    </a:cubicBezTo>
                    <a:cubicBezTo>
                      <a:pt x="92639" y="42824"/>
                      <a:pt x="89036" y="46951"/>
                      <a:pt x="84591" y="46951"/>
                    </a:cubicBezTo>
                    <a:cubicBezTo>
                      <a:pt x="80146" y="46951"/>
                      <a:pt x="76543" y="42824"/>
                      <a:pt x="76543" y="37733"/>
                    </a:cubicBezTo>
                    <a:cubicBezTo>
                      <a:pt x="76543" y="32642"/>
                      <a:pt x="80146" y="28515"/>
                      <a:pt x="84591" y="28515"/>
                    </a:cubicBezTo>
                    <a:close/>
                    <a:moveTo>
                      <a:pt x="50920" y="28515"/>
                    </a:moveTo>
                    <a:cubicBezTo>
                      <a:pt x="55365" y="28515"/>
                      <a:pt x="58968" y="32642"/>
                      <a:pt x="58968" y="37733"/>
                    </a:cubicBezTo>
                    <a:cubicBezTo>
                      <a:pt x="58968" y="42824"/>
                      <a:pt x="55365" y="46951"/>
                      <a:pt x="50920" y="46951"/>
                    </a:cubicBezTo>
                    <a:cubicBezTo>
                      <a:pt x="46475" y="46951"/>
                      <a:pt x="42872" y="42824"/>
                      <a:pt x="42872" y="37733"/>
                    </a:cubicBezTo>
                    <a:cubicBezTo>
                      <a:pt x="42872" y="32642"/>
                      <a:pt x="46475" y="28515"/>
                      <a:pt x="50920" y="28515"/>
                    </a:cubicBezTo>
                    <a:close/>
                    <a:moveTo>
                      <a:pt x="22388" y="13784"/>
                    </a:moveTo>
                    <a:cubicBezTo>
                      <a:pt x="16672" y="13784"/>
                      <a:pt x="12034" y="19096"/>
                      <a:pt x="12034" y="25643"/>
                    </a:cubicBezTo>
                    <a:lnTo>
                      <a:pt x="12034" y="61682"/>
                    </a:lnTo>
                    <a:lnTo>
                      <a:pt x="373062" y="61682"/>
                    </a:lnTo>
                    <a:lnTo>
                      <a:pt x="373062" y="25643"/>
                    </a:lnTo>
                    <a:cubicBezTo>
                      <a:pt x="373062" y="19096"/>
                      <a:pt x="368424" y="13784"/>
                      <a:pt x="362708" y="13784"/>
                    </a:cubicBezTo>
                    <a:close/>
                    <a:moveTo>
                      <a:pt x="22388" y="0"/>
                    </a:moveTo>
                    <a:lnTo>
                      <a:pt x="362733" y="0"/>
                    </a:lnTo>
                    <a:cubicBezTo>
                      <a:pt x="375068" y="0"/>
                      <a:pt x="385121" y="11486"/>
                      <a:pt x="385121" y="25643"/>
                    </a:cubicBezTo>
                    <a:lnTo>
                      <a:pt x="385121" y="334916"/>
                    </a:lnTo>
                    <a:cubicBezTo>
                      <a:pt x="385096" y="349073"/>
                      <a:pt x="375043" y="360559"/>
                      <a:pt x="362708" y="360559"/>
                    </a:cubicBezTo>
                    <a:lnTo>
                      <a:pt x="257357" y="360559"/>
                    </a:lnTo>
                    <a:lnTo>
                      <a:pt x="257357" y="366791"/>
                    </a:lnTo>
                    <a:cubicBezTo>
                      <a:pt x="257357" y="376928"/>
                      <a:pt x="250161" y="385169"/>
                      <a:pt x="241311" y="385169"/>
                    </a:cubicBezTo>
                    <a:lnTo>
                      <a:pt x="86771" y="385169"/>
                    </a:lnTo>
                    <a:cubicBezTo>
                      <a:pt x="77921" y="385169"/>
                      <a:pt x="70726" y="376928"/>
                      <a:pt x="70726" y="366791"/>
                    </a:cubicBezTo>
                    <a:lnTo>
                      <a:pt x="70726" y="360559"/>
                    </a:lnTo>
                    <a:lnTo>
                      <a:pt x="22388" y="360559"/>
                    </a:lnTo>
                    <a:cubicBezTo>
                      <a:pt x="10053" y="360559"/>
                      <a:pt x="0" y="349073"/>
                      <a:pt x="0" y="334916"/>
                    </a:cubicBezTo>
                    <a:lnTo>
                      <a:pt x="0" y="68574"/>
                    </a:lnTo>
                    <a:lnTo>
                      <a:pt x="0" y="25643"/>
                    </a:lnTo>
                    <a:cubicBezTo>
                      <a:pt x="0" y="11515"/>
                      <a:pt x="10028" y="0"/>
                      <a:pt x="22388" y="0"/>
                    </a:cubicBezTo>
                    <a:close/>
                  </a:path>
                </a:pathLst>
              </a:custGeo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E580E56-5E99-F9E0-DD2E-E3687460FDB2}"/>
                  </a:ext>
                </a:extLst>
              </p:cNvPr>
              <p:cNvSpPr txBox="1"/>
              <p:nvPr/>
            </p:nvSpPr>
            <p:spPr>
              <a:xfrm>
                <a:off x="5281175" y="1860358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输入内容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</p:grpSp>
        <p:grpSp>
          <p:nvGrpSpPr>
            <p:cNvPr id="326" name="组合 325">
              <a:extLst>
                <a:ext uri="{FF2B5EF4-FFF2-40B4-BE49-F238E27FC236}">
                  <a16:creationId xmlns:a16="http://schemas.microsoft.com/office/drawing/2014/main" id="{316BCA21-5DB0-0F58-9A23-DEBB67878E90}"/>
                </a:ext>
              </a:extLst>
            </p:cNvPr>
            <p:cNvGrpSpPr/>
            <p:nvPr/>
          </p:nvGrpSpPr>
          <p:grpSpPr>
            <a:xfrm>
              <a:off x="6623623" y="1251170"/>
              <a:ext cx="1000760" cy="1085566"/>
              <a:chOff x="6623623" y="1251170"/>
              <a:chExt cx="1000760" cy="1085566"/>
            </a:xfrm>
          </p:grpSpPr>
          <p:grpSp>
            <p:nvGrpSpPr>
              <p:cNvPr id="325" name="组合 324">
                <a:extLst>
                  <a:ext uri="{FF2B5EF4-FFF2-40B4-BE49-F238E27FC236}">
                    <a16:creationId xmlns:a16="http://schemas.microsoft.com/office/drawing/2014/main" id="{B233EF98-5B4C-6156-1A3B-F9C4D035AB51}"/>
                  </a:ext>
                </a:extLst>
              </p:cNvPr>
              <p:cNvGrpSpPr/>
              <p:nvPr/>
            </p:nvGrpSpPr>
            <p:grpSpPr>
              <a:xfrm>
                <a:off x="6623623" y="1251170"/>
                <a:ext cx="1000760" cy="1085566"/>
                <a:chOff x="6623623" y="1251170"/>
                <a:chExt cx="1000760" cy="1085566"/>
              </a:xfrm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07663A74-3AD1-CABB-DE2A-6BEDCF204D7F}"/>
                    </a:ext>
                  </a:extLst>
                </p:cNvPr>
                <p:cNvSpPr/>
                <p:nvPr/>
              </p:nvSpPr>
              <p:spPr>
                <a:xfrm>
                  <a:off x="6623623" y="1251170"/>
                  <a:ext cx="1000760" cy="866681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66FFFF">
                        <a:alpha val="85000"/>
                      </a:srgbClr>
                    </a:gs>
                    <a:gs pos="73000">
                      <a:srgbClr val="026AFF">
                        <a:alpha val="0"/>
                      </a:srgbClr>
                    </a:gs>
                    <a:gs pos="30000">
                      <a:srgbClr val="026AFF">
                        <a:alpha val="32000"/>
                      </a:srgbClr>
                    </a:gs>
                    <a:gs pos="100000">
                      <a:srgbClr val="026AFF">
                        <a:alpha val="11000"/>
                      </a:srgbClr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rgbClr val="66FFFF"/>
                      </a:gs>
                      <a:gs pos="43000">
                        <a:srgbClr val="026AFF"/>
                      </a:gs>
                      <a:gs pos="100000">
                        <a:srgbClr val="026AF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  <a:effectLst/>
                <a:scene3d>
                  <a:camera prst="perspectiveLeft">
                    <a:rot lat="0" lon="0" rev="0"/>
                  </a:camera>
                  <a:lightRig rig="contrasting" dir="t"/>
                </a:scene3d>
                <a:sp3d extrusionH="127000"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A87FEBE4-DFA0-1655-484E-E514254A54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biLevel thresh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20512" y="2095901"/>
                  <a:ext cx="834513" cy="45982"/>
                </a:xfrm>
                <a:prstGeom prst="rect">
                  <a:avLst/>
                </a:prstGeom>
              </p:spPr>
            </p:pic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C075282D-C7BD-FFE7-2F5B-0F3492EDF8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biLevel thresh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3600000">
                  <a:off x="6337188" y="1896489"/>
                  <a:ext cx="834513" cy="45982"/>
                </a:xfrm>
                <a:prstGeom prst="rect">
                  <a:avLst/>
                </a:prstGeom>
              </p:spPr>
            </p:pic>
          </p:grp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FEA6699B-AD75-73FC-0E11-A5ED097AA762}"/>
                  </a:ext>
                </a:extLst>
              </p:cNvPr>
              <p:cNvSpPr txBox="1"/>
              <p:nvPr/>
            </p:nvSpPr>
            <p:spPr>
              <a:xfrm>
                <a:off x="6864256" y="1837313"/>
                <a:ext cx="512961" cy="1538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rPr>
                  <a:t>输入内容</a:t>
                </a:r>
                <a:endParaRPr lang="en-US" altLang="zh-CN" sz="1000" dirty="0">
                  <a:solidFill>
                    <a:schemeClr val="bg1"/>
                  </a:solidFill>
                  <a:latin typeface="+mn-ea"/>
                  <a:cs typeface="OPPOSans L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grpSp>
            <p:nvGrpSpPr>
              <p:cNvPr id="54" name="图形 204">
                <a:extLst>
                  <a:ext uri="{FF2B5EF4-FFF2-40B4-BE49-F238E27FC236}">
                    <a16:creationId xmlns:a16="http://schemas.microsoft.com/office/drawing/2014/main" id="{5EAA49F2-0C16-FCCB-150D-67331983005F}"/>
                  </a:ext>
                </a:extLst>
              </p:cNvPr>
              <p:cNvGrpSpPr/>
              <p:nvPr/>
            </p:nvGrpSpPr>
            <p:grpSpPr>
              <a:xfrm>
                <a:off x="6930090" y="1423598"/>
                <a:ext cx="385121" cy="385149"/>
                <a:chOff x="5987114" y="1359928"/>
                <a:chExt cx="385121" cy="385150"/>
              </a:xfr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40817BDF-41CB-D34A-3FA6-AEE0CB4C13D9}"/>
                    </a:ext>
                  </a:extLst>
                </p:cNvPr>
                <p:cNvSpPr/>
                <p:nvPr/>
              </p:nvSpPr>
              <p:spPr>
                <a:xfrm>
                  <a:off x="6005749" y="1521460"/>
                  <a:ext cx="37269" cy="37269"/>
                </a:xfrm>
                <a:custGeom>
                  <a:avLst/>
                  <a:gdLst>
                    <a:gd name="connsiteX0" fmla="*/ 18635 w 37269"/>
                    <a:gd name="connsiteY0" fmla="*/ 0 h 37269"/>
                    <a:gd name="connsiteX1" fmla="*/ 0 w 37269"/>
                    <a:gd name="connsiteY1" fmla="*/ 18635 h 37269"/>
                    <a:gd name="connsiteX2" fmla="*/ 18635 w 37269"/>
                    <a:gd name="connsiteY2" fmla="*/ 37270 h 37269"/>
                    <a:gd name="connsiteX3" fmla="*/ 37270 w 37269"/>
                    <a:gd name="connsiteY3" fmla="*/ 18635 h 37269"/>
                    <a:gd name="connsiteX4" fmla="*/ 18635 w 37269"/>
                    <a:gd name="connsiteY4" fmla="*/ 0 h 37269"/>
                    <a:gd name="connsiteX5" fmla="*/ 18635 w 37269"/>
                    <a:gd name="connsiteY5" fmla="*/ 24847 h 37269"/>
                    <a:gd name="connsiteX6" fmla="*/ 12423 w 37269"/>
                    <a:gd name="connsiteY6" fmla="*/ 18635 h 37269"/>
                    <a:gd name="connsiteX7" fmla="*/ 18635 w 37269"/>
                    <a:gd name="connsiteY7" fmla="*/ 12423 h 37269"/>
                    <a:gd name="connsiteX8" fmla="*/ 24847 w 37269"/>
                    <a:gd name="connsiteY8" fmla="*/ 18635 h 37269"/>
                    <a:gd name="connsiteX9" fmla="*/ 18635 w 37269"/>
                    <a:gd name="connsiteY9" fmla="*/ 24847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69" h="37269">
                      <a:moveTo>
                        <a:pt x="18635" y="0"/>
                      </a:moveTo>
                      <a:cubicBezTo>
                        <a:pt x="8343" y="0"/>
                        <a:pt x="0" y="8343"/>
                        <a:pt x="0" y="18635"/>
                      </a:cubicBezTo>
                      <a:cubicBezTo>
                        <a:pt x="0" y="28927"/>
                        <a:pt x="8343" y="37270"/>
                        <a:pt x="18635" y="37270"/>
                      </a:cubicBezTo>
                      <a:cubicBezTo>
                        <a:pt x="28927" y="37270"/>
                        <a:pt x="37270" y="28927"/>
                        <a:pt x="37270" y="18635"/>
                      </a:cubicBezTo>
                      <a:cubicBezTo>
                        <a:pt x="37258" y="8348"/>
                        <a:pt x="28922" y="12"/>
                        <a:pt x="18635" y="0"/>
                      </a:cubicBezTo>
                      <a:close/>
                      <a:moveTo>
                        <a:pt x="18635" y="24847"/>
                      </a:moveTo>
                      <a:cubicBezTo>
                        <a:pt x="15204" y="24847"/>
                        <a:pt x="12423" y="22065"/>
                        <a:pt x="12423" y="18635"/>
                      </a:cubicBezTo>
                      <a:cubicBezTo>
                        <a:pt x="12423" y="15205"/>
                        <a:pt x="15204" y="12423"/>
                        <a:pt x="18635" y="12423"/>
                      </a:cubicBezTo>
                      <a:cubicBezTo>
                        <a:pt x="22066" y="12423"/>
                        <a:pt x="24847" y="15205"/>
                        <a:pt x="24847" y="18635"/>
                      </a:cubicBezTo>
                      <a:cubicBezTo>
                        <a:pt x="24843" y="22064"/>
                        <a:pt x="22064" y="24843"/>
                        <a:pt x="18635" y="2484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C8512A2F-F693-A17D-BA4D-1FD946D7799E}"/>
                    </a:ext>
                  </a:extLst>
                </p:cNvPr>
                <p:cNvSpPr/>
                <p:nvPr/>
              </p:nvSpPr>
              <p:spPr>
                <a:xfrm>
                  <a:off x="6049231" y="1521460"/>
                  <a:ext cx="93174" cy="12423"/>
                </a:xfrm>
                <a:custGeom>
                  <a:avLst/>
                  <a:gdLst>
                    <a:gd name="connsiteX0" fmla="*/ 0 w 93174"/>
                    <a:gd name="connsiteY0" fmla="*/ 6212 h 12423"/>
                    <a:gd name="connsiteX1" fmla="*/ 6212 w 93174"/>
                    <a:gd name="connsiteY1" fmla="*/ 12423 h 12423"/>
                    <a:gd name="connsiteX2" fmla="*/ 86963 w 93174"/>
                    <a:gd name="connsiteY2" fmla="*/ 12423 h 12423"/>
                    <a:gd name="connsiteX3" fmla="*/ 93175 w 93174"/>
                    <a:gd name="connsiteY3" fmla="*/ 6212 h 12423"/>
                    <a:gd name="connsiteX4" fmla="*/ 86963 w 93174"/>
                    <a:gd name="connsiteY4" fmla="*/ 0 h 12423"/>
                    <a:gd name="connsiteX5" fmla="*/ 6212 w 93174"/>
                    <a:gd name="connsiteY5" fmla="*/ 0 h 12423"/>
                    <a:gd name="connsiteX6" fmla="*/ 0 w 93174"/>
                    <a:gd name="connsiteY6" fmla="*/ 6212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174" h="12423">
                      <a:moveTo>
                        <a:pt x="0" y="6212"/>
                      </a:move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442E0BBF-DC75-79F3-600E-774F74F9F64A}"/>
                    </a:ext>
                  </a:extLst>
                </p:cNvPr>
                <p:cNvSpPr/>
                <p:nvPr/>
              </p:nvSpPr>
              <p:spPr>
                <a:xfrm>
                  <a:off x="6049231" y="1540095"/>
                  <a:ext cx="43481" cy="12423"/>
                </a:xfrm>
                <a:custGeom>
                  <a:avLst/>
                  <a:gdLst>
                    <a:gd name="connsiteX0" fmla="*/ 37270 w 43481"/>
                    <a:gd name="connsiteY0" fmla="*/ 0 h 12423"/>
                    <a:gd name="connsiteX1" fmla="*/ 6212 w 43481"/>
                    <a:gd name="connsiteY1" fmla="*/ 0 h 12423"/>
                    <a:gd name="connsiteX2" fmla="*/ 0 w 43481"/>
                    <a:gd name="connsiteY2" fmla="*/ 6212 h 12423"/>
                    <a:gd name="connsiteX3" fmla="*/ 6212 w 43481"/>
                    <a:gd name="connsiteY3" fmla="*/ 12423 h 12423"/>
                    <a:gd name="connsiteX4" fmla="*/ 37270 w 43481"/>
                    <a:gd name="connsiteY4" fmla="*/ 12423 h 12423"/>
                    <a:gd name="connsiteX5" fmla="*/ 43481 w 43481"/>
                    <a:gd name="connsiteY5" fmla="*/ 6212 h 12423"/>
                    <a:gd name="connsiteX6" fmla="*/ 37270 w 43481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3727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B7C8680B-2AA1-8CBC-F26F-BEA363B0F45F}"/>
                    </a:ext>
                  </a:extLst>
                </p:cNvPr>
                <p:cNvSpPr/>
                <p:nvPr/>
              </p:nvSpPr>
              <p:spPr>
                <a:xfrm>
                  <a:off x="6098924" y="1540095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138AE888-E9A0-DABD-E2C1-727A45472F6F}"/>
                    </a:ext>
                  </a:extLst>
                </p:cNvPr>
                <p:cNvSpPr/>
                <p:nvPr/>
              </p:nvSpPr>
              <p:spPr>
                <a:xfrm>
                  <a:off x="6005749" y="1602211"/>
                  <a:ext cx="37269" cy="37269"/>
                </a:xfrm>
                <a:custGeom>
                  <a:avLst/>
                  <a:gdLst>
                    <a:gd name="connsiteX0" fmla="*/ 18635 w 37269"/>
                    <a:gd name="connsiteY0" fmla="*/ 37270 h 37269"/>
                    <a:gd name="connsiteX1" fmla="*/ 37270 w 37269"/>
                    <a:gd name="connsiteY1" fmla="*/ 18635 h 37269"/>
                    <a:gd name="connsiteX2" fmla="*/ 18635 w 37269"/>
                    <a:gd name="connsiteY2" fmla="*/ 0 h 37269"/>
                    <a:gd name="connsiteX3" fmla="*/ 0 w 37269"/>
                    <a:gd name="connsiteY3" fmla="*/ 18635 h 37269"/>
                    <a:gd name="connsiteX4" fmla="*/ 18635 w 37269"/>
                    <a:gd name="connsiteY4" fmla="*/ 37270 h 37269"/>
                    <a:gd name="connsiteX5" fmla="*/ 18635 w 37269"/>
                    <a:gd name="connsiteY5" fmla="*/ 12423 h 37269"/>
                    <a:gd name="connsiteX6" fmla="*/ 24847 w 37269"/>
                    <a:gd name="connsiteY6" fmla="*/ 18635 h 37269"/>
                    <a:gd name="connsiteX7" fmla="*/ 18635 w 37269"/>
                    <a:gd name="connsiteY7" fmla="*/ 24847 h 37269"/>
                    <a:gd name="connsiteX8" fmla="*/ 12423 w 37269"/>
                    <a:gd name="connsiteY8" fmla="*/ 18635 h 37269"/>
                    <a:gd name="connsiteX9" fmla="*/ 18635 w 37269"/>
                    <a:gd name="connsiteY9" fmla="*/ 12423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69" h="37269">
                      <a:moveTo>
                        <a:pt x="18635" y="37270"/>
                      </a:moveTo>
                      <a:cubicBezTo>
                        <a:pt x="28927" y="37270"/>
                        <a:pt x="37270" y="28927"/>
                        <a:pt x="37270" y="18635"/>
                      </a:cubicBezTo>
                      <a:cubicBezTo>
                        <a:pt x="37270" y="8343"/>
                        <a:pt x="28927" y="0"/>
                        <a:pt x="18635" y="0"/>
                      </a:cubicBezTo>
                      <a:cubicBezTo>
                        <a:pt x="8343" y="0"/>
                        <a:pt x="0" y="8343"/>
                        <a:pt x="0" y="18635"/>
                      </a:cubicBezTo>
                      <a:cubicBezTo>
                        <a:pt x="12" y="28922"/>
                        <a:pt x="8348" y="37258"/>
                        <a:pt x="18635" y="37270"/>
                      </a:cubicBezTo>
                      <a:close/>
                      <a:moveTo>
                        <a:pt x="18635" y="12423"/>
                      </a:moveTo>
                      <a:cubicBezTo>
                        <a:pt x="22066" y="12423"/>
                        <a:pt x="24847" y="15205"/>
                        <a:pt x="24847" y="18635"/>
                      </a:cubicBezTo>
                      <a:cubicBezTo>
                        <a:pt x="24847" y="22065"/>
                        <a:pt x="22066" y="24847"/>
                        <a:pt x="18635" y="24847"/>
                      </a:cubicBezTo>
                      <a:cubicBezTo>
                        <a:pt x="15204" y="24847"/>
                        <a:pt x="12423" y="22065"/>
                        <a:pt x="12423" y="18635"/>
                      </a:cubicBezTo>
                      <a:cubicBezTo>
                        <a:pt x="12427" y="15206"/>
                        <a:pt x="15206" y="12427"/>
                        <a:pt x="18635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F94B6C13-7944-2CCA-EF70-B76E75D6B8CD}"/>
                    </a:ext>
                  </a:extLst>
                </p:cNvPr>
                <p:cNvSpPr/>
                <p:nvPr/>
              </p:nvSpPr>
              <p:spPr>
                <a:xfrm>
                  <a:off x="6049231" y="1602211"/>
                  <a:ext cx="93174" cy="12423"/>
                </a:xfrm>
                <a:custGeom>
                  <a:avLst/>
                  <a:gdLst>
                    <a:gd name="connsiteX0" fmla="*/ 6212 w 93174"/>
                    <a:gd name="connsiteY0" fmla="*/ 12423 h 12423"/>
                    <a:gd name="connsiteX1" fmla="*/ 86963 w 93174"/>
                    <a:gd name="connsiteY1" fmla="*/ 12423 h 12423"/>
                    <a:gd name="connsiteX2" fmla="*/ 93175 w 93174"/>
                    <a:gd name="connsiteY2" fmla="*/ 6212 h 12423"/>
                    <a:gd name="connsiteX3" fmla="*/ 86963 w 93174"/>
                    <a:gd name="connsiteY3" fmla="*/ 0 h 12423"/>
                    <a:gd name="connsiteX4" fmla="*/ 6212 w 93174"/>
                    <a:gd name="connsiteY4" fmla="*/ 0 h 12423"/>
                    <a:gd name="connsiteX5" fmla="*/ 0 w 93174"/>
                    <a:gd name="connsiteY5" fmla="*/ 6212 h 12423"/>
                    <a:gd name="connsiteX6" fmla="*/ 6212 w 93174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174" h="12423">
                      <a:moveTo>
                        <a:pt x="6212" y="12423"/>
                      </a:move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400F6812-661C-F8FB-000B-8A7F0BBF971D}"/>
                    </a:ext>
                  </a:extLst>
                </p:cNvPr>
                <p:cNvSpPr/>
                <p:nvPr/>
              </p:nvSpPr>
              <p:spPr>
                <a:xfrm>
                  <a:off x="6049231" y="1620846"/>
                  <a:ext cx="43481" cy="12423"/>
                </a:xfrm>
                <a:custGeom>
                  <a:avLst/>
                  <a:gdLst>
                    <a:gd name="connsiteX0" fmla="*/ 6212 w 43481"/>
                    <a:gd name="connsiteY0" fmla="*/ 12423 h 12423"/>
                    <a:gd name="connsiteX1" fmla="*/ 37270 w 43481"/>
                    <a:gd name="connsiteY1" fmla="*/ 12423 h 12423"/>
                    <a:gd name="connsiteX2" fmla="*/ 43481 w 43481"/>
                    <a:gd name="connsiteY2" fmla="*/ 6212 h 12423"/>
                    <a:gd name="connsiteX3" fmla="*/ 37270 w 43481"/>
                    <a:gd name="connsiteY3" fmla="*/ 0 h 12423"/>
                    <a:gd name="connsiteX4" fmla="*/ 6212 w 43481"/>
                    <a:gd name="connsiteY4" fmla="*/ 0 h 12423"/>
                    <a:gd name="connsiteX5" fmla="*/ 0 w 43481"/>
                    <a:gd name="connsiteY5" fmla="*/ 6212 h 12423"/>
                    <a:gd name="connsiteX6" fmla="*/ 6212 w 43481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6212" y="12423"/>
                      </a:move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0F16C563-ADF5-EDFE-B5A3-83890DCE907C}"/>
                    </a:ext>
                  </a:extLst>
                </p:cNvPr>
                <p:cNvSpPr/>
                <p:nvPr/>
              </p:nvSpPr>
              <p:spPr>
                <a:xfrm>
                  <a:off x="6098924" y="1620846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BF01802F-53C3-04B1-1881-563E4936E7FE}"/>
                    </a:ext>
                  </a:extLst>
                </p:cNvPr>
                <p:cNvSpPr/>
                <p:nvPr/>
              </p:nvSpPr>
              <p:spPr>
                <a:xfrm>
                  <a:off x="6005749" y="1682962"/>
                  <a:ext cx="37269" cy="37269"/>
                </a:xfrm>
                <a:custGeom>
                  <a:avLst/>
                  <a:gdLst>
                    <a:gd name="connsiteX0" fmla="*/ 18635 w 37269"/>
                    <a:gd name="connsiteY0" fmla="*/ 0 h 37269"/>
                    <a:gd name="connsiteX1" fmla="*/ 0 w 37269"/>
                    <a:gd name="connsiteY1" fmla="*/ 18635 h 37269"/>
                    <a:gd name="connsiteX2" fmla="*/ 18635 w 37269"/>
                    <a:gd name="connsiteY2" fmla="*/ 37270 h 37269"/>
                    <a:gd name="connsiteX3" fmla="*/ 37270 w 37269"/>
                    <a:gd name="connsiteY3" fmla="*/ 18635 h 37269"/>
                    <a:gd name="connsiteX4" fmla="*/ 18635 w 37269"/>
                    <a:gd name="connsiteY4" fmla="*/ 0 h 37269"/>
                    <a:gd name="connsiteX5" fmla="*/ 18635 w 37269"/>
                    <a:gd name="connsiteY5" fmla="*/ 24847 h 37269"/>
                    <a:gd name="connsiteX6" fmla="*/ 12423 w 37269"/>
                    <a:gd name="connsiteY6" fmla="*/ 18635 h 37269"/>
                    <a:gd name="connsiteX7" fmla="*/ 18635 w 37269"/>
                    <a:gd name="connsiteY7" fmla="*/ 12423 h 37269"/>
                    <a:gd name="connsiteX8" fmla="*/ 24847 w 37269"/>
                    <a:gd name="connsiteY8" fmla="*/ 18635 h 37269"/>
                    <a:gd name="connsiteX9" fmla="*/ 18635 w 37269"/>
                    <a:gd name="connsiteY9" fmla="*/ 24847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69" h="37269">
                      <a:moveTo>
                        <a:pt x="18635" y="0"/>
                      </a:moveTo>
                      <a:cubicBezTo>
                        <a:pt x="8343" y="0"/>
                        <a:pt x="0" y="8343"/>
                        <a:pt x="0" y="18635"/>
                      </a:cubicBezTo>
                      <a:cubicBezTo>
                        <a:pt x="0" y="28927"/>
                        <a:pt x="8343" y="37270"/>
                        <a:pt x="18635" y="37270"/>
                      </a:cubicBezTo>
                      <a:cubicBezTo>
                        <a:pt x="28927" y="37270"/>
                        <a:pt x="37270" y="28927"/>
                        <a:pt x="37270" y="18635"/>
                      </a:cubicBezTo>
                      <a:cubicBezTo>
                        <a:pt x="37258" y="8348"/>
                        <a:pt x="28922" y="12"/>
                        <a:pt x="18635" y="0"/>
                      </a:cubicBezTo>
                      <a:close/>
                      <a:moveTo>
                        <a:pt x="18635" y="24847"/>
                      </a:moveTo>
                      <a:cubicBezTo>
                        <a:pt x="15204" y="24847"/>
                        <a:pt x="12423" y="22065"/>
                        <a:pt x="12423" y="18635"/>
                      </a:cubicBezTo>
                      <a:cubicBezTo>
                        <a:pt x="12423" y="15205"/>
                        <a:pt x="15204" y="12423"/>
                        <a:pt x="18635" y="12423"/>
                      </a:cubicBezTo>
                      <a:cubicBezTo>
                        <a:pt x="22066" y="12423"/>
                        <a:pt x="24847" y="15205"/>
                        <a:pt x="24847" y="18635"/>
                      </a:cubicBezTo>
                      <a:cubicBezTo>
                        <a:pt x="24843" y="22064"/>
                        <a:pt x="22064" y="24843"/>
                        <a:pt x="18635" y="2484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id="{5FDC8803-9199-2656-3F21-6309E855AE71}"/>
                    </a:ext>
                  </a:extLst>
                </p:cNvPr>
                <p:cNvSpPr/>
                <p:nvPr/>
              </p:nvSpPr>
              <p:spPr>
                <a:xfrm>
                  <a:off x="6049231" y="1682962"/>
                  <a:ext cx="93174" cy="12423"/>
                </a:xfrm>
                <a:custGeom>
                  <a:avLst/>
                  <a:gdLst>
                    <a:gd name="connsiteX0" fmla="*/ 86963 w 93174"/>
                    <a:gd name="connsiteY0" fmla="*/ 0 h 12423"/>
                    <a:gd name="connsiteX1" fmla="*/ 6212 w 93174"/>
                    <a:gd name="connsiteY1" fmla="*/ 0 h 12423"/>
                    <a:gd name="connsiteX2" fmla="*/ 0 w 93174"/>
                    <a:gd name="connsiteY2" fmla="*/ 6212 h 12423"/>
                    <a:gd name="connsiteX3" fmla="*/ 6212 w 93174"/>
                    <a:gd name="connsiteY3" fmla="*/ 12423 h 12423"/>
                    <a:gd name="connsiteX4" fmla="*/ 86963 w 93174"/>
                    <a:gd name="connsiteY4" fmla="*/ 12423 h 12423"/>
                    <a:gd name="connsiteX5" fmla="*/ 93175 w 93174"/>
                    <a:gd name="connsiteY5" fmla="*/ 6212 h 12423"/>
                    <a:gd name="connsiteX6" fmla="*/ 86963 w 9317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174" h="12423">
                      <a:moveTo>
                        <a:pt x="8696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9BACC7EF-B0EE-0C5D-620A-F1B7D93BDFD6}"/>
                    </a:ext>
                  </a:extLst>
                </p:cNvPr>
                <p:cNvSpPr/>
                <p:nvPr/>
              </p:nvSpPr>
              <p:spPr>
                <a:xfrm>
                  <a:off x="6049231" y="1701597"/>
                  <a:ext cx="43481" cy="12423"/>
                </a:xfrm>
                <a:custGeom>
                  <a:avLst/>
                  <a:gdLst>
                    <a:gd name="connsiteX0" fmla="*/ 37270 w 43481"/>
                    <a:gd name="connsiteY0" fmla="*/ 0 h 12423"/>
                    <a:gd name="connsiteX1" fmla="*/ 6212 w 43481"/>
                    <a:gd name="connsiteY1" fmla="*/ 0 h 12423"/>
                    <a:gd name="connsiteX2" fmla="*/ 0 w 43481"/>
                    <a:gd name="connsiteY2" fmla="*/ 6212 h 12423"/>
                    <a:gd name="connsiteX3" fmla="*/ 6212 w 43481"/>
                    <a:gd name="connsiteY3" fmla="*/ 12423 h 12423"/>
                    <a:gd name="connsiteX4" fmla="*/ 37270 w 43481"/>
                    <a:gd name="connsiteY4" fmla="*/ 12423 h 12423"/>
                    <a:gd name="connsiteX5" fmla="*/ 43481 w 43481"/>
                    <a:gd name="connsiteY5" fmla="*/ 6212 h 12423"/>
                    <a:gd name="connsiteX6" fmla="*/ 37270 w 43481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3727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E054D8DA-C4D9-3C4B-CF13-5DE844FC55B1}"/>
                    </a:ext>
                  </a:extLst>
                </p:cNvPr>
                <p:cNvSpPr/>
                <p:nvPr/>
              </p:nvSpPr>
              <p:spPr>
                <a:xfrm>
                  <a:off x="6098924" y="1701597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7312F407-BEDE-35CB-A282-BBFEEACDCDA6}"/>
                    </a:ext>
                  </a:extLst>
                </p:cNvPr>
                <p:cNvSpPr/>
                <p:nvPr/>
              </p:nvSpPr>
              <p:spPr>
                <a:xfrm>
                  <a:off x="5987114" y="1359928"/>
                  <a:ext cx="385121" cy="385150"/>
                </a:xfrm>
                <a:custGeom>
                  <a:avLst/>
                  <a:gdLst>
                    <a:gd name="connsiteX0" fmla="*/ 360275 w 385121"/>
                    <a:gd name="connsiteY0" fmla="*/ 130474 h 385150"/>
                    <a:gd name="connsiteX1" fmla="*/ 316794 w 385121"/>
                    <a:gd name="connsiteY1" fmla="*/ 130474 h 385150"/>
                    <a:gd name="connsiteX2" fmla="*/ 315753 w 385121"/>
                    <a:gd name="connsiteY2" fmla="*/ 130567 h 385150"/>
                    <a:gd name="connsiteX3" fmla="*/ 304370 w 385121"/>
                    <a:gd name="connsiteY3" fmla="*/ 119122 h 385150"/>
                    <a:gd name="connsiteX4" fmla="*/ 304370 w 385121"/>
                    <a:gd name="connsiteY4" fmla="*/ 43511 h 385150"/>
                    <a:gd name="connsiteX5" fmla="*/ 298159 w 385121"/>
                    <a:gd name="connsiteY5" fmla="*/ 37299 h 385150"/>
                    <a:gd name="connsiteX6" fmla="*/ 235600 w 385121"/>
                    <a:gd name="connsiteY6" fmla="*/ 37299 h 385150"/>
                    <a:gd name="connsiteX7" fmla="*/ 186373 w 385121"/>
                    <a:gd name="connsiteY7" fmla="*/ 448 h 385150"/>
                    <a:gd name="connsiteX8" fmla="*/ 149522 w 385121"/>
                    <a:gd name="connsiteY8" fmla="*/ 37299 h 385150"/>
                    <a:gd name="connsiteX9" fmla="*/ 86963 w 385121"/>
                    <a:gd name="connsiteY9" fmla="*/ 37299 h 385150"/>
                    <a:gd name="connsiteX10" fmla="*/ 80751 w 385121"/>
                    <a:gd name="connsiteY10" fmla="*/ 43511 h 385150"/>
                    <a:gd name="connsiteX11" fmla="*/ 80751 w 385121"/>
                    <a:gd name="connsiteY11" fmla="*/ 119122 h 385150"/>
                    <a:gd name="connsiteX12" fmla="*/ 69392 w 385121"/>
                    <a:gd name="connsiteY12" fmla="*/ 130489 h 385150"/>
                    <a:gd name="connsiteX13" fmla="*/ 69105 w 385121"/>
                    <a:gd name="connsiteY13" fmla="*/ 130474 h 385150"/>
                    <a:gd name="connsiteX14" fmla="*/ 24847 w 385121"/>
                    <a:gd name="connsiteY14" fmla="*/ 130474 h 385150"/>
                    <a:gd name="connsiteX15" fmla="*/ 0 w 385121"/>
                    <a:gd name="connsiteY15" fmla="*/ 155320 h 385150"/>
                    <a:gd name="connsiteX16" fmla="*/ 0 w 385121"/>
                    <a:gd name="connsiteY16" fmla="*/ 360304 h 385150"/>
                    <a:gd name="connsiteX17" fmla="*/ 24847 w 385121"/>
                    <a:gd name="connsiteY17" fmla="*/ 385151 h 385150"/>
                    <a:gd name="connsiteX18" fmla="*/ 149079 w 385121"/>
                    <a:gd name="connsiteY18" fmla="*/ 385151 h 385150"/>
                    <a:gd name="connsiteX19" fmla="*/ 173926 w 385121"/>
                    <a:gd name="connsiteY19" fmla="*/ 360304 h 385150"/>
                    <a:gd name="connsiteX20" fmla="*/ 173926 w 385121"/>
                    <a:gd name="connsiteY20" fmla="*/ 155320 h 385150"/>
                    <a:gd name="connsiteX21" fmla="*/ 149079 w 385121"/>
                    <a:gd name="connsiteY21" fmla="*/ 130474 h 385150"/>
                    <a:gd name="connsiteX22" fmla="*/ 105598 w 385121"/>
                    <a:gd name="connsiteY22" fmla="*/ 130474 h 385150"/>
                    <a:gd name="connsiteX23" fmla="*/ 104557 w 385121"/>
                    <a:gd name="connsiteY23" fmla="*/ 130567 h 385150"/>
                    <a:gd name="connsiteX24" fmla="*/ 93175 w 385121"/>
                    <a:gd name="connsiteY24" fmla="*/ 119122 h 385150"/>
                    <a:gd name="connsiteX25" fmla="*/ 93175 w 385121"/>
                    <a:gd name="connsiteY25" fmla="*/ 49722 h 385150"/>
                    <a:gd name="connsiteX26" fmla="*/ 149522 w 385121"/>
                    <a:gd name="connsiteY26" fmla="*/ 49722 h 385150"/>
                    <a:gd name="connsiteX27" fmla="*/ 198749 w 385121"/>
                    <a:gd name="connsiteY27" fmla="*/ 86573 h 385150"/>
                    <a:gd name="connsiteX28" fmla="*/ 235600 w 385121"/>
                    <a:gd name="connsiteY28" fmla="*/ 49722 h 385150"/>
                    <a:gd name="connsiteX29" fmla="*/ 291947 w 385121"/>
                    <a:gd name="connsiteY29" fmla="*/ 49722 h 385150"/>
                    <a:gd name="connsiteX30" fmla="*/ 291947 w 385121"/>
                    <a:gd name="connsiteY30" fmla="*/ 119122 h 385150"/>
                    <a:gd name="connsiteX31" fmla="*/ 280588 w 385121"/>
                    <a:gd name="connsiteY31" fmla="*/ 130489 h 385150"/>
                    <a:gd name="connsiteX32" fmla="*/ 280300 w 385121"/>
                    <a:gd name="connsiteY32" fmla="*/ 130474 h 385150"/>
                    <a:gd name="connsiteX33" fmla="*/ 236042 w 385121"/>
                    <a:gd name="connsiteY33" fmla="*/ 130474 h 385150"/>
                    <a:gd name="connsiteX34" fmla="*/ 211196 w 385121"/>
                    <a:gd name="connsiteY34" fmla="*/ 155320 h 385150"/>
                    <a:gd name="connsiteX35" fmla="*/ 211196 w 385121"/>
                    <a:gd name="connsiteY35" fmla="*/ 360304 h 385150"/>
                    <a:gd name="connsiteX36" fmla="*/ 236042 w 385121"/>
                    <a:gd name="connsiteY36" fmla="*/ 385151 h 385150"/>
                    <a:gd name="connsiteX37" fmla="*/ 360275 w 385121"/>
                    <a:gd name="connsiteY37" fmla="*/ 385151 h 385150"/>
                    <a:gd name="connsiteX38" fmla="*/ 385122 w 385121"/>
                    <a:gd name="connsiteY38" fmla="*/ 360304 h 385150"/>
                    <a:gd name="connsiteX39" fmla="*/ 385122 w 385121"/>
                    <a:gd name="connsiteY39" fmla="*/ 155320 h 385150"/>
                    <a:gd name="connsiteX40" fmla="*/ 360275 w 385121"/>
                    <a:gd name="connsiteY40" fmla="*/ 130474 h 385150"/>
                    <a:gd name="connsiteX41" fmla="*/ 86963 w 385121"/>
                    <a:gd name="connsiteY41" fmla="*/ 130474 h 385150"/>
                    <a:gd name="connsiteX42" fmla="*/ 93175 w 385121"/>
                    <a:gd name="connsiteY42" fmla="*/ 136685 h 385150"/>
                    <a:gd name="connsiteX43" fmla="*/ 86963 w 385121"/>
                    <a:gd name="connsiteY43" fmla="*/ 142897 h 385150"/>
                    <a:gd name="connsiteX44" fmla="*/ 80751 w 385121"/>
                    <a:gd name="connsiteY44" fmla="*/ 136685 h 385150"/>
                    <a:gd name="connsiteX45" fmla="*/ 86963 w 385121"/>
                    <a:gd name="connsiteY45" fmla="*/ 130474 h 385150"/>
                    <a:gd name="connsiteX46" fmla="*/ 161503 w 385121"/>
                    <a:gd name="connsiteY46" fmla="*/ 360304 h 385150"/>
                    <a:gd name="connsiteX47" fmla="*/ 149079 w 385121"/>
                    <a:gd name="connsiteY47" fmla="*/ 372728 h 385150"/>
                    <a:gd name="connsiteX48" fmla="*/ 24847 w 385121"/>
                    <a:gd name="connsiteY48" fmla="*/ 372728 h 385150"/>
                    <a:gd name="connsiteX49" fmla="*/ 12423 w 385121"/>
                    <a:gd name="connsiteY49" fmla="*/ 360304 h 385150"/>
                    <a:gd name="connsiteX50" fmla="*/ 12423 w 385121"/>
                    <a:gd name="connsiteY50" fmla="*/ 304400 h 385150"/>
                    <a:gd name="connsiteX51" fmla="*/ 161503 w 385121"/>
                    <a:gd name="connsiteY51" fmla="*/ 304400 h 385150"/>
                    <a:gd name="connsiteX52" fmla="*/ 161503 w 385121"/>
                    <a:gd name="connsiteY52" fmla="*/ 291976 h 385150"/>
                    <a:gd name="connsiteX53" fmla="*/ 12423 w 385121"/>
                    <a:gd name="connsiteY53" fmla="*/ 291976 h 385150"/>
                    <a:gd name="connsiteX54" fmla="*/ 12423 w 385121"/>
                    <a:gd name="connsiteY54" fmla="*/ 223648 h 385150"/>
                    <a:gd name="connsiteX55" fmla="*/ 161503 w 385121"/>
                    <a:gd name="connsiteY55" fmla="*/ 223648 h 385150"/>
                    <a:gd name="connsiteX56" fmla="*/ 104557 w 385121"/>
                    <a:gd name="connsiteY56" fmla="*/ 142804 h 385150"/>
                    <a:gd name="connsiteX57" fmla="*/ 105598 w 385121"/>
                    <a:gd name="connsiteY57" fmla="*/ 142897 h 385150"/>
                    <a:gd name="connsiteX58" fmla="*/ 149079 w 385121"/>
                    <a:gd name="connsiteY58" fmla="*/ 142897 h 385150"/>
                    <a:gd name="connsiteX59" fmla="*/ 161503 w 385121"/>
                    <a:gd name="connsiteY59" fmla="*/ 155320 h 385150"/>
                    <a:gd name="connsiteX60" fmla="*/ 161503 w 385121"/>
                    <a:gd name="connsiteY60" fmla="*/ 211225 h 385150"/>
                    <a:gd name="connsiteX61" fmla="*/ 12423 w 385121"/>
                    <a:gd name="connsiteY61" fmla="*/ 211225 h 385150"/>
                    <a:gd name="connsiteX62" fmla="*/ 12423 w 385121"/>
                    <a:gd name="connsiteY62" fmla="*/ 155320 h 385150"/>
                    <a:gd name="connsiteX63" fmla="*/ 24847 w 385121"/>
                    <a:gd name="connsiteY63" fmla="*/ 142897 h 385150"/>
                    <a:gd name="connsiteX64" fmla="*/ 69105 w 385121"/>
                    <a:gd name="connsiteY64" fmla="*/ 142897 h 385150"/>
                    <a:gd name="connsiteX65" fmla="*/ 69392 w 385121"/>
                    <a:gd name="connsiteY65" fmla="*/ 142881 h 385150"/>
                    <a:gd name="connsiteX66" fmla="*/ 93149 w 385121"/>
                    <a:gd name="connsiteY66" fmla="*/ 154263 h 385150"/>
                    <a:gd name="connsiteX67" fmla="*/ 104557 w 385121"/>
                    <a:gd name="connsiteY67" fmla="*/ 142804 h 385150"/>
                    <a:gd name="connsiteX68" fmla="*/ 161805 w 385121"/>
                    <a:gd name="connsiteY68" fmla="*/ 47812 h 385150"/>
                    <a:gd name="connsiteX69" fmla="*/ 161503 w 385121"/>
                    <a:gd name="connsiteY69" fmla="*/ 43511 h 385150"/>
                    <a:gd name="connsiteX70" fmla="*/ 186349 w 385121"/>
                    <a:gd name="connsiteY70" fmla="*/ 13074 h 385150"/>
                    <a:gd name="connsiteX71" fmla="*/ 186349 w 385121"/>
                    <a:gd name="connsiteY71" fmla="*/ 39124 h 385150"/>
                    <a:gd name="connsiteX72" fmla="*/ 192561 w 385121"/>
                    <a:gd name="connsiteY72" fmla="*/ 74569 h 385150"/>
                    <a:gd name="connsiteX73" fmla="*/ 165936 w 385121"/>
                    <a:gd name="connsiteY73" fmla="*/ 59521 h 385150"/>
                    <a:gd name="connsiteX74" fmla="*/ 190938 w 385121"/>
                    <a:gd name="connsiteY74" fmla="*/ 50677 h 385150"/>
                    <a:gd name="connsiteX75" fmla="*/ 209689 w 385121"/>
                    <a:gd name="connsiteY75" fmla="*/ 69429 h 385150"/>
                    <a:gd name="connsiteX76" fmla="*/ 192561 w 385121"/>
                    <a:gd name="connsiteY76" fmla="*/ 74569 h 385150"/>
                    <a:gd name="connsiteX77" fmla="*/ 218479 w 385121"/>
                    <a:gd name="connsiteY77" fmla="*/ 60639 h 385150"/>
                    <a:gd name="connsiteX78" fmla="*/ 198773 w 385121"/>
                    <a:gd name="connsiteY78" fmla="*/ 40941 h 385150"/>
                    <a:gd name="connsiteX79" fmla="*/ 198773 w 385121"/>
                    <a:gd name="connsiteY79" fmla="*/ 13074 h 385150"/>
                    <a:gd name="connsiteX80" fmla="*/ 222988 w 385121"/>
                    <a:gd name="connsiteY80" fmla="*/ 49751 h 385150"/>
                    <a:gd name="connsiteX81" fmla="*/ 218479 w 385121"/>
                    <a:gd name="connsiteY81" fmla="*/ 60639 h 385150"/>
                    <a:gd name="connsiteX82" fmla="*/ 298159 w 385121"/>
                    <a:gd name="connsiteY82" fmla="*/ 130474 h 385150"/>
                    <a:gd name="connsiteX83" fmla="*/ 304370 w 385121"/>
                    <a:gd name="connsiteY83" fmla="*/ 136685 h 385150"/>
                    <a:gd name="connsiteX84" fmla="*/ 298159 w 385121"/>
                    <a:gd name="connsiteY84" fmla="*/ 142897 h 385150"/>
                    <a:gd name="connsiteX85" fmla="*/ 291947 w 385121"/>
                    <a:gd name="connsiteY85" fmla="*/ 136685 h 385150"/>
                    <a:gd name="connsiteX86" fmla="*/ 298159 w 385121"/>
                    <a:gd name="connsiteY86" fmla="*/ 130474 h 385150"/>
                    <a:gd name="connsiteX87" fmla="*/ 372698 w 385121"/>
                    <a:gd name="connsiteY87" fmla="*/ 360304 h 385150"/>
                    <a:gd name="connsiteX88" fmla="*/ 360275 w 385121"/>
                    <a:gd name="connsiteY88" fmla="*/ 372728 h 385150"/>
                    <a:gd name="connsiteX89" fmla="*/ 236042 w 385121"/>
                    <a:gd name="connsiteY89" fmla="*/ 372728 h 385150"/>
                    <a:gd name="connsiteX90" fmla="*/ 223619 w 385121"/>
                    <a:gd name="connsiteY90" fmla="*/ 360304 h 385150"/>
                    <a:gd name="connsiteX91" fmla="*/ 223619 w 385121"/>
                    <a:gd name="connsiteY91" fmla="*/ 304400 h 385150"/>
                    <a:gd name="connsiteX92" fmla="*/ 372698 w 385121"/>
                    <a:gd name="connsiteY92" fmla="*/ 304400 h 385150"/>
                    <a:gd name="connsiteX93" fmla="*/ 372698 w 385121"/>
                    <a:gd name="connsiteY93" fmla="*/ 291976 h 385150"/>
                    <a:gd name="connsiteX94" fmla="*/ 223619 w 385121"/>
                    <a:gd name="connsiteY94" fmla="*/ 291976 h 385150"/>
                    <a:gd name="connsiteX95" fmla="*/ 223619 w 385121"/>
                    <a:gd name="connsiteY95" fmla="*/ 223648 h 385150"/>
                    <a:gd name="connsiteX96" fmla="*/ 372698 w 385121"/>
                    <a:gd name="connsiteY96" fmla="*/ 223648 h 385150"/>
                    <a:gd name="connsiteX97" fmla="*/ 372698 w 385121"/>
                    <a:gd name="connsiteY97" fmla="*/ 211225 h 385150"/>
                    <a:gd name="connsiteX98" fmla="*/ 223619 w 385121"/>
                    <a:gd name="connsiteY98" fmla="*/ 211225 h 385150"/>
                    <a:gd name="connsiteX99" fmla="*/ 223619 w 385121"/>
                    <a:gd name="connsiteY99" fmla="*/ 155320 h 385150"/>
                    <a:gd name="connsiteX100" fmla="*/ 236042 w 385121"/>
                    <a:gd name="connsiteY100" fmla="*/ 142897 h 385150"/>
                    <a:gd name="connsiteX101" fmla="*/ 280300 w 385121"/>
                    <a:gd name="connsiteY101" fmla="*/ 142897 h 385150"/>
                    <a:gd name="connsiteX102" fmla="*/ 280588 w 385121"/>
                    <a:gd name="connsiteY102" fmla="*/ 142881 h 385150"/>
                    <a:gd name="connsiteX103" fmla="*/ 304345 w 385121"/>
                    <a:gd name="connsiteY103" fmla="*/ 154263 h 385150"/>
                    <a:gd name="connsiteX104" fmla="*/ 315753 w 385121"/>
                    <a:gd name="connsiteY104" fmla="*/ 142804 h 385150"/>
                    <a:gd name="connsiteX105" fmla="*/ 316794 w 385121"/>
                    <a:gd name="connsiteY105" fmla="*/ 142897 h 385150"/>
                    <a:gd name="connsiteX106" fmla="*/ 360275 w 385121"/>
                    <a:gd name="connsiteY106" fmla="*/ 142897 h 385150"/>
                    <a:gd name="connsiteX107" fmla="*/ 372698 w 385121"/>
                    <a:gd name="connsiteY107" fmla="*/ 155320 h 385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385121" h="385150">
                      <a:moveTo>
                        <a:pt x="360275" y="130474"/>
                      </a:moveTo>
                      <a:lnTo>
                        <a:pt x="316794" y="130474"/>
                      </a:lnTo>
                      <a:cubicBezTo>
                        <a:pt x="316445" y="130477"/>
                        <a:pt x="316097" y="130508"/>
                        <a:pt x="315753" y="130567"/>
                      </a:cubicBezTo>
                      <a:cubicBezTo>
                        <a:pt x="313887" y="125226"/>
                        <a:pt x="309702" y="121017"/>
                        <a:pt x="304370" y="119122"/>
                      </a:cubicBezTo>
                      <a:lnTo>
                        <a:pt x="304370" y="43511"/>
                      </a:lnTo>
                      <a:cubicBezTo>
                        <a:pt x="304370" y="40080"/>
                        <a:pt x="301589" y="37299"/>
                        <a:pt x="298159" y="37299"/>
                      </a:cubicBezTo>
                      <a:lnTo>
                        <a:pt x="235600" y="37299"/>
                      </a:lnTo>
                      <a:cubicBezTo>
                        <a:pt x="232182" y="13529"/>
                        <a:pt x="210142" y="-2969"/>
                        <a:pt x="186373" y="448"/>
                      </a:cubicBezTo>
                      <a:cubicBezTo>
                        <a:pt x="167273" y="3194"/>
                        <a:pt x="152268" y="18199"/>
                        <a:pt x="149522" y="37299"/>
                      </a:cubicBezTo>
                      <a:lnTo>
                        <a:pt x="86963" y="37299"/>
                      </a:lnTo>
                      <a:cubicBezTo>
                        <a:pt x="83533" y="37299"/>
                        <a:pt x="80751" y="40080"/>
                        <a:pt x="80751" y="43511"/>
                      </a:cubicBezTo>
                      <a:lnTo>
                        <a:pt x="80751" y="119122"/>
                      </a:lnTo>
                      <a:cubicBezTo>
                        <a:pt x="75447" y="121009"/>
                        <a:pt x="71275" y="125184"/>
                        <a:pt x="69392" y="130489"/>
                      </a:cubicBezTo>
                      <a:cubicBezTo>
                        <a:pt x="69299" y="130481"/>
                        <a:pt x="69198" y="130474"/>
                        <a:pt x="69105" y="130474"/>
                      </a:cubicBezTo>
                      <a:lnTo>
                        <a:pt x="24847" y="130474"/>
                      </a:lnTo>
                      <a:cubicBezTo>
                        <a:pt x="11129" y="130487"/>
                        <a:pt x="13" y="141603"/>
                        <a:pt x="0" y="155320"/>
                      </a:cubicBezTo>
                      <a:lnTo>
                        <a:pt x="0" y="360304"/>
                      </a:lnTo>
                      <a:cubicBezTo>
                        <a:pt x="13" y="374021"/>
                        <a:pt x="11129" y="385138"/>
                        <a:pt x="24847" y="385151"/>
                      </a:cubicBezTo>
                      <a:lnTo>
                        <a:pt x="149079" y="385151"/>
                      </a:lnTo>
                      <a:cubicBezTo>
                        <a:pt x="162795" y="385135"/>
                        <a:pt x="173910" y="374020"/>
                        <a:pt x="173926" y="360304"/>
                      </a:cubicBezTo>
                      <a:lnTo>
                        <a:pt x="173926" y="155320"/>
                      </a:lnTo>
                      <a:cubicBezTo>
                        <a:pt x="173910" y="141604"/>
                        <a:pt x="162795" y="130489"/>
                        <a:pt x="149079" y="130474"/>
                      </a:cubicBezTo>
                      <a:lnTo>
                        <a:pt x="105598" y="130474"/>
                      </a:lnTo>
                      <a:cubicBezTo>
                        <a:pt x="105249" y="130477"/>
                        <a:pt x="104901" y="130508"/>
                        <a:pt x="104557" y="130567"/>
                      </a:cubicBezTo>
                      <a:cubicBezTo>
                        <a:pt x="102691" y="125226"/>
                        <a:pt x="98506" y="121017"/>
                        <a:pt x="93175" y="119122"/>
                      </a:cubicBezTo>
                      <a:lnTo>
                        <a:pt x="93175" y="49722"/>
                      </a:lnTo>
                      <a:lnTo>
                        <a:pt x="149522" y="49722"/>
                      </a:lnTo>
                      <a:cubicBezTo>
                        <a:pt x="152940" y="73492"/>
                        <a:pt x="174980" y="89991"/>
                        <a:pt x="198749" y="86573"/>
                      </a:cubicBezTo>
                      <a:cubicBezTo>
                        <a:pt x="217848" y="83827"/>
                        <a:pt x="232853" y="68822"/>
                        <a:pt x="235600" y="49722"/>
                      </a:cubicBezTo>
                      <a:lnTo>
                        <a:pt x="291947" y="49722"/>
                      </a:lnTo>
                      <a:lnTo>
                        <a:pt x="291947" y="119122"/>
                      </a:lnTo>
                      <a:cubicBezTo>
                        <a:pt x="286643" y="121009"/>
                        <a:pt x="282471" y="125184"/>
                        <a:pt x="280588" y="130489"/>
                      </a:cubicBezTo>
                      <a:cubicBezTo>
                        <a:pt x="280494" y="130481"/>
                        <a:pt x="280393" y="130474"/>
                        <a:pt x="280300" y="130474"/>
                      </a:cubicBezTo>
                      <a:lnTo>
                        <a:pt x="236042" y="130474"/>
                      </a:lnTo>
                      <a:cubicBezTo>
                        <a:pt x="222326" y="130489"/>
                        <a:pt x="211211" y="141604"/>
                        <a:pt x="211196" y="155320"/>
                      </a:cubicBezTo>
                      <a:lnTo>
                        <a:pt x="211196" y="360304"/>
                      </a:lnTo>
                      <a:cubicBezTo>
                        <a:pt x="211211" y="374020"/>
                        <a:pt x="222326" y="385135"/>
                        <a:pt x="236042" y="385151"/>
                      </a:cubicBezTo>
                      <a:lnTo>
                        <a:pt x="360275" y="385151"/>
                      </a:lnTo>
                      <a:cubicBezTo>
                        <a:pt x="373991" y="385135"/>
                        <a:pt x="385106" y="374020"/>
                        <a:pt x="385122" y="360304"/>
                      </a:cubicBezTo>
                      <a:lnTo>
                        <a:pt x="385122" y="155320"/>
                      </a:lnTo>
                      <a:cubicBezTo>
                        <a:pt x="385106" y="141604"/>
                        <a:pt x="373991" y="130489"/>
                        <a:pt x="360275" y="130474"/>
                      </a:cubicBezTo>
                      <a:close/>
                      <a:moveTo>
                        <a:pt x="86963" y="130474"/>
                      </a:moveTo>
                      <a:cubicBezTo>
                        <a:pt x="90393" y="130474"/>
                        <a:pt x="93175" y="133255"/>
                        <a:pt x="93175" y="136685"/>
                      </a:cubicBezTo>
                      <a:cubicBezTo>
                        <a:pt x="93175" y="140116"/>
                        <a:pt x="90393" y="142897"/>
                        <a:pt x="86963" y="142897"/>
                      </a:cubicBezTo>
                      <a:cubicBezTo>
                        <a:pt x="83533" y="142897"/>
                        <a:pt x="80751" y="140116"/>
                        <a:pt x="80751" y="136685"/>
                      </a:cubicBezTo>
                      <a:cubicBezTo>
                        <a:pt x="80756" y="133256"/>
                        <a:pt x="83534" y="130478"/>
                        <a:pt x="86963" y="130474"/>
                      </a:cubicBezTo>
                      <a:close/>
                      <a:moveTo>
                        <a:pt x="161503" y="360304"/>
                      </a:moveTo>
                      <a:cubicBezTo>
                        <a:pt x="161493" y="367162"/>
                        <a:pt x="155937" y="372718"/>
                        <a:pt x="149079" y="372728"/>
                      </a:cubicBezTo>
                      <a:lnTo>
                        <a:pt x="24847" y="372728"/>
                      </a:lnTo>
                      <a:cubicBezTo>
                        <a:pt x="17989" y="372718"/>
                        <a:pt x="12432" y="367162"/>
                        <a:pt x="12423" y="360304"/>
                      </a:cubicBezTo>
                      <a:lnTo>
                        <a:pt x="12423" y="304400"/>
                      </a:lnTo>
                      <a:lnTo>
                        <a:pt x="161503" y="304400"/>
                      </a:lnTo>
                      <a:close/>
                      <a:moveTo>
                        <a:pt x="161503" y="291976"/>
                      </a:moveTo>
                      <a:lnTo>
                        <a:pt x="12423" y="291976"/>
                      </a:lnTo>
                      <a:lnTo>
                        <a:pt x="12423" y="223648"/>
                      </a:lnTo>
                      <a:lnTo>
                        <a:pt x="161503" y="223648"/>
                      </a:lnTo>
                      <a:close/>
                      <a:moveTo>
                        <a:pt x="104557" y="142804"/>
                      </a:moveTo>
                      <a:cubicBezTo>
                        <a:pt x="104901" y="142863"/>
                        <a:pt x="105249" y="142894"/>
                        <a:pt x="105598" y="142897"/>
                      </a:cubicBezTo>
                      <a:lnTo>
                        <a:pt x="149079" y="142897"/>
                      </a:lnTo>
                      <a:cubicBezTo>
                        <a:pt x="155937" y="142906"/>
                        <a:pt x="161493" y="148463"/>
                        <a:pt x="161503" y="155320"/>
                      </a:cubicBezTo>
                      <a:lnTo>
                        <a:pt x="161503" y="211225"/>
                      </a:lnTo>
                      <a:lnTo>
                        <a:pt x="12423" y="211225"/>
                      </a:lnTo>
                      <a:lnTo>
                        <a:pt x="12423" y="155320"/>
                      </a:lnTo>
                      <a:cubicBezTo>
                        <a:pt x="12432" y="148463"/>
                        <a:pt x="17989" y="142906"/>
                        <a:pt x="24847" y="142897"/>
                      </a:cubicBezTo>
                      <a:lnTo>
                        <a:pt x="69105" y="142897"/>
                      </a:lnTo>
                      <a:cubicBezTo>
                        <a:pt x="69198" y="142897"/>
                        <a:pt x="69299" y="142889"/>
                        <a:pt x="69392" y="142881"/>
                      </a:cubicBezTo>
                      <a:cubicBezTo>
                        <a:pt x="72810" y="152585"/>
                        <a:pt x="83446" y="157680"/>
                        <a:pt x="93149" y="154263"/>
                      </a:cubicBezTo>
                      <a:cubicBezTo>
                        <a:pt x="98498" y="152379"/>
                        <a:pt x="102697" y="148160"/>
                        <a:pt x="104557" y="142804"/>
                      </a:cubicBezTo>
                      <a:close/>
                      <a:moveTo>
                        <a:pt x="161805" y="47812"/>
                      </a:moveTo>
                      <a:cubicBezTo>
                        <a:pt x="161603" y="46387"/>
                        <a:pt x="161502" y="44950"/>
                        <a:pt x="161503" y="43511"/>
                      </a:cubicBezTo>
                      <a:cubicBezTo>
                        <a:pt x="161512" y="28754"/>
                        <a:pt x="171893" y="16037"/>
                        <a:pt x="186349" y="13074"/>
                      </a:cubicBezTo>
                      <a:lnTo>
                        <a:pt x="186349" y="39124"/>
                      </a:lnTo>
                      <a:close/>
                      <a:moveTo>
                        <a:pt x="192561" y="74569"/>
                      </a:moveTo>
                      <a:cubicBezTo>
                        <a:pt x="181666" y="74549"/>
                        <a:pt x="171573" y="68845"/>
                        <a:pt x="165936" y="59521"/>
                      </a:cubicBezTo>
                      <a:lnTo>
                        <a:pt x="190938" y="50677"/>
                      </a:lnTo>
                      <a:lnTo>
                        <a:pt x="209689" y="69429"/>
                      </a:lnTo>
                      <a:cubicBezTo>
                        <a:pt x="204612" y="72795"/>
                        <a:pt x="198652" y="74583"/>
                        <a:pt x="192561" y="74569"/>
                      </a:cubicBezTo>
                      <a:close/>
                      <a:moveTo>
                        <a:pt x="218479" y="60639"/>
                      </a:moveTo>
                      <a:lnTo>
                        <a:pt x="198773" y="40941"/>
                      </a:lnTo>
                      <a:lnTo>
                        <a:pt x="198773" y="13074"/>
                      </a:lnTo>
                      <a:cubicBezTo>
                        <a:pt x="215587" y="16515"/>
                        <a:pt x="226429" y="32936"/>
                        <a:pt x="222988" y="49751"/>
                      </a:cubicBezTo>
                      <a:cubicBezTo>
                        <a:pt x="222193" y="53635"/>
                        <a:pt x="220662" y="57331"/>
                        <a:pt x="218479" y="60639"/>
                      </a:cubicBezTo>
                      <a:close/>
                      <a:moveTo>
                        <a:pt x="298159" y="130474"/>
                      </a:moveTo>
                      <a:cubicBezTo>
                        <a:pt x="301589" y="130474"/>
                        <a:pt x="304370" y="133255"/>
                        <a:pt x="304370" y="136685"/>
                      </a:cubicBezTo>
                      <a:cubicBezTo>
                        <a:pt x="304370" y="140116"/>
                        <a:pt x="301589" y="142897"/>
                        <a:pt x="298159" y="142897"/>
                      </a:cubicBezTo>
                      <a:cubicBezTo>
                        <a:pt x="294728" y="142897"/>
                        <a:pt x="291947" y="140116"/>
                        <a:pt x="291947" y="136685"/>
                      </a:cubicBezTo>
                      <a:cubicBezTo>
                        <a:pt x="291952" y="133256"/>
                        <a:pt x="294730" y="130478"/>
                        <a:pt x="298159" y="130474"/>
                      </a:cubicBezTo>
                      <a:close/>
                      <a:moveTo>
                        <a:pt x="372698" y="360304"/>
                      </a:moveTo>
                      <a:cubicBezTo>
                        <a:pt x="372689" y="367162"/>
                        <a:pt x="367133" y="372718"/>
                        <a:pt x="360275" y="372728"/>
                      </a:cubicBezTo>
                      <a:lnTo>
                        <a:pt x="236042" y="372728"/>
                      </a:lnTo>
                      <a:cubicBezTo>
                        <a:pt x="229185" y="372718"/>
                        <a:pt x="223628" y="367162"/>
                        <a:pt x="223619" y="360304"/>
                      </a:cubicBezTo>
                      <a:lnTo>
                        <a:pt x="223619" y="304400"/>
                      </a:lnTo>
                      <a:lnTo>
                        <a:pt x="372698" y="304400"/>
                      </a:lnTo>
                      <a:close/>
                      <a:moveTo>
                        <a:pt x="372698" y="291976"/>
                      </a:moveTo>
                      <a:lnTo>
                        <a:pt x="223619" y="291976"/>
                      </a:lnTo>
                      <a:lnTo>
                        <a:pt x="223619" y="223648"/>
                      </a:lnTo>
                      <a:lnTo>
                        <a:pt x="372698" y="223648"/>
                      </a:lnTo>
                      <a:close/>
                      <a:moveTo>
                        <a:pt x="372698" y="211225"/>
                      </a:moveTo>
                      <a:lnTo>
                        <a:pt x="223619" y="211225"/>
                      </a:lnTo>
                      <a:lnTo>
                        <a:pt x="223619" y="155320"/>
                      </a:lnTo>
                      <a:cubicBezTo>
                        <a:pt x="223628" y="148463"/>
                        <a:pt x="229185" y="142906"/>
                        <a:pt x="236042" y="142897"/>
                      </a:cubicBezTo>
                      <a:lnTo>
                        <a:pt x="280300" y="142897"/>
                      </a:lnTo>
                      <a:cubicBezTo>
                        <a:pt x="280393" y="142897"/>
                        <a:pt x="280494" y="142889"/>
                        <a:pt x="280588" y="142881"/>
                      </a:cubicBezTo>
                      <a:cubicBezTo>
                        <a:pt x="284006" y="152585"/>
                        <a:pt x="294641" y="157680"/>
                        <a:pt x="304345" y="154263"/>
                      </a:cubicBezTo>
                      <a:cubicBezTo>
                        <a:pt x="309694" y="152379"/>
                        <a:pt x="313893" y="148160"/>
                        <a:pt x="315753" y="142804"/>
                      </a:cubicBezTo>
                      <a:cubicBezTo>
                        <a:pt x="316097" y="142863"/>
                        <a:pt x="316445" y="142894"/>
                        <a:pt x="316794" y="142897"/>
                      </a:cubicBezTo>
                      <a:lnTo>
                        <a:pt x="360275" y="142897"/>
                      </a:lnTo>
                      <a:cubicBezTo>
                        <a:pt x="367133" y="142906"/>
                        <a:pt x="372689" y="148463"/>
                        <a:pt x="372698" y="15532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6143D48C-032C-9C3A-40F8-AD777AACC208}"/>
                    </a:ext>
                  </a:extLst>
                </p:cNvPr>
                <p:cNvSpPr/>
                <p:nvPr/>
              </p:nvSpPr>
              <p:spPr>
                <a:xfrm>
                  <a:off x="6216945" y="1521460"/>
                  <a:ext cx="37269" cy="37269"/>
                </a:xfrm>
                <a:custGeom>
                  <a:avLst/>
                  <a:gdLst>
                    <a:gd name="connsiteX0" fmla="*/ 18635 w 37269"/>
                    <a:gd name="connsiteY0" fmla="*/ 37270 h 37269"/>
                    <a:gd name="connsiteX1" fmla="*/ 37270 w 37269"/>
                    <a:gd name="connsiteY1" fmla="*/ 18635 h 37269"/>
                    <a:gd name="connsiteX2" fmla="*/ 18635 w 37269"/>
                    <a:gd name="connsiteY2" fmla="*/ 0 h 37269"/>
                    <a:gd name="connsiteX3" fmla="*/ 0 w 37269"/>
                    <a:gd name="connsiteY3" fmla="*/ 18635 h 37269"/>
                    <a:gd name="connsiteX4" fmla="*/ 18635 w 37269"/>
                    <a:gd name="connsiteY4" fmla="*/ 37270 h 37269"/>
                    <a:gd name="connsiteX5" fmla="*/ 18635 w 37269"/>
                    <a:gd name="connsiteY5" fmla="*/ 12423 h 37269"/>
                    <a:gd name="connsiteX6" fmla="*/ 24847 w 37269"/>
                    <a:gd name="connsiteY6" fmla="*/ 18635 h 37269"/>
                    <a:gd name="connsiteX7" fmla="*/ 18635 w 37269"/>
                    <a:gd name="connsiteY7" fmla="*/ 24847 h 37269"/>
                    <a:gd name="connsiteX8" fmla="*/ 12423 w 37269"/>
                    <a:gd name="connsiteY8" fmla="*/ 18635 h 37269"/>
                    <a:gd name="connsiteX9" fmla="*/ 18635 w 37269"/>
                    <a:gd name="connsiteY9" fmla="*/ 12423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69" h="37269">
                      <a:moveTo>
                        <a:pt x="18635" y="37270"/>
                      </a:moveTo>
                      <a:cubicBezTo>
                        <a:pt x="28927" y="37270"/>
                        <a:pt x="37270" y="28927"/>
                        <a:pt x="37270" y="18635"/>
                      </a:cubicBezTo>
                      <a:cubicBezTo>
                        <a:pt x="37270" y="8343"/>
                        <a:pt x="28927" y="0"/>
                        <a:pt x="18635" y="0"/>
                      </a:cubicBezTo>
                      <a:cubicBezTo>
                        <a:pt x="8343" y="0"/>
                        <a:pt x="0" y="8343"/>
                        <a:pt x="0" y="18635"/>
                      </a:cubicBezTo>
                      <a:cubicBezTo>
                        <a:pt x="12" y="28922"/>
                        <a:pt x="8348" y="37258"/>
                        <a:pt x="18635" y="37270"/>
                      </a:cubicBezTo>
                      <a:close/>
                      <a:moveTo>
                        <a:pt x="18635" y="12423"/>
                      </a:moveTo>
                      <a:cubicBezTo>
                        <a:pt x="22065" y="12423"/>
                        <a:pt x="24847" y="15205"/>
                        <a:pt x="24847" y="18635"/>
                      </a:cubicBezTo>
                      <a:cubicBezTo>
                        <a:pt x="24847" y="22065"/>
                        <a:pt x="22065" y="24847"/>
                        <a:pt x="18635" y="24847"/>
                      </a:cubicBezTo>
                      <a:cubicBezTo>
                        <a:pt x="15205" y="24847"/>
                        <a:pt x="12423" y="22065"/>
                        <a:pt x="12423" y="18635"/>
                      </a:cubicBezTo>
                      <a:cubicBezTo>
                        <a:pt x="12427" y="15206"/>
                        <a:pt x="15206" y="12427"/>
                        <a:pt x="18635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F9AFB75D-74C0-22D4-559A-4FB3C573262A}"/>
                    </a:ext>
                  </a:extLst>
                </p:cNvPr>
                <p:cNvSpPr/>
                <p:nvPr/>
              </p:nvSpPr>
              <p:spPr>
                <a:xfrm>
                  <a:off x="6260426" y="1521460"/>
                  <a:ext cx="93174" cy="12423"/>
                </a:xfrm>
                <a:custGeom>
                  <a:avLst/>
                  <a:gdLst>
                    <a:gd name="connsiteX0" fmla="*/ 6212 w 93174"/>
                    <a:gd name="connsiteY0" fmla="*/ 12423 h 12423"/>
                    <a:gd name="connsiteX1" fmla="*/ 86963 w 93174"/>
                    <a:gd name="connsiteY1" fmla="*/ 12423 h 12423"/>
                    <a:gd name="connsiteX2" fmla="*/ 93175 w 93174"/>
                    <a:gd name="connsiteY2" fmla="*/ 6212 h 12423"/>
                    <a:gd name="connsiteX3" fmla="*/ 86963 w 93174"/>
                    <a:gd name="connsiteY3" fmla="*/ 0 h 12423"/>
                    <a:gd name="connsiteX4" fmla="*/ 6212 w 93174"/>
                    <a:gd name="connsiteY4" fmla="*/ 0 h 12423"/>
                    <a:gd name="connsiteX5" fmla="*/ 0 w 93174"/>
                    <a:gd name="connsiteY5" fmla="*/ 6212 h 12423"/>
                    <a:gd name="connsiteX6" fmla="*/ 6212 w 93174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174" h="12423">
                      <a:moveTo>
                        <a:pt x="6212" y="12423"/>
                      </a:move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FAA6C23C-2309-B661-4533-CA7F9E40A669}"/>
                    </a:ext>
                  </a:extLst>
                </p:cNvPr>
                <p:cNvSpPr/>
                <p:nvPr/>
              </p:nvSpPr>
              <p:spPr>
                <a:xfrm>
                  <a:off x="6260426" y="1540095"/>
                  <a:ext cx="43481" cy="12423"/>
                </a:xfrm>
                <a:custGeom>
                  <a:avLst/>
                  <a:gdLst>
                    <a:gd name="connsiteX0" fmla="*/ 6212 w 43481"/>
                    <a:gd name="connsiteY0" fmla="*/ 12423 h 12423"/>
                    <a:gd name="connsiteX1" fmla="*/ 37270 w 43481"/>
                    <a:gd name="connsiteY1" fmla="*/ 12423 h 12423"/>
                    <a:gd name="connsiteX2" fmla="*/ 43481 w 43481"/>
                    <a:gd name="connsiteY2" fmla="*/ 6212 h 12423"/>
                    <a:gd name="connsiteX3" fmla="*/ 37270 w 43481"/>
                    <a:gd name="connsiteY3" fmla="*/ 0 h 12423"/>
                    <a:gd name="connsiteX4" fmla="*/ 6212 w 43481"/>
                    <a:gd name="connsiteY4" fmla="*/ 0 h 12423"/>
                    <a:gd name="connsiteX5" fmla="*/ 0 w 43481"/>
                    <a:gd name="connsiteY5" fmla="*/ 6212 h 12423"/>
                    <a:gd name="connsiteX6" fmla="*/ 6212 w 43481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6212" y="12423"/>
                      </a:move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228BB420-A0AC-235D-5989-5C5C2E8609AF}"/>
                    </a:ext>
                  </a:extLst>
                </p:cNvPr>
                <p:cNvSpPr/>
                <p:nvPr/>
              </p:nvSpPr>
              <p:spPr>
                <a:xfrm>
                  <a:off x="6310119" y="1540095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CC10BB7C-4EF5-190C-CD71-26D4240DDDD6}"/>
                    </a:ext>
                  </a:extLst>
                </p:cNvPr>
                <p:cNvSpPr/>
                <p:nvPr/>
              </p:nvSpPr>
              <p:spPr>
                <a:xfrm>
                  <a:off x="6216945" y="1602211"/>
                  <a:ext cx="37269" cy="37269"/>
                </a:xfrm>
                <a:custGeom>
                  <a:avLst/>
                  <a:gdLst>
                    <a:gd name="connsiteX0" fmla="*/ 18635 w 37269"/>
                    <a:gd name="connsiteY0" fmla="*/ 0 h 37269"/>
                    <a:gd name="connsiteX1" fmla="*/ 0 w 37269"/>
                    <a:gd name="connsiteY1" fmla="*/ 18635 h 37269"/>
                    <a:gd name="connsiteX2" fmla="*/ 18635 w 37269"/>
                    <a:gd name="connsiteY2" fmla="*/ 37270 h 37269"/>
                    <a:gd name="connsiteX3" fmla="*/ 37270 w 37269"/>
                    <a:gd name="connsiteY3" fmla="*/ 18635 h 37269"/>
                    <a:gd name="connsiteX4" fmla="*/ 18635 w 37269"/>
                    <a:gd name="connsiteY4" fmla="*/ 0 h 37269"/>
                    <a:gd name="connsiteX5" fmla="*/ 18635 w 37269"/>
                    <a:gd name="connsiteY5" fmla="*/ 24847 h 37269"/>
                    <a:gd name="connsiteX6" fmla="*/ 12423 w 37269"/>
                    <a:gd name="connsiteY6" fmla="*/ 18635 h 37269"/>
                    <a:gd name="connsiteX7" fmla="*/ 18635 w 37269"/>
                    <a:gd name="connsiteY7" fmla="*/ 12423 h 37269"/>
                    <a:gd name="connsiteX8" fmla="*/ 24847 w 37269"/>
                    <a:gd name="connsiteY8" fmla="*/ 18635 h 37269"/>
                    <a:gd name="connsiteX9" fmla="*/ 18635 w 37269"/>
                    <a:gd name="connsiteY9" fmla="*/ 24847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69" h="37269">
                      <a:moveTo>
                        <a:pt x="18635" y="0"/>
                      </a:moveTo>
                      <a:cubicBezTo>
                        <a:pt x="8343" y="0"/>
                        <a:pt x="0" y="8343"/>
                        <a:pt x="0" y="18635"/>
                      </a:cubicBezTo>
                      <a:cubicBezTo>
                        <a:pt x="0" y="28927"/>
                        <a:pt x="8343" y="37270"/>
                        <a:pt x="18635" y="37270"/>
                      </a:cubicBezTo>
                      <a:cubicBezTo>
                        <a:pt x="28927" y="37270"/>
                        <a:pt x="37270" y="28927"/>
                        <a:pt x="37270" y="18635"/>
                      </a:cubicBezTo>
                      <a:cubicBezTo>
                        <a:pt x="37258" y="8348"/>
                        <a:pt x="28922" y="12"/>
                        <a:pt x="18635" y="0"/>
                      </a:cubicBezTo>
                      <a:close/>
                      <a:moveTo>
                        <a:pt x="18635" y="24847"/>
                      </a:moveTo>
                      <a:cubicBezTo>
                        <a:pt x="15205" y="24847"/>
                        <a:pt x="12423" y="22065"/>
                        <a:pt x="12423" y="18635"/>
                      </a:cubicBezTo>
                      <a:cubicBezTo>
                        <a:pt x="12423" y="15205"/>
                        <a:pt x="15205" y="12423"/>
                        <a:pt x="18635" y="12423"/>
                      </a:cubicBezTo>
                      <a:cubicBezTo>
                        <a:pt x="22065" y="12423"/>
                        <a:pt x="24847" y="15205"/>
                        <a:pt x="24847" y="18635"/>
                      </a:cubicBezTo>
                      <a:cubicBezTo>
                        <a:pt x="24843" y="22064"/>
                        <a:pt x="22064" y="24843"/>
                        <a:pt x="18635" y="2484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EABFB21D-2503-CFEF-B7C8-EC6FEA252F97}"/>
                    </a:ext>
                  </a:extLst>
                </p:cNvPr>
                <p:cNvSpPr/>
                <p:nvPr/>
              </p:nvSpPr>
              <p:spPr>
                <a:xfrm>
                  <a:off x="6260426" y="1602211"/>
                  <a:ext cx="93174" cy="12423"/>
                </a:xfrm>
                <a:custGeom>
                  <a:avLst/>
                  <a:gdLst>
                    <a:gd name="connsiteX0" fmla="*/ 86963 w 93174"/>
                    <a:gd name="connsiteY0" fmla="*/ 0 h 12423"/>
                    <a:gd name="connsiteX1" fmla="*/ 6212 w 93174"/>
                    <a:gd name="connsiteY1" fmla="*/ 0 h 12423"/>
                    <a:gd name="connsiteX2" fmla="*/ 0 w 93174"/>
                    <a:gd name="connsiteY2" fmla="*/ 6212 h 12423"/>
                    <a:gd name="connsiteX3" fmla="*/ 6212 w 93174"/>
                    <a:gd name="connsiteY3" fmla="*/ 12423 h 12423"/>
                    <a:gd name="connsiteX4" fmla="*/ 86963 w 93174"/>
                    <a:gd name="connsiteY4" fmla="*/ 12423 h 12423"/>
                    <a:gd name="connsiteX5" fmla="*/ 93175 w 93174"/>
                    <a:gd name="connsiteY5" fmla="*/ 6212 h 12423"/>
                    <a:gd name="connsiteX6" fmla="*/ 86963 w 9317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174" h="12423">
                      <a:moveTo>
                        <a:pt x="8696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C4E641A-0E45-AFC6-61C3-8C97052AA98D}"/>
                    </a:ext>
                  </a:extLst>
                </p:cNvPr>
                <p:cNvSpPr/>
                <p:nvPr/>
              </p:nvSpPr>
              <p:spPr>
                <a:xfrm>
                  <a:off x="6260426" y="1620846"/>
                  <a:ext cx="43481" cy="12423"/>
                </a:xfrm>
                <a:custGeom>
                  <a:avLst/>
                  <a:gdLst>
                    <a:gd name="connsiteX0" fmla="*/ 37270 w 43481"/>
                    <a:gd name="connsiteY0" fmla="*/ 0 h 12423"/>
                    <a:gd name="connsiteX1" fmla="*/ 6212 w 43481"/>
                    <a:gd name="connsiteY1" fmla="*/ 0 h 12423"/>
                    <a:gd name="connsiteX2" fmla="*/ 0 w 43481"/>
                    <a:gd name="connsiteY2" fmla="*/ 6212 h 12423"/>
                    <a:gd name="connsiteX3" fmla="*/ 6212 w 43481"/>
                    <a:gd name="connsiteY3" fmla="*/ 12423 h 12423"/>
                    <a:gd name="connsiteX4" fmla="*/ 37270 w 43481"/>
                    <a:gd name="connsiteY4" fmla="*/ 12423 h 12423"/>
                    <a:gd name="connsiteX5" fmla="*/ 43481 w 43481"/>
                    <a:gd name="connsiteY5" fmla="*/ 6212 h 12423"/>
                    <a:gd name="connsiteX6" fmla="*/ 37270 w 43481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3727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BA92AEC-27FF-4910-4640-DFEE82AE0C33}"/>
                    </a:ext>
                  </a:extLst>
                </p:cNvPr>
                <p:cNvSpPr/>
                <p:nvPr/>
              </p:nvSpPr>
              <p:spPr>
                <a:xfrm>
                  <a:off x="6310119" y="1620846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98D6EB67-6876-9678-0EEE-ABAFBC6A87C2}"/>
                    </a:ext>
                  </a:extLst>
                </p:cNvPr>
                <p:cNvSpPr/>
                <p:nvPr/>
              </p:nvSpPr>
              <p:spPr>
                <a:xfrm>
                  <a:off x="6216945" y="1682962"/>
                  <a:ext cx="37269" cy="37269"/>
                </a:xfrm>
                <a:custGeom>
                  <a:avLst/>
                  <a:gdLst>
                    <a:gd name="connsiteX0" fmla="*/ 18635 w 37269"/>
                    <a:gd name="connsiteY0" fmla="*/ 0 h 37269"/>
                    <a:gd name="connsiteX1" fmla="*/ 0 w 37269"/>
                    <a:gd name="connsiteY1" fmla="*/ 18635 h 37269"/>
                    <a:gd name="connsiteX2" fmla="*/ 18635 w 37269"/>
                    <a:gd name="connsiteY2" fmla="*/ 37270 h 37269"/>
                    <a:gd name="connsiteX3" fmla="*/ 37270 w 37269"/>
                    <a:gd name="connsiteY3" fmla="*/ 18635 h 37269"/>
                    <a:gd name="connsiteX4" fmla="*/ 18635 w 37269"/>
                    <a:gd name="connsiteY4" fmla="*/ 0 h 37269"/>
                    <a:gd name="connsiteX5" fmla="*/ 18635 w 37269"/>
                    <a:gd name="connsiteY5" fmla="*/ 24847 h 37269"/>
                    <a:gd name="connsiteX6" fmla="*/ 12423 w 37269"/>
                    <a:gd name="connsiteY6" fmla="*/ 18635 h 37269"/>
                    <a:gd name="connsiteX7" fmla="*/ 18635 w 37269"/>
                    <a:gd name="connsiteY7" fmla="*/ 12423 h 37269"/>
                    <a:gd name="connsiteX8" fmla="*/ 24847 w 37269"/>
                    <a:gd name="connsiteY8" fmla="*/ 18635 h 37269"/>
                    <a:gd name="connsiteX9" fmla="*/ 18635 w 37269"/>
                    <a:gd name="connsiteY9" fmla="*/ 24847 h 37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7269" h="37269">
                      <a:moveTo>
                        <a:pt x="18635" y="0"/>
                      </a:moveTo>
                      <a:cubicBezTo>
                        <a:pt x="8343" y="0"/>
                        <a:pt x="0" y="8343"/>
                        <a:pt x="0" y="18635"/>
                      </a:cubicBezTo>
                      <a:cubicBezTo>
                        <a:pt x="0" y="28927"/>
                        <a:pt x="8343" y="37270"/>
                        <a:pt x="18635" y="37270"/>
                      </a:cubicBezTo>
                      <a:cubicBezTo>
                        <a:pt x="28927" y="37270"/>
                        <a:pt x="37270" y="28927"/>
                        <a:pt x="37270" y="18635"/>
                      </a:cubicBezTo>
                      <a:cubicBezTo>
                        <a:pt x="37258" y="8348"/>
                        <a:pt x="28922" y="12"/>
                        <a:pt x="18635" y="0"/>
                      </a:cubicBezTo>
                      <a:close/>
                      <a:moveTo>
                        <a:pt x="18635" y="24847"/>
                      </a:moveTo>
                      <a:cubicBezTo>
                        <a:pt x="15205" y="24847"/>
                        <a:pt x="12423" y="22065"/>
                        <a:pt x="12423" y="18635"/>
                      </a:cubicBezTo>
                      <a:cubicBezTo>
                        <a:pt x="12423" y="15205"/>
                        <a:pt x="15205" y="12423"/>
                        <a:pt x="18635" y="12423"/>
                      </a:cubicBezTo>
                      <a:cubicBezTo>
                        <a:pt x="22065" y="12423"/>
                        <a:pt x="24847" y="15205"/>
                        <a:pt x="24847" y="18635"/>
                      </a:cubicBezTo>
                      <a:cubicBezTo>
                        <a:pt x="24843" y="22064"/>
                        <a:pt x="22064" y="24843"/>
                        <a:pt x="18635" y="2484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1BD381AD-9930-1A47-5F22-E97EFE7AE845}"/>
                    </a:ext>
                  </a:extLst>
                </p:cNvPr>
                <p:cNvSpPr/>
                <p:nvPr/>
              </p:nvSpPr>
              <p:spPr>
                <a:xfrm>
                  <a:off x="6260426" y="1682962"/>
                  <a:ext cx="93174" cy="12423"/>
                </a:xfrm>
                <a:custGeom>
                  <a:avLst/>
                  <a:gdLst>
                    <a:gd name="connsiteX0" fmla="*/ 86963 w 93174"/>
                    <a:gd name="connsiteY0" fmla="*/ 0 h 12423"/>
                    <a:gd name="connsiteX1" fmla="*/ 6212 w 93174"/>
                    <a:gd name="connsiteY1" fmla="*/ 0 h 12423"/>
                    <a:gd name="connsiteX2" fmla="*/ 0 w 93174"/>
                    <a:gd name="connsiteY2" fmla="*/ 6212 h 12423"/>
                    <a:gd name="connsiteX3" fmla="*/ 6212 w 93174"/>
                    <a:gd name="connsiteY3" fmla="*/ 12423 h 12423"/>
                    <a:gd name="connsiteX4" fmla="*/ 86963 w 93174"/>
                    <a:gd name="connsiteY4" fmla="*/ 12423 h 12423"/>
                    <a:gd name="connsiteX5" fmla="*/ 93175 w 93174"/>
                    <a:gd name="connsiteY5" fmla="*/ 6212 h 12423"/>
                    <a:gd name="connsiteX6" fmla="*/ 86963 w 9317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3174" h="12423">
                      <a:moveTo>
                        <a:pt x="8696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86963" y="12423"/>
                      </a:lnTo>
                      <a:cubicBezTo>
                        <a:pt x="90393" y="12423"/>
                        <a:pt x="93175" y="9642"/>
                        <a:pt x="93175" y="6212"/>
                      </a:cubicBezTo>
                      <a:cubicBezTo>
                        <a:pt x="93175" y="2781"/>
                        <a:pt x="90393" y="0"/>
                        <a:pt x="8696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2" name="任意多边形: 形状 221">
                  <a:extLst>
                    <a:ext uri="{FF2B5EF4-FFF2-40B4-BE49-F238E27FC236}">
                      <a16:creationId xmlns:a16="http://schemas.microsoft.com/office/drawing/2014/main" id="{516D91FF-4896-C0F0-27FC-A06CC19E387A}"/>
                    </a:ext>
                  </a:extLst>
                </p:cNvPr>
                <p:cNvSpPr/>
                <p:nvPr/>
              </p:nvSpPr>
              <p:spPr>
                <a:xfrm>
                  <a:off x="6260426" y="1701597"/>
                  <a:ext cx="43481" cy="12423"/>
                </a:xfrm>
                <a:custGeom>
                  <a:avLst/>
                  <a:gdLst>
                    <a:gd name="connsiteX0" fmla="*/ 37270 w 43481"/>
                    <a:gd name="connsiteY0" fmla="*/ 0 h 12423"/>
                    <a:gd name="connsiteX1" fmla="*/ 6212 w 43481"/>
                    <a:gd name="connsiteY1" fmla="*/ 0 h 12423"/>
                    <a:gd name="connsiteX2" fmla="*/ 0 w 43481"/>
                    <a:gd name="connsiteY2" fmla="*/ 6212 h 12423"/>
                    <a:gd name="connsiteX3" fmla="*/ 6212 w 43481"/>
                    <a:gd name="connsiteY3" fmla="*/ 12423 h 12423"/>
                    <a:gd name="connsiteX4" fmla="*/ 37270 w 43481"/>
                    <a:gd name="connsiteY4" fmla="*/ 12423 h 12423"/>
                    <a:gd name="connsiteX5" fmla="*/ 43481 w 43481"/>
                    <a:gd name="connsiteY5" fmla="*/ 6212 h 12423"/>
                    <a:gd name="connsiteX6" fmla="*/ 37270 w 43481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3727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01C2F3C2-D265-00C4-FF49-B48216A50FB6}"/>
                    </a:ext>
                  </a:extLst>
                </p:cNvPr>
                <p:cNvSpPr/>
                <p:nvPr/>
              </p:nvSpPr>
              <p:spPr>
                <a:xfrm>
                  <a:off x="6310119" y="1701597"/>
                  <a:ext cx="18634" cy="12423"/>
                </a:xfrm>
                <a:custGeom>
                  <a:avLst/>
                  <a:gdLst>
                    <a:gd name="connsiteX0" fmla="*/ 12423 w 18634"/>
                    <a:gd name="connsiteY0" fmla="*/ 0 h 12423"/>
                    <a:gd name="connsiteX1" fmla="*/ 6212 w 18634"/>
                    <a:gd name="connsiteY1" fmla="*/ 0 h 12423"/>
                    <a:gd name="connsiteX2" fmla="*/ 0 w 18634"/>
                    <a:gd name="connsiteY2" fmla="*/ 6212 h 12423"/>
                    <a:gd name="connsiteX3" fmla="*/ 6212 w 18634"/>
                    <a:gd name="connsiteY3" fmla="*/ 12423 h 12423"/>
                    <a:gd name="connsiteX4" fmla="*/ 12423 w 18634"/>
                    <a:gd name="connsiteY4" fmla="*/ 12423 h 12423"/>
                    <a:gd name="connsiteX5" fmla="*/ 18635 w 18634"/>
                    <a:gd name="connsiteY5" fmla="*/ 6212 h 12423"/>
                    <a:gd name="connsiteX6" fmla="*/ 12423 w 1863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634" h="12423">
                      <a:moveTo>
                        <a:pt x="1242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2423" y="12423"/>
                      </a:lnTo>
                      <a:cubicBezTo>
                        <a:pt x="15854" y="12423"/>
                        <a:pt x="18635" y="9642"/>
                        <a:pt x="18635" y="6212"/>
                      </a:cubicBezTo>
                      <a:cubicBezTo>
                        <a:pt x="18635" y="2781"/>
                        <a:pt x="15854" y="0"/>
                        <a:pt x="1242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4" name="任意多边形: 形状 223">
                  <a:extLst>
                    <a:ext uri="{FF2B5EF4-FFF2-40B4-BE49-F238E27FC236}">
                      <a16:creationId xmlns:a16="http://schemas.microsoft.com/office/drawing/2014/main" id="{173FFE37-0139-2D88-B868-A78A4BA5845B}"/>
                    </a:ext>
                  </a:extLst>
                </p:cNvPr>
                <p:cNvSpPr/>
                <p:nvPr/>
              </p:nvSpPr>
              <p:spPr>
                <a:xfrm>
                  <a:off x="5987114" y="1359957"/>
                  <a:ext cx="80751" cy="31058"/>
                </a:xfrm>
                <a:custGeom>
                  <a:avLst/>
                  <a:gdLst>
                    <a:gd name="connsiteX0" fmla="*/ 6212 w 80751"/>
                    <a:gd name="connsiteY0" fmla="*/ 31058 h 31058"/>
                    <a:gd name="connsiteX1" fmla="*/ 74540 w 80751"/>
                    <a:gd name="connsiteY1" fmla="*/ 31058 h 31058"/>
                    <a:gd name="connsiteX2" fmla="*/ 80751 w 80751"/>
                    <a:gd name="connsiteY2" fmla="*/ 24847 h 31058"/>
                    <a:gd name="connsiteX3" fmla="*/ 80751 w 80751"/>
                    <a:gd name="connsiteY3" fmla="*/ 6212 h 31058"/>
                    <a:gd name="connsiteX4" fmla="*/ 74540 w 80751"/>
                    <a:gd name="connsiteY4" fmla="*/ 0 h 31058"/>
                    <a:gd name="connsiteX5" fmla="*/ 6212 w 80751"/>
                    <a:gd name="connsiteY5" fmla="*/ 0 h 31058"/>
                    <a:gd name="connsiteX6" fmla="*/ 0 w 80751"/>
                    <a:gd name="connsiteY6" fmla="*/ 6212 h 31058"/>
                    <a:gd name="connsiteX7" fmla="*/ 0 w 80751"/>
                    <a:gd name="connsiteY7" fmla="*/ 24847 h 31058"/>
                    <a:gd name="connsiteX8" fmla="*/ 6212 w 80751"/>
                    <a:gd name="connsiteY8" fmla="*/ 31058 h 31058"/>
                    <a:gd name="connsiteX9" fmla="*/ 12423 w 80751"/>
                    <a:gd name="connsiteY9" fmla="*/ 12423 h 31058"/>
                    <a:gd name="connsiteX10" fmla="*/ 68328 w 80751"/>
                    <a:gd name="connsiteY10" fmla="*/ 12423 h 31058"/>
                    <a:gd name="connsiteX11" fmla="*/ 68328 w 80751"/>
                    <a:gd name="connsiteY11" fmla="*/ 18635 h 31058"/>
                    <a:gd name="connsiteX12" fmla="*/ 12423 w 80751"/>
                    <a:gd name="connsiteY12" fmla="*/ 18635 h 3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0751" h="31058">
                      <a:moveTo>
                        <a:pt x="6212" y="31058"/>
                      </a:moveTo>
                      <a:lnTo>
                        <a:pt x="74540" y="31058"/>
                      </a:lnTo>
                      <a:cubicBezTo>
                        <a:pt x="77970" y="31058"/>
                        <a:pt x="80751" y="28277"/>
                        <a:pt x="80751" y="24847"/>
                      </a:cubicBezTo>
                      <a:lnTo>
                        <a:pt x="80751" y="6212"/>
                      </a:lnTo>
                      <a:cubicBezTo>
                        <a:pt x="80751" y="2781"/>
                        <a:pt x="77970" y="0"/>
                        <a:pt x="74540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24847"/>
                      </a:lnTo>
                      <a:cubicBezTo>
                        <a:pt x="0" y="28277"/>
                        <a:pt x="2781" y="31058"/>
                        <a:pt x="6212" y="31058"/>
                      </a:cubicBezTo>
                      <a:close/>
                      <a:moveTo>
                        <a:pt x="12423" y="12423"/>
                      </a:moveTo>
                      <a:lnTo>
                        <a:pt x="68328" y="12423"/>
                      </a:lnTo>
                      <a:lnTo>
                        <a:pt x="68328" y="18635"/>
                      </a:lnTo>
                      <a:lnTo>
                        <a:pt x="12423" y="18635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25ED0D6A-BCDC-83B6-2174-2A03399EDAED}"/>
                    </a:ext>
                  </a:extLst>
                </p:cNvPr>
                <p:cNvSpPr/>
                <p:nvPr/>
              </p:nvSpPr>
              <p:spPr>
                <a:xfrm>
                  <a:off x="5987114" y="1397227"/>
                  <a:ext cx="55904" cy="12423"/>
                </a:xfrm>
                <a:custGeom>
                  <a:avLst/>
                  <a:gdLst>
                    <a:gd name="connsiteX0" fmla="*/ 6212 w 55904"/>
                    <a:gd name="connsiteY0" fmla="*/ 12423 h 12423"/>
                    <a:gd name="connsiteX1" fmla="*/ 49693 w 55904"/>
                    <a:gd name="connsiteY1" fmla="*/ 12423 h 12423"/>
                    <a:gd name="connsiteX2" fmla="*/ 55905 w 55904"/>
                    <a:gd name="connsiteY2" fmla="*/ 6212 h 12423"/>
                    <a:gd name="connsiteX3" fmla="*/ 49693 w 55904"/>
                    <a:gd name="connsiteY3" fmla="*/ 0 h 12423"/>
                    <a:gd name="connsiteX4" fmla="*/ 6212 w 55904"/>
                    <a:gd name="connsiteY4" fmla="*/ 0 h 12423"/>
                    <a:gd name="connsiteX5" fmla="*/ 0 w 55904"/>
                    <a:gd name="connsiteY5" fmla="*/ 6212 h 12423"/>
                    <a:gd name="connsiteX6" fmla="*/ 6212 w 55904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04" h="12423">
                      <a:moveTo>
                        <a:pt x="6212" y="12423"/>
                      </a:moveTo>
                      <a:lnTo>
                        <a:pt x="49693" y="12423"/>
                      </a:lnTo>
                      <a:cubicBezTo>
                        <a:pt x="53124" y="12423"/>
                        <a:pt x="55905" y="9642"/>
                        <a:pt x="55905" y="6212"/>
                      </a:cubicBezTo>
                      <a:cubicBezTo>
                        <a:pt x="55905" y="2781"/>
                        <a:pt x="53124" y="0"/>
                        <a:pt x="49693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DB035AF4-59F1-1BAB-8ABB-A1D16CD88313}"/>
                    </a:ext>
                  </a:extLst>
                </p:cNvPr>
                <p:cNvSpPr/>
                <p:nvPr/>
              </p:nvSpPr>
              <p:spPr>
                <a:xfrm>
                  <a:off x="5987114" y="1415862"/>
                  <a:ext cx="43481" cy="12423"/>
                </a:xfrm>
                <a:custGeom>
                  <a:avLst/>
                  <a:gdLst>
                    <a:gd name="connsiteX0" fmla="*/ 6212 w 43481"/>
                    <a:gd name="connsiteY0" fmla="*/ 12423 h 12423"/>
                    <a:gd name="connsiteX1" fmla="*/ 37270 w 43481"/>
                    <a:gd name="connsiteY1" fmla="*/ 12423 h 12423"/>
                    <a:gd name="connsiteX2" fmla="*/ 43481 w 43481"/>
                    <a:gd name="connsiteY2" fmla="*/ 6212 h 12423"/>
                    <a:gd name="connsiteX3" fmla="*/ 37270 w 43481"/>
                    <a:gd name="connsiteY3" fmla="*/ 0 h 12423"/>
                    <a:gd name="connsiteX4" fmla="*/ 6212 w 43481"/>
                    <a:gd name="connsiteY4" fmla="*/ 0 h 12423"/>
                    <a:gd name="connsiteX5" fmla="*/ 0 w 43481"/>
                    <a:gd name="connsiteY5" fmla="*/ 6212 h 12423"/>
                    <a:gd name="connsiteX6" fmla="*/ 6212 w 43481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6212" y="12423"/>
                      </a:move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B152D0B-3A17-E77E-BAE0-3E696AEA2719}"/>
                    </a:ext>
                  </a:extLst>
                </p:cNvPr>
                <p:cNvSpPr/>
                <p:nvPr/>
              </p:nvSpPr>
              <p:spPr>
                <a:xfrm>
                  <a:off x="5987114" y="1434497"/>
                  <a:ext cx="24846" cy="12423"/>
                </a:xfrm>
                <a:custGeom>
                  <a:avLst/>
                  <a:gdLst>
                    <a:gd name="connsiteX0" fmla="*/ 6212 w 24846"/>
                    <a:gd name="connsiteY0" fmla="*/ 12423 h 12423"/>
                    <a:gd name="connsiteX1" fmla="*/ 18635 w 24846"/>
                    <a:gd name="connsiteY1" fmla="*/ 12423 h 12423"/>
                    <a:gd name="connsiteX2" fmla="*/ 24847 w 24846"/>
                    <a:gd name="connsiteY2" fmla="*/ 6212 h 12423"/>
                    <a:gd name="connsiteX3" fmla="*/ 18635 w 24846"/>
                    <a:gd name="connsiteY3" fmla="*/ 0 h 12423"/>
                    <a:gd name="connsiteX4" fmla="*/ 6212 w 24846"/>
                    <a:gd name="connsiteY4" fmla="*/ 0 h 12423"/>
                    <a:gd name="connsiteX5" fmla="*/ 0 w 24846"/>
                    <a:gd name="connsiteY5" fmla="*/ 6212 h 12423"/>
                    <a:gd name="connsiteX6" fmla="*/ 6212 w 24846"/>
                    <a:gd name="connsiteY6" fmla="*/ 12423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846" h="12423">
                      <a:moveTo>
                        <a:pt x="6212" y="12423"/>
                      </a:moveTo>
                      <a:lnTo>
                        <a:pt x="18635" y="12423"/>
                      </a:lnTo>
                      <a:cubicBezTo>
                        <a:pt x="22066" y="12423"/>
                        <a:pt x="24847" y="9642"/>
                        <a:pt x="24847" y="6212"/>
                      </a:cubicBezTo>
                      <a:cubicBezTo>
                        <a:pt x="24847" y="2781"/>
                        <a:pt x="22066" y="0"/>
                        <a:pt x="18635" y="0"/>
                      </a:cubicBez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8" name="任意多边形: 形状 227">
                  <a:extLst>
                    <a:ext uri="{FF2B5EF4-FFF2-40B4-BE49-F238E27FC236}">
                      <a16:creationId xmlns:a16="http://schemas.microsoft.com/office/drawing/2014/main" id="{FE4BA53B-FADE-4A6D-C0F5-EFEE0EE487C6}"/>
                    </a:ext>
                  </a:extLst>
                </p:cNvPr>
                <p:cNvSpPr/>
                <p:nvPr/>
              </p:nvSpPr>
              <p:spPr>
                <a:xfrm>
                  <a:off x="6291485" y="1359957"/>
                  <a:ext cx="80751" cy="31058"/>
                </a:xfrm>
                <a:custGeom>
                  <a:avLst/>
                  <a:gdLst>
                    <a:gd name="connsiteX0" fmla="*/ 74540 w 80751"/>
                    <a:gd name="connsiteY0" fmla="*/ 0 h 31058"/>
                    <a:gd name="connsiteX1" fmla="*/ 6212 w 80751"/>
                    <a:gd name="connsiteY1" fmla="*/ 0 h 31058"/>
                    <a:gd name="connsiteX2" fmla="*/ 0 w 80751"/>
                    <a:gd name="connsiteY2" fmla="*/ 6212 h 31058"/>
                    <a:gd name="connsiteX3" fmla="*/ 0 w 80751"/>
                    <a:gd name="connsiteY3" fmla="*/ 24847 h 31058"/>
                    <a:gd name="connsiteX4" fmla="*/ 6212 w 80751"/>
                    <a:gd name="connsiteY4" fmla="*/ 31058 h 31058"/>
                    <a:gd name="connsiteX5" fmla="*/ 74540 w 80751"/>
                    <a:gd name="connsiteY5" fmla="*/ 31058 h 31058"/>
                    <a:gd name="connsiteX6" fmla="*/ 80751 w 80751"/>
                    <a:gd name="connsiteY6" fmla="*/ 24847 h 31058"/>
                    <a:gd name="connsiteX7" fmla="*/ 80751 w 80751"/>
                    <a:gd name="connsiteY7" fmla="*/ 6212 h 31058"/>
                    <a:gd name="connsiteX8" fmla="*/ 74540 w 80751"/>
                    <a:gd name="connsiteY8" fmla="*/ 0 h 31058"/>
                    <a:gd name="connsiteX9" fmla="*/ 68328 w 80751"/>
                    <a:gd name="connsiteY9" fmla="*/ 18635 h 31058"/>
                    <a:gd name="connsiteX10" fmla="*/ 12423 w 80751"/>
                    <a:gd name="connsiteY10" fmla="*/ 18635 h 31058"/>
                    <a:gd name="connsiteX11" fmla="*/ 12423 w 80751"/>
                    <a:gd name="connsiteY11" fmla="*/ 12423 h 31058"/>
                    <a:gd name="connsiteX12" fmla="*/ 68328 w 80751"/>
                    <a:gd name="connsiteY12" fmla="*/ 12423 h 31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0751" h="31058">
                      <a:moveTo>
                        <a:pt x="7454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lnTo>
                        <a:pt x="0" y="24847"/>
                      </a:lnTo>
                      <a:cubicBezTo>
                        <a:pt x="0" y="28277"/>
                        <a:pt x="2781" y="31058"/>
                        <a:pt x="6212" y="31058"/>
                      </a:cubicBezTo>
                      <a:lnTo>
                        <a:pt x="74540" y="31058"/>
                      </a:lnTo>
                      <a:cubicBezTo>
                        <a:pt x="77970" y="31058"/>
                        <a:pt x="80751" y="28277"/>
                        <a:pt x="80751" y="24847"/>
                      </a:cubicBezTo>
                      <a:lnTo>
                        <a:pt x="80751" y="6212"/>
                      </a:lnTo>
                      <a:cubicBezTo>
                        <a:pt x="80751" y="2781"/>
                        <a:pt x="77970" y="0"/>
                        <a:pt x="74540" y="0"/>
                      </a:cubicBezTo>
                      <a:close/>
                      <a:moveTo>
                        <a:pt x="68328" y="18635"/>
                      </a:moveTo>
                      <a:lnTo>
                        <a:pt x="12423" y="18635"/>
                      </a:lnTo>
                      <a:lnTo>
                        <a:pt x="12423" y="12423"/>
                      </a:lnTo>
                      <a:lnTo>
                        <a:pt x="68328" y="12423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29" name="任意多边形: 形状 228">
                  <a:extLst>
                    <a:ext uri="{FF2B5EF4-FFF2-40B4-BE49-F238E27FC236}">
                      <a16:creationId xmlns:a16="http://schemas.microsoft.com/office/drawing/2014/main" id="{689D3C21-C08F-1D56-8611-DEBE8D61F8C0}"/>
                    </a:ext>
                  </a:extLst>
                </p:cNvPr>
                <p:cNvSpPr/>
                <p:nvPr/>
              </p:nvSpPr>
              <p:spPr>
                <a:xfrm>
                  <a:off x="6316331" y="1397227"/>
                  <a:ext cx="55904" cy="12423"/>
                </a:xfrm>
                <a:custGeom>
                  <a:avLst/>
                  <a:gdLst>
                    <a:gd name="connsiteX0" fmla="*/ 49693 w 55904"/>
                    <a:gd name="connsiteY0" fmla="*/ 0 h 12423"/>
                    <a:gd name="connsiteX1" fmla="*/ 6212 w 55904"/>
                    <a:gd name="connsiteY1" fmla="*/ 0 h 12423"/>
                    <a:gd name="connsiteX2" fmla="*/ 0 w 55904"/>
                    <a:gd name="connsiteY2" fmla="*/ 6212 h 12423"/>
                    <a:gd name="connsiteX3" fmla="*/ 6212 w 55904"/>
                    <a:gd name="connsiteY3" fmla="*/ 12423 h 12423"/>
                    <a:gd name="connsiteX4" fmla="*/ 49693 w 55904"/>
                    <a:gd name="connsiteY4" fmla="*/ 12423 h 12423"/>
                    <a:gd name="connsiteX5" fmla="*/ 55905 w 55904"/>
                    <a:gd name="connsiteY5" fmla="*/ 6212 h 12423"/>
                    <a:gd name="connsiteX6" fmla="*/ 49693 w 55904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904" h="12423">
                      <a:moveTo>
                        <a:pt x="49693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49693" y="12423"/>
                      </a:lnTo>
                      <a:cubicBezTo>
                        <a:pt x="53124" y="12423"/>
                        <a:pt x="55905" y="9642"/>
                        <a:pt x="55905" y="6212"/>
                      </a:cubicBezTo>
                      <a:cubicBezTo>
                        <a:pt x="55905" y="2781"/>
                        <a:pt x="53124" y="0"/>
                        <a:pt x="49693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0" name="任意多边形: 形状 229">
                  <a:extLst>
                    <a:ext uri="{FF2B5EF4-FFF2-40B4-BE49-F238E27FC236}">
                      <a16:creationId xmlns:a16="http://schemas.microsoft.com/office/drawing/2014/main" id="{A994F690-195D-CF1C-CCD4-C6FF38D0BC66}"/>
                    </a:ext>
                  </a:extLst>
                </p:cNvPr>
                <p:cNvSpPr/>
                <p:nvPr/>
              </p:nvSpPr>
              <p:spPr>
                <a:xfrm>
                  <a:off x="6328754" y="1415862"/>
                  <a:ext cx="43481" cy="12423"/>
                </a:xfrm>
                <a:custGeom>
                  <a:avLst/>
                  <a:gdLst>
                    <a:gd name="connsiteX0" fmla="*/ 37270 w 43481"/>
                    <a:gd name="connsiteY0" fmla="*/ 0 h 12423"/>
                    <a:gd name="connsiteX1" fmla="*/ 6212 w 43481"/>
                    <a:gd name="connsiteY1" fmla="*/ 0 h 12423"/>
                    <a:gd name="connsiteX2" fmla="*/ 0 w 43481"/>
                    <a:gd name="connsiteY2" fmla="*/ 6212 h 12423"/>
                    <a:gd name="connsiteX3" fmla="*/ 6212 w 43481"/>
                    <a:gd name="connsiteY3" fmla="*/ 12423 h 12423"/>
                    <a:gd name="connsiteX4" fmla="*/ 37270 w 43481"/>
                    <a:gd name="connsiteY4" fmla="*/ 12423 h 12423"/>
                    <a:gd name="connsiteX5" fmla="*/ 43481 w 43481"/>
                    <a:gd name="connsiteY5" fmla="*/ 6212 h 12423"/>
                    <a:gd name="connsiteX6" fmla="*/ 37270 w 43481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3481" h="12423">
                      <a:moveTo>
                        <a:pt x="37270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37270" y="12423"/>
                      </a:lnTo>
                      <a:cubicBezTo>
                        <a:pt x="40700" y="12423"/>
                        <a:pt x="43481" y="9642"/>
                        <a:pt x="43481" y="6212"/>
                      </a:cubicBezTo>
                      <a:cubicBezTo>
                        <a:pt x="43481" y="2781"/>
                        <a:pt x="40700" y="0"/>
                        <a:pt x="37270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231" name="任意多边形: 形状 230">
                  <a:extLst>
                    <a:ext uri="{FF2B5EF4-FFF2-40B4-BE49-F238E27FC236}">
                      <a16:creationId xmlns:a16="http://schemas.microsoft.com/office/drawing/2014/main" id="{3DC040C7-AFC6-1248-A246-9467D2B84103}"/>
                    </a:ext>
                  </a:extLst>
                </p:cNvPr>
                <p:cNvSpPr/>
                <p:nvPr/>
              </p:nvSpPr>
              <p:spPr>
                <a:xfrm>
                  <a:off x="6347389" y="1434497"/>
                  <a:ext cx="24846" cy="12423"/>
                </a:xfrm>
                <a:custGeom>
                  <a:avLst/>
                  <a:gdLst>
                    <a:gd name="connsiteX0" fmla="*/ 18635 w 24846"/>
                    <a:gd name="connsiteY0" fmla="*/ 0 h 12423"/>
                    <a:gd name="connsiteX1" fmla="*/ 6212 w 24846"/>
                    <a:gd name="connsiteY1" fmla="*/ 0 h 12423"/>
                    <a:gd name="connsiteX2" fmla="*/ 0 w 24846"/>
                    <a:gd name="connsiteY2" fmla="*/ 6212 h 12423"/>
                    <a:gd name="connsiteX3" fmla="*/ 6212 w 24846"/>
                    <a:gd name="connsiteY3" fmla="*/ 12423 h 12423"/>
                    <a:gd name="connsiteX4" fmla="*/ 18635 w 24846"/>
                    <a:gd name="connsiteY4" fmla="*/ 12423 h 12423"/>
                    <a:gd name="connsiteX5" fmla="*/ 24847 w 24846"/>
                    <a:gd name="connsiteY5" fmla="*/ 6212 h 12423"/>
                    <a:gd name="connsiteX6" fmla="*/ 18635 w 24846"/>
                    <a:gd name="connsiteY6" fmla="*/ 0 h 12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846" h="12423">
                      <a:moveTo>
                        <a:pt x="18635" y="0"/>
                      </a:moveTo>
                      <a:lnTo>
                        <a:pt x="6212" y="0"/>
                      </a:lnTo>
                      <a:cubicBezTo>
                        <a:pt x="2781" y="0"/>
                        <a:pt x="0" y="2781"/>
                        <a:pt x="0" y="6212"/>
                      </a:cubicBezTo>
                      <a:cubicBezTo>
                        <a:pt x="0" y="9642"/>
                        <a:pt x="2781" y="12423"/>
                        <a:pt x="6212" y="12423"/>
                      </a:cubicBezTo>
                      <a:lnTo>
                        <a:pt x="18635" y="12423"/>
                      </a:lnTo>
                      <a:cubicBezTo>
                        <a:pt x="22065" y="12423"/>
                        <a:pt x="24847" y="9642"/>
                        <a:pt x="24847" y="6212"/>
                      </a:cubicBezTo>
                      <a:cubicBezTo>
                        <a:pt x="24847" y="2781"/>
                        <a:pt x="22065" y="0"/>
                        <a:pt x="18635" y="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</p:grpSp>
        </p:grpSp>
        <p:grpSp>
          <p:nvGrpSpPr>
            <p:cNvPr id="328" name="组合 327">
              <a:extLst>
                <a:ext uri="{FF2B5EF4-FFF2-40B4-BE49-F238E27FC236}">
                  <a16:creationId xmlns:a16="http://schemas.microsoft.com/office/drawing/2014/main" id="{F5294A4E-9899-1C14-3989-63D31E1472F7}"/>
                </a:ext>
              </a:extLst>
            </p:cNvPr>
            <p:cNvGrpSpPr/>
            <p:nvPr/>
          </p:nvGrpSpPr>
          <p:grpSpPr>
            <a:xfrm>
              <a:off x="7420493" y="1688837"/>
              <a:ext cx="1000760" cy="888979"/>
              <a:chOff x="7420493" y="1688837"/>
              <a:chExt cx="1000760" cy="888979"/>
            </a:xfrm>
          </p:grpSpPr>
          <p:grpSp>
            <p:nvGrpSpPr>
              <p:cNvPr id="327" name="组合 326">
                <a:extLst>
                  <a:ext uri="{FF2B5EF4-FFF2-40B4-BE49-F238E27FC236}">
                    <a16:creationId xmlns:a16="http://schemas.microsoft.com/office/drawing/2014/main" id="{A1331B07-4407-9C8A-9C92-EC287B582215}"/>
                  </a:ext>
                </a:extLst>
              </p:cNvPr>
              <p:cNvGrpSpPr/>
              <p:nvPr/>
            </p:nvGrpSpPr>
            <p:grpSpPr>
              <a:xfrm>
                <a:off x="7420493" y="1688837"/>
                <a:ext cx="1000760" cy="888979"/>
                <a:chOff x="7420493" y="1688837"/>
                <a:chExt cx="1000760" cy="888979"/>
              </a:xfrm>
            </p:grpSpPr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1BE8FB22-02C8-81A0-F33B-56E0536B1E3F}"/>
                    </a:ext>
                  </a:extLst>
                </p:cNvPr>
                <p:cNvSpPr/>
                <p:nvPr/>
              </p:nvSpPr>
              <p:spPr>
                <a:xfrm>
                  <a:off x="7420493" y="1711135"/>
                  <a:ext cx="1000760" cy="866681"/>
                </a:xfrm>
                <a:custGeom>
                  <a:avLst/>
                  <a:gdLst>
                    <a:gd name="connsiteX0" fmla="*/ 2540000 w 2540000"/>
                    <a:gd name="connsiteY0" fmla="*/ 1099852 h 2199704"/>
                    <a:gd name="connsiteX1" fmla="*/ 1905000 w 2540000"/>
                    <a:gd name="connsiteY1" fmla="*/ 2199704 h 2199704"/>
                    <a:gd name="connsiteX2" fmla="*/ 635000 w 2540000"/>
                    <a:gd name="connsiteY2" fmla="*/ 2199704 h 2199704"/>
                    <a:gd name="connsiteX3" fmla="*/ 0 w 2540000"/>
                    <a:gd name="connsiteY3" fmla="*/ 1099852 h 2199704"/>
                    <a:gd name="connsiteX4" fmla="*/ 635000 w 2540000"/>
                    <a:gd name="connsiteY4" fmla="*/ 0 h 2199704"/>
                    <a:gd name="connsiteX5" fmla="*/ 1905000 w 2540000"/>
                    <a:gd name="connsiteY5" fmla="*/ 0 h 2199704"/>
                    <a:gd name="connsiteX6" fmla="*/ 2540000 w 2540000"/>
                    <a:gd name="connsiteY6" fmla="*/ 1099852 h 2199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40000" h="2199704">
                      <a:moveTo>
                        <a:pt x="2540000" y="1099852"/>
                      </a:moveTo>
                      <a:lnTo>
                        <a:pt x="1905000" y="2199704"/>
                      </a:lnTo>
                      <a:lnTo>
                        <a:pt x="635000" y="2199704"/>
                      </a:lnTo>
                      <a:lnTo>
                        <a:pt x="0" y="1099852"/>
                      </a:lnTo>
                      <a:lnTo>
                        <a:pt x="635000" y="0"/>
                      </a:lnTo>
                      <a:lnTo>
                        <a:pt x="1905000" y="0"/>
                      </a:lnTo>
                      <a:lnTo>
                        <a:pt x="2540000" y="109985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66FFFF">
                        <a:alpha val="85000"/>
                      </a:srgbClr>
                    </a:gs>
                    <a:gs pos="73000">
                      <a:srgbClr val="026AFF">
                        <a:alpha val="0"/>
                      </a:srgbClr>
                    </a:gs>
                    <a:gs pos="30000">
                      <a:srgbClr val="026AFF">
                        <a:alpha val="32000"/>
                      </a:srgbClr>
                    </a:gs>
                    <a:gs pos="100000">
                      <a:srgbClr val="026AFF">
                        <a:alpha val="11000"/>
                      </a:srgbClr>
                    </a:gs>
                  </a:gsLst>
                  <a:lin ang="8100000" scaled="1"/>
                  <a:tileRect/>
                </a:gradFill>
                <a:ln>
                  <a:gradFill flip="none" rotWithShape="1">
                    <a:gsLst>
                      <a:gs pos="0">
                        <a:srgbClr val="66FFFF"/>
                      </a:gs>
                      <a:gs pos="43000">
                        <a:srgbClr val="026AFF"/>
                      </a:gs>
                      <a:gs pos="100000">
                        <a:srgbClr val="026AF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</a:ln>
                <a:effectLst/>
                <a:scene3d>
                  <a:camera prst="perspectiveLeft">
                    <a:rot lat="0" lon="0" rev="0"/>
                  </a:camera>
                  <a:lightRig rig="contrasting" dir="t"/>
                </a:scene3d>
                <a:sp3d extrusionH="127000" prstMaterial="matte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309"/>
                  <a:endParaRPr lang="zh-CN" altLang="en-US">
                    <a:solidFill>
                      <a:prstClr val="white"/>
                    </a:solidFill>
                    <a:latin typeface="+mj-ea"/>
                    <a:ea typeface="+mj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64DEF103-34CE-DDC1-4B8D-44351A0F8173}"/>
                    </a:ext>
                  </a:extLst>
                </p:cNvPr>
                <p:cNvSpPr txBox="1"/>
                <p:nvPr/>
              </p:nvSpPr>
              <p:spPr>
                <a:xfrm>
                  <a:off x="7661618" y="2312371"/>
                  <a:ext cx="512961" cy="1538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/>
                      </a:solidFill>
                      <a:latin typeface="+mn-ea"/>
                      <a:cs typeface="OPPOSans L" panose="00020600040101010101" pitchFamily="18" charset="-122"/>
                      <a:sym typeface="OPPOSans L" panose="00020600040101010101" pitchFamily="18" charset="-122"/>
                    </a:rPr>
                    <a:t>输入内容</a:t>
                  </a:r>
                  <a:endParaRPr lang="en-US" altLang="zh-CN" sz="1000" dirty="0">
                    <a:solidFill>
                      <a:schemeClr val="bg1"/>
                    </a:solidFill>
                    <a:latin typeface="+mn-ea"/>
                    <a:cs typeface="OPPOSans L" panose="00020600040101010101" pitchFamily="18" charset="-122"/>
                    <a:sym typeface="OPPOSans L" panose="00020600040101010101" pitchFamily="18" charset="-122"/>
                  </a:endParaRPr>
                </a:p>
              </p:txBody>
            </p:sp>
            <p:pic>
              <p:nvPicPr>
                <p:cNvPr id="35" name="图片 34">
                  <a:extLst>
                    <a:ext uri="{FF2B5EF4-FFF2-40B4-BE49-F238E27FC236}">
                      <a16:creationId xmlns:a16="http://schemas.microsoft.com/office/drawing/2014/main" id="{B2FB26B8-A5D2-ED13-6AD5-432B4B94EE9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biLevel thresh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98310" y="1688837"/>
                  <a:ext cx="834513" cy="45982"/>
                </a:xfrm>
                <a:prstGeom prst="rect">
                  <a:avLst/>
                </a:prstGeom>
              </p:spPr>
            </p:pic>
          </p:grpSp>
          <p:sp>
            <p:nvSpPr>
              <p:cNvPr id="324" name="任意多边形: 形状 323">
                <a:extLst>
                  <a:ext uri="{FF2B5EF4-FFF2-40B4-BE49-F238E27FC236}">
                    <a16:creationId xmlns:a16="http://schemas.microsoft.com/office/drawing/2014/main" id="{B256FECE-51B5-AF35-C07A-26688A2BE7E4}"/>
                  </a:ext>
                </a:extLst>
              </p:cNvPr>
              <p:cNvSpPr/>
              <p:nvPr/>
            </p:nvSpPr>
            <p:spPr>
              <a:xfrm>
                <a:off x="7720149" y="1883571"/>
                <a:ext cx="385076" cy="385147"/>
              </a:xfrm>
              <a:custGeom>
                <a:avLst/>
                <a:gdLst>
                  <a:gd name="connsiteX0" fmla="*/ 329215 w 385076"/>
                  <a:gd name="connsiteY0" fmla="*/ 347876 h 385147"/>
                  <a:gd name="connsiteX1" fmla="*/ 316792 w 385076"/>
                  <a:gd name="connsiteY1" fmla="*/ 360300 h 385147"/>
                  <a:gd name="connsiteX2" fmla="*/ 329215 w 385076"/>
                  <a:gd name="connsiteY2" fmla="*/ 372723 h 385147"/>
                  <a:gd name="connsiteX3" fmla="*/ 341639 w 385076"/>
                  <a:gd name="connsiteY3" fmla="*/ 360300 h 385147"/>
                  <a:gd name="connsiteX4" fmla="*/ 329215 w 385076"/>
                  <a:gd name="connsiteY4" fmla="*/ 347876 h 385147"/>
                  <a:gd name="connsiteX5" fmla="*/ 260887 w 385076"/>
                  <a:gd name="connsiteY5" fmla="*/ 347876 h 385147"/>
                  <a:gd name="connsiteX6" fmla="*/ 248464 w 385076"/>
                  <a:gd name="connsiteY6" fmla="*/ 360300 h 385147"/>
                  <a:gd name="connsiteX7" fmla="*/ 260887 w 385076"/>
                  <a:gd name="connsiteY7" fmla="*/ 372723 h 385147"/>
                  <a:gd name="connsiteX8" fmla="*/ 273310 w 385076"/>
                  <a:gd name="connsiteY8" fmla="*/ 360300 h 385147"/>
                  <a:gd name="connsiteX9" fmla="*/ 260887 w 385076"/>
                  <a:gd name="connsiteY9" fmla="*/ 347876 h 385147"/>
                  <a:gd name="connsiteX10" fmla="*/ 192559 w 385076"/>
                  <a:gd name="connsiteY10" fmla="*/ 347876 h 385147"/>
                  <a:gd name="connsiteX11" fmla="*/ 180136 w 385076"/>
                  <a:gd name="connsiteY11" fmla="*/ 360300 h 385147"/>
                  <a:gd name="connsiteX12" fmla="*/ 192559 w 385076"/>
                  <a:gd name="connsiteY12" fmla="*/ 372723 h 385147"/>
                  <a:gd name="connsiteX13" fmla="*/ 204982 w 385076"/>
                  <a:gd name="connsiteY13" fmla="*/ 360300 h 385147"/>
                  <a:gd name="connsiteX14" fmla="*/ 192559 w 385076"/>
                  <a:gd name="connsiteY14" fmla="*/ 347876 h 385147"/>
                  <a:gd name="connsiteX15" fmla="*/ 124231 w 385076"/>
                  <a:gd name="connsiteY15" fmla="*/ 347876 h 385147"/>
                  <a:gd name="connsiteX16" fmla="*/ 111808 w 385076"/>
                  <a:gd name="connsiteY16" fmla="*/ 360300 h 385147"/>
                  <a:gd name="connsiteX17" fmla="*/ 124231 w 385076"/>
                  <a:gd name="connsiteY17" fmla="*/ 372723 h 385147"/>
                  <a:gd name="connsiteX18" fmla="*/ 136654 w 385076"/>
                  <a:gd name="connsiteY18" fmla="*/ 360300 h 385147"/>
                  <a:gd name="connsiteX19" fmla="*/ 124231 w 385076"/>
                  <a:gd name="connsiteY19" fmla="*/ 347876 h 385147"/>
                  <a:gd name="connsiteX20" fmla="*/ 55903 w 385076"/>
                  <a:gd name="connsiteY20" fmla="*/ 347876 h 385147"/>
                  <a:gd name="connsiteX21" fmla="*/ 43480 w 385076"/>
                  <a:gd name="connsiteY21" fmla="*/ 360300 h 385147"/>
                  <a:gd name="connsiteX22" fmla="*/ 55903 w 385076"/>
                  <a:gd name="connsiteY22" fmla="*/ 372723 h 385147"/>
                  <a:gd name="connsiteX23" fmla="*/ 68326 w 385076"/>
                  <a:gd name="connsiteY23" fmla="*/ 360300 h 385147"/>
                  <a:gd name="connsiteX24" fmla="*/ 55903 w 385076"/>
                  <a:gd name="connsiteY24" fmla="*/ 347876 h 385147"/>
                  <a:gd name="connsiteX25" fmla="*/ 37268 w 385076"/>
                  <a:gd name="connsiteY25" fmla="*/ 167738 h 385147"/>
                  <a:gd name="connsiteX26" fmla="*/ 74537 w 385076"/>
                  <a:gd name="connsiteY26" fmla="*/ 167738 h 385147"/>
                  <a:gd name="connsiteX27" fmla="*/ 80749 w 385076"/>
                  <a:gd name="connsiteY27" fmla="*/ 173950 h 385147"/>
                  <a:gd name="connsiteX28" fmla="*/ 74537 w 385076"/>
                  <a:gd name="connsiteY28" fmla="*/ 180161 h 385147"/>
                  <a:gd name="connsiteX29" fmla="*/ 37268 w 385076"/>
                  <a:gd name="connsiteY29" fmla="*/ 180161 h 385147"/>
                  <a:gd name="connsiteX30" fmla="*/ 31056 w 385076"/>
                  <a:gd name="connsiteY30" fmla="*/ 173950 h 385147"/>
                  <a:gd name="connsiteX31" fmla="*/ 37268 w 385076"/>
                  <a:gd name="connsiteY31" fmla="*/ 167738 h 385147"/>
                  <a:gd name="connsiteX32" fmla="*/ 279522 w 385076"/>
                  <a:gd name="connsiteY32" fmla="*/ 166962 h 385147"/>
                  <a:gd name="connsiteX33" fmla="*/ 273310 w 385076"/>
                  <a:gd name="connsiteY33" fmla="*/ 173174 h 385147"/>
                  <a:gd name="connsiteX34" fmla="*/ 279522 w 385076"/>
                  <a:gd name="connsiteY34" fmla="*/ 179386 h 385147"/>
                  <a:gd name="connsiteX35" fmla="*/ 285734 w 385076"/>
                  <a:gd name="connsiteY35" fmla="*/ 173174 h 385147"/>
                  <a:gd name="connsiteX36" fmla="*/ 279522 w 385076"/>
                  <a:gd name="connsiteY36" fmla="*/ 166962 h 385147"/>
                  <a:gd name="connsiteX37" fmla="*/ 149078 w 385076"/>
                  <a:gd name="connsiteY37" fmla="*/ 149104 h 385147"/>
                  <a:gd name="connsiteX38" fmla="*/ 142866 w 385076"/>
                  <a:gd name="connsiteY38" fmla="*/ 155315 h 385147"/>
                  <a:gd name="connsiteX39" fmla="*/ 149078 w 385076"/>
                  <a:gd name="connsiteY39" fmla="*/ 161527 h 385147"/>
                  <a:gd name="connsiteX40" fmla="*/ 155289 w 385076"/>
                  <a:gd name="connsiteY40" fmla="*/ 155315 h 385147"/>
                  <a:gd name="connsiteX41" fmla="*/ 149078 w 385076"/>
                  <a:gd name="connsiteY41" fmla="*/ 149104 h 385147"/>
                  <a:gd name="connsiteX42" fmla="*/ 37268 w 385076"/>
                  <a:gd name="connsiteY42" fmla="*/ 149104 h 385147"/>
                  <a:gd name="connsiteX43" fmla="*/ 49691 w 385076"/>
                  <a:gd name="connsiteY43" fmla="*/ 149104 h 385147"/>
                  <a:gd name="connsiteX44" fmla="*/ 55903 w 385076"/>
                  <a:gd name="connsiteY44" fmla="*/ 155316 h 385147"/>
                  <a:gd name="connsiteX45" fmla="*/ 49691 w 385076"/>
                  <a:gd name="connsiteY45" fmla="*/ 161527 h 385147"/>
                  <a:gd name="connsiteX46" fmla="*/ 37268 w 385076"/>
                  <a:gd name="connsiteY46" fmla="*/ 161527 h 385147"/>
                  <a:gd name="connsiteX47" fmla="*/ 31056 w 385076"/>
                  <a:gd name="connsiteY47" fmla="*/ 155316 h 385147"/>
                  <a:gd name="connsiteX48" fmla="*/ 37268 w 385076"/>
                  <a:gd name="connsiteY48" fmla="*/ 149104 h 385147"/>
                  <a:gd name="connsiteX49" fmla="*/ 236041 w 385076"/>
                  <a:gd name="connsiteY49" fmla="*/ 135904 h 385147"/>
                  <a:gd name="connsiteX50" fmla="*/ 229829 w 385076"/>
                  <a:gd name="connsiteY50" fmla="*/ 142116 h 385147"/>
                  <a:gd name="connsiteX51" fmla="*/ 236041 w 385076"/>
                  <a:gd name="connsiteY51" fmla="*/ 148327 h 385147"/>
                  <a:gd name="connsiteX52" fmla="*/ 242252 w 385076"/>
                  <a:gd name="connsiteY52" fmla="*/ 142116 h 385147"/>
                  <a:gd name="connsiteX53" fmla="*/ 236041 w 385076"/>
                  <a:gd name="connsiteY53" fmla="*/ 135904 h 385147"/>
                  <a:gd name="connsiteX54" fmla="*/ 310581 w 385076"/>
                  <a:gd name="connsiteY54" fmla="*/ 130469 h 385147"/>
                  <a:gd name="connsiteX55" fmla="*/ 341639 w 385076"/>
                  <a:gd name="connsiteY55" fmla="*/ 130469 h 385147"/>
                  <a:gd name="connsiteX56" fmla="*/ 347850 w 385076"/>
                  <a:gd name="connsiteY56" fmla="*/ 136681 h 385147"/>
                  <a:gd name="connsiteX57" fmla="*/ 341639 w 385076"/>
                  <a:gd name="connsiteY57" fmla="*/ 142892 h 385147"/>
                  <a:gd name="connsiteX58" fmla="*/ 310581 w 385076"/>
                  <a:gd name="connsiteY58" fmla="*/ 142892 h 385147"/>
                  <a:gd name="connsiteX59" fmla="*/ 304369 w 385076"/>
                  <a:gd name="connsiteY59" fmla="*/ 136681 h 385147"/>
                  <a:gd name="connsiteX60" fmla="*/ 310581 w 385076"/>
                  <a:gd name="connsiteY60" fmla="*/ 130469 h 385147"/>
                  <a:gd name="connsiteX61" fmla="*/ 105596 w 385076"/>
                  <a:gd name="connsiteY61" fmla="*/ 124257 h 385147"/>
                  <a:gd name="connsiteX62" fmla="*/ 99385 w 385076"/>
                  <a:gd name="connsiteY62" fmla="*/ 130469 h 385147"/>
                  <a:gd name="connsiteX63" fmla="*/ 105596 w 385076"/>
                  <a:gd name="connsiteY63" fmla="*/ 136681 h 385147"/>
                  <a:gd name="connsiteX64" fmla="*/ 111808 w 385076"/>
                  <a:gd name="connsiteY64" fmla="*/ 130469 h 385147"/>
                  <a:gd name="connsiteX65" fmla="*/ 105596 w 385076"/>
                  <a:gd name="connsiteY65" fmla="*/ 124257 h 385147"/>
                  <a:gd name="connsiteX66" fmla="*/ 285734 w 385076"/>
                  <a:gd name="connsiteY66" fmla="*/ 111834 h 385147"/>
                  <a:gd name="connsiteX67" fmla="*/ 341638 w 385076"/>
                  <a:gd name="connsiteY67" fmla="*/ 111834 h 385147"/>
                  <a:gd name="connsiteX68" fmla="*/ 347850 w 385076"/>
                  <a:gd name="connsiteY68" fmla="*/ 118046 h 385147"/>
                  <a:gd name="connsiteX69" fmla="*/ 341638 w 385076"/>
                  <a:gd name="connsiteY69" fmla="*/ 124257 h 385147"/>
                  <a:gd name="connsiteX70" fmla="*/ 285734 w 385076"/>
                  <a:gd name="connsiteY70" fmla="*/ 124257 h 385147"/>
                  <a:gd name="connsiteX71" fmla="*/ 279522 w 385076"/>
                  <a:gd name="connsiteY71" fmla="*/ 118046 h 385147"/>
                  <a:gd name="connsiteX72" fmla="*/ 285734 w 385076"/>
                  <a:gd name="connsiteY72" fmla="*/ 111834 h 385147"/>
                  <a:gd name="connsiteX73" fmla="*/ 192559 w 385076"/>
                  <a:gd name="connsiteY73" fmla="*/ 99411 h 385147"/>
                  <a:gd name="connsiteX74" fmla="*/ 186347 w 385076"/>
                  <a:gd name="connsiteY74" fmla="*/ 105622 h 385147"/>
                  <a:gd name="connsiteX75" fmla="*/ 192559 w 385076"/>
                  <a:gd name="connsiteY75" fmla="*/ 111834 h 385147"/>
                  <a:gd name="connsiteX76" fmla="*/ 198771 w 385076"/>
                  <a:gd name="connsiteY76" fmla="*/ 105622 h 385147"/>
                  <a:gd name="connsiteX77" fmla="*/ 192559 w 385076"/>
                  <a:gd name="connsiteY77" fmla="*/ 99411 h 385147"/>
                  <a:gd name="connsiteX78" fmla="*/ 152416 w 385076"/>
                  <a:gd name="connsiteY78" fmla="*/ 34742 h 385147"/>
                  <a:gd name="connsiteX79" fmla="*/ 160797 w 385076"/>
                  <a:gd name="connsiteY79" fmla="*/ 37376 h 385147"/>
                  <a:gd name="connsiteX80" fmla="*/ 158162 w 385076"/>
                  <a:gd name="connsiteY80" fmla="*/ 45757 h 385147"/>
                  <a:gd name="connsiteX81" fmla="*/ 119535 w 385076"/>
                  <a:gd name="connsiteY81" fmla="*/ 96786 h 385147"/>
                  <a:gd name="connsiteX82" fmla="*/ 112204 w 385076"/>
                  <a:gd name="connsiteY82" fmla="*/ 101626 h 385147"/>
                  <a:gd name="connsiteX83" fmla="*/ 107363 w 385076"/>
                  <a:gd name="connsiteY83" fmla="*/ 94296 h 385147"/>
                  <a:gd name="connsiteX84" fmla="*/ 152416 w 385076"/>
                  <a:gd name="connsiteY84" fmla="*/ 34742 h 385147"/>
                  <a:gd name="connsiteX85" fmla="*/ 192559 w 385076"/>
                  <a:gd name="connsiteY85" fmla="*/ 12448 h 385147"/>
                  <a:gd name="connsiteX86" fmla="*/ 95192 w 385076"/>
                  <a:gd name="connsiteY86" fmla="*/ 91801 h 385147"/>
                  <a:gd name="connsiteX87" fmla="*/ 94957 w 385076"/>
                  <a:gd name="connsiteY87" fmla="*/ 92643 h 385147"/>
                  <a:gd name="connsiteX88" fmla="*/ 87023 w 385076"/>
                  <a:gd name="connsiteY88" fmla="*/ 96414 h 385147"/>
                  <a:gd name="connsiteX89" fmla="*/ 68353 w 385076"/>
                  <a:gd name="connsiteY89" fmla="*/ 93199 h 385147"/>
                  <a:gd name="connsiteX90" fmla="*/ 12435 w 385076"/>
                  <a:gd name="connsiteY90" fmla="*/ 149091 h 385147"/>
                  <a:gd name="connsiteX91" fmla="*/ 68326 w 385076"/>
                  <a:gd name="connsiteY91" fmla="*/ 205009 h 385147"/>
                  <a:gd name="connsiteX92" fmla="*/ 99385 w 385076"/>
                  <a:gd name="connsiteY92" fmla="*/ 205009 h 385147"/>
                  <a:gd name="connsiteX93" fmla="*/ 99385 w 385076"/>
                  <a:gd name="connsiteY93" fmla="*/ 148032 h 385147"/>
                  <a:gd name="connsiteX94" fmla="*/ 88027 w 385076"/>
                  <a:gd name="connsiteY94" fmla="*/ 136675 h 385147"/>
                  <a:gd name="connsiteX95" fmla="*/ 99385 w 385076"/>
                  <a:gd name="connsiteY95" fmla="*/ 112894 h 385147"/>
                  <a:gd name="connsiteX96" fmla="*/ 123165 w 385076"/>
                  <a:gd name="connsiteY96" fmla="*/ 124252 h 385147"/>
                  <a:gd name="connsiteX97" fmla="*/ 111808 w 385076"/>
                  <a:gd name="connsiteY97" fmla="*/ 148032 h 385147"/>
                  <a:gd name="connsiteX98" fmla="*/ 111808 w 385076"/>
                  <a:gd name="connsiteY98" fmla="*/ 205009 h 385147"/>
                  <a:gd name="connsiteX99" fmla="*/ 142866 w 385076"/>
                  <a:gd name="connsiteY99" fmla="*/ 205009 h 385147"/>
                  <a:gd name="connsiteX100" fmla="*/ 142866 w 385076"/>
                  <a:gd name="connsiteY100" fmla="*/ 172879 h 385147"/>
                  <a:gd name="connsiteX101" fmla="*/ 131509 w 385076"/>
                  <a:gd name="connsiteY101" fmla="*/ 161522 h 385147"/>
                  <a:gd name="connsiteX102" fmla="*/ 142866 w 385076"/>
                  <a:gd name="connsiteY102" fmla="*/ 137740 h 385147"/>
                  <a:gd name="connsiteX103" fmla="*/ 166647 w 385076"/>
                  <a:gd name="connsiteY103" fmla="*/ 149098 h 385147"/>
                  <a:gd name="connsiteX104" fmla="*/ 155289 w 385076"/>
                  <a:gd name="connsiteY104" fmla="*/ 172879 h 385147"/>
                  <a:gd name="connsiteX105" fmla="*/ 155289 w 385076"/>
                  <a:gd name="connsiteY105" fmla="*/ 205009 h 385147"/>
                  <a:gd name="connsiteX106" fmla="*/ 186347 w 385076"/>
                  <a:gd name="connsiteY106" fmla="*/ 205009 h 385147"/>
                  <a:gd name="connsiteX107" fmla="*/ 186347 w 385076"/>
                  <a:gd name="connsiteY107" fmla="*/ 123186 h 385147"/>
                  <a:gd name="connsiteX108" fmla="*/ 174990 w 385076"/>
                  <a:gd name="connsiteY108" fmla="*/ 111829 h 385147"/>
                  <a:gd name="connsiteX109" fmla="*/ 186347 w 385076"/>
                  <a:gd name="connsiteY109" fmla="*/ 88047 h 385147"/>
                  <a:gd name="connsiteX110" fmla="*/ 210128 w 385076"/>
                  <a:gd name="connsiteY110" fmla="*/ 99405 h 385147"/>
                  <a:gd name="connsiteX111" fmla="*/ 198771 w 385076"/>
                  <a:gd name="connsiteY111" fmla="*/ 123186 h 385147"/>
                  <a:gd name="connsiteX112" fmla="*/ 198771 w 385076"/>
                  <a:gd name="connsiteY112" fmla="*/ 205009 h 385147"/>
                  <a:gd name="connsiteX113" fmla="*/ 229829 w 385076"/>
                  <a:gd name="connsiteY113" fmla="*/ 205009 h 385147"/>
                  <a:gd name="connsiteX114" fmla="*/ 229829 w 385076"/>
                  <a:gd name="connsiteY114" fmla="*/ 159679 h 385147"/>
                  <a:gd name="connsiteX115" fmla="*/ 218472 w 385076"/>
                  <a:gd name="connsiteY115" fmla="*/ 148322 h 385147"/>
                  <a:gd name="connsiteX116" fmla="*/ 229829 w 385076"/>
                  <a:gd name="connsiteY116" fmla="*/ 124541 h 385147"/>
                  <a:gd name="connsiteX117" fmla="*/ 253609 w 385076"/>
                  <a:gd name="connsiteY117" fmla="*/ 135899 h 385147"/>
                  <a:gd name="connsiteX118" fmla="*/ 242252 w 385076"/>
                  <a:gd name="connsiteY118" fmla="*/ 159679 h 385147"/>
                  <a:gd name="connsiteX119" fmla="*/ 242252 w 385076"/>
                  <a:gd name="connsiteY119" fmla="*/ 205009 h 385147"/>
                  <a:gd name="connsiteX120" fmla="*/ 273310 w 385076"/>
                  <a:gd name="connsiteY120" fmla="*/ 205009 h 385147"/>
                  <a:gd name="connsiteX121" fmla="*/ 273310 w 385076"/>
                  <a:gd name="connsiteY121" fmla="*/ 190737 h 385147"/>
                  <a:gd name="connsiteX122" fmla="*/ 261953 w 385076"/>
                  <a:gd name="connsiteY122" fmla="*/ 179380 h 385147"/>
                  <a:gd name="connsiteX123" fmla="*/ 273310 w 385076"/>
                  <a:gd name="connsiteY123" fmla="*/ 155599 h 385147"/>
                  <a:gd name="connsiteX124" fmla="*/ 297091 w 385076"/>
                  <a:gd name="connsiteY124" fmla="*/ 166957 h 385147"/>
                  <a:gd name="connsiteX125" fmla="*/ 285734 w 385076"/>
                  <a:gd name="connsiteY125" fmla="*/ 190737 h 385147"/>
                  <a:gd name="connsiteX126" fmla="*/ 285734 w 385076"/>
                  <a:gd name="connsiteY126" fmla="*/ 205009 h 385147"/>
                  <a:gd name="connsiteX127" fmla="*/ 310580 w 385076"/>
                  <a:gd name="connsiteY127" fmla="*/ 205009 h 385147"/>
                  <a:gd name="connsiteX128" fmla="*/ 327151 w 385076"/>
                  <a:gd name="connsiteY128" fmla="*/ 202749 h 385147"/>
                  <a:gd name="connsiteX129" fmla="*/ 370407 w 385076"/>
                  <a:gd name="connsiteY129" fmla="*/ 126291 h 385147"/>
                  <a:gd name="connsiteX130" fmla="*/ 293949 w 385076"/>
                  <a:gd name="connsiteY130" fmla="*/ 83035 h 385147"/>
                  <a:gd name="connsiteX131" fmla="*/ 286425 w 385076"/>
                  <a:gd name="connsiteY131" fmla="*/ 79091 h 385147"/>
                  <a:gd name="connsiteX132" fmla="*/ 192559 w 385076"/>
                  <a:gd name="connsiteY132" fmla="*/ 12448 h 385147"/>
                  <a:gd name="connsiteX133" fmla="*/ 194076 w 385076"/>
                  <a:gd name="connsiteY133" fmla="*/ 10 h 385147"/>
                  <a:gd name="connsiteX134" fmla="*/ 296169 w 385076"/>
                  <a:gd name="connsiteY134" fmla="*/ 69750 h 385147"/>
                  <a:gd name="connsiteX135" fmla="*/ 310492 w 385076"/>
                  <a:gd name="connsiteY135" fmla="*/ 68353 h 385147"/>
                  <a:gd name="connsiteX136" fmla="*/ 385076 w 385076"/>
                  <a:gd name="connsiteY136" fmla="*/ 142848 h 385147"/>
                  <a:gd name="connsiteX137" fmla="*/ 310580 w 385076"/>
                  <a:gd name="connsiteY137" fmla="*/ 217432 h 385147"/>
                  <a:gd name="connsiteX138" fmla="*/ 285734 w 385076"/>
                  <a:gd name="connsiteY138" fmla="*/ 217432 h 385147"/>
                  <a:gd name="connsiteX139" fmla="*/ 285734 w 385076"/>
                  <a:gd name="connsiteY139" fmla="*/ 245384 h 385147"/>
                  <a:gd name="connsiteX140" fmla="*/ 332942 w 385076"/>
                  <a:gd name="connsiteY140" fmla="*/ 280791 h 385147"/>
                  <a:gd name="connsiteX141" fmla="*/ 335427 w 385076"/>
                  <a:gd name="connsiteY141" fmla="*/ 285760 h 385147"/>
                  <a:gd name="connsiteX142" fmla="*/ 335427 w 385076"/>
                  <a:gd name="connsiteY142" fmla="*/ 336237 h 385147"/>
                  <a:gd name="connsiteX143" fmla="*/ 353273 w 385076"/>
                  <a:gd name="connsiteY143" fmla="*/ 354083 h 385147"/>
                  <a:gd name="connsiteX144" fmla="*/ 335427 w 385076"/>
                  <a:gd name="connsiteY144" fmla="*/ 384353 h 385147"/>
                  <a:gd name="connsiteX145" fmla="*/ 305158 w 385076"/>
                  <a:gd name="connsiteY145" fmla="*/ 366507 h 385147"/>
                  <a:gd name="connsiteX146" fmla="*/ 323004 w 385076"/>
                  <a:gd name="connsiteY146" fmla="*/ 336237 h 385147"/>
                  <a:gd name="connsiteX147" fmla="*/ 323004 w 385076"/>
                  <a:gd name="connsiteY147" fmla="*/ 288866 h 385147"/>
                  <a:gd name="connsiteX148" fmla="*/ 275795 w 385076"/>
                  <a:gd name="connsiteY148" fmla="*/ 253459 h 385147"/>
                  <a:gd name="connsiteX149" fmla="*/ 273310 w 385076"/>
                  <a:gd name="connsiteY149" fmla="*/ 248490 h 385147"/>
                  <a:gd name="connsiteX150" fmla="*/ 273310 w 385076"/>
                  <a:gd name="connsiteY150" fmla="*/ 217432 h 385147"/>
                  <a:gd name="connsiteX151" fmla="*/ 242252 w 385076"/>
                  <a:gd name="connsiteY151" fmla="*/ 217432 h 385147"/>
                  <a:gd name="connsiteX152" fmla="*/ 242252 w 385076"/>
                  <a:gd name="connsiteY152" fmla="*/ 246611 h 385147"/>
                  <a:gd name="connsiteX153" fmla="*/ 266058 w 385076"/>
                  <a:gd name="connsiteY153" fmla="*/ 282312 h 385147"/>
                  <a:gd name="connsiteX154" fmla="*/ 267099 w 385076"/>
                  <a:gd name="connsiteY154" fmla="*/ 285760 h 385147"/>
                  <a:gd name="connsiteX155" fmla="*/ 267099 w 385076"/>
                  <a:gd name="connsiteY155" fmla="*/ 336237 h 385147"/>
                  <a:gd name="connsiteX156" fmla="*/ 284945 w 385076"/>
                  <a:gd name="connsiteY156" fmla="*/ 354083 h 385147"/>
                  <a:gd name="connsiteX157" fmla="*/ 267099 w 385076"/>
                  <a:gd name="connsiteY157" fmla="*/ 384353 h 385147"/>
                  <a:gd name="connsiteX158" fmla="*/ 236829 w 385076"/>
                  <a:gd name="connsiteY158" fmla="*/ 366507 h 385147"/>
                  <a:gd name="connsiteX159" fmla="*/ 254676 w 385076"/>
                  <a:gd name="connsiteY159" fmla="*/ 336237 h 385147"/>
                  <a:gd name="connsiteX160" fmla="*/ 254676 w 385076"/>
                  <a:gd name="connsiteY160" fmla="*/ 287639 h 385147"/>
                  <a:gd name="connsiteX161" fmla="*/ 230869 w 385076"/>
                  <a:gd name="connsiteY161" fmla="*/ 251938 h 385147"/>
                  <a:gd name="connsiteX162" fmla="*/ 229829 w 385076"/>
                  <a:gd name="connsiteY162" fmla="*/ 248490 h 385147"/>
                  <a:gd name="connsiteX163" fmla="*/ 229829 w 385076"/>
                  <a:gd name="connsiteY163" fmla="*/ 217432 h 385147"/>
                  <a:gd name="connsiteX164" fmla="*/ 198771 w 385076"/>
                  <a:gd name="connsiteY164" fmla="*/ 217432 h 385147"/>
                  <a:gd name="connsiteX165" fmla="*/ 198771 w 385076"/>
                  <a:gd name="connsiteY165" fmla="*/ 336237 h 385147"/>
                  <a:gd name="connsiteX166" fmla="*/ 216617 w 385076"/>
                  <a:gd name="connsiteY166" fmla="*/ 354083 h 385147"/>
                  <a:gd name="connsiteX167" fmla="*/ 198771 w 385076"/>
                  <a:gd name="connsiteY167" fmla="*/ 384353 h 385147"/>
                  <a:gd name="connsiteX168" fmla="*/ 168501 w 385076"/>
                  <a:gd name="connsiteY168" fmla="*/ 366507 h 385147"/>
                  <a:gd name="connsiteX169" fmla="*/ 186347 w 385076"/>
                  <a:gd name="connsiteY169" fmla="*/ 336237 h 385147"/>
                  <a:gd name="connsiteX170" fmla="*/ 186347 w 385076"/>
                  <a:gd name="connsiteY170" fmla="*/ 217432 h 385147"/>
                  <a:gd name="connsiteX171" fmla="*/ 155289 w 385076"/>
                  <a:gd name="connsiteY171" fmla="*/ 217432 h 385147"/>
                  <a:gd name="connsiteX172" fmla="*/ 155289 w 385076"/>
                  <a:gd name="connsiteY172" fmla="*/ 248490 h 385147"/>
                  <a:gd name="connsiteX173" fmla="*/ 154249 w 385076"/>
                  <a:gd name="connsiteY173" fmla="*/ 251938 h 385147"/>
                  <a:gd name="connsiteX174" fmla="*/ 130443 w 385076"/>
                  <a:gd name="connsiteY174" fmla="*/ 287639 h 385147"/>
                  <a:gd name="connsiteX175" fmla="*/ 130443 w 385076"/>
                  <a:gd name="connsiteY175" fmla="*/ 336237 h 385147"/>
                  <a:gd name="connsiteX176" fmla="*/ 148289 w 385076"/>
                  <a:gd name="connsiteY176" fmla="*/ 354083 h 385147"/>
                  <a:gd name="connsiteX177" fmla="*/ 130443 w 385076"/>
                  <a:gd name="connsiteY177" fmla="*/ 384353 h 385147"/>
                  <a:gd name="connsiteX178" fmla="*/ 100173 w 385076"/>
                  <a:gd name="connsiteY178" fmla="*/ 366507 h 385147"/>
                  <a:gd name="connsiteX179" fmla="*/ 118019 w 385076"/>
                  <a:gd name="connsiteY179" fmla="*/ 336237 h 385147"/>
                  <a:gd name="connsiteX180" fmla="*/ 118019 w 385076"/>
                  <a:gd name="connsiteY180" fmla="*/ 285760 h 385147"/>
                  <a:gd name="connsiteX181" fmla="*/ 119060 w 385076"/>
                  <a:gd name="connsiteY181" fmla="*/ 282312 h 385147"/>
                  <a:gd name="connsiteX182" fmla="*/ 142866 w 385076"/>
                  <a:gd name="connsiteY182" fmla="*/ 246611 h 385147"/>
                  <a:gd name="connsiteX183" fmla="*/ 142866 w 385076"/>
                  <a:gd name="connsiteY183" fmla="*/ 217432 h 385147"/>
                  <a:gd name="connsiteX184" fmla="*/ 111808 w 385076"/>
                  <a:gd name="connsiteY184" fmla="*/ 217432 h 385147"/>
                  <a:gd name="connsiteX185" fmla="*/ 111808 w 385076"/>
                  <a:gd name="connsiteY185" fmla="*/ 248490 h 385147"/>
                  <a:gd name="connsiteX186" fmla="*/ 109323 w 385076"/>
                  <a:gd name="connsiteY186" fmla="*/ 253459 h 385147"/>
                  <a:gd name="connsiteX187" fmla="*/ 62115 w 385076"/>
                  <a:gd name="connsiteY187" fmla="*/ 288866 h 385147"/>
                  <a:gd name="connsiteX188" fmla="*/ 62115 w 385076"/>
                  <a:gd name="connsiteY188" fmla="*/ 336237 h 385147"/>
                  <a:gd name="connsiteX189" fmla="*/ 79961 w 385076"/>
                  <a:gd name="connsiteY189" fmla="*/ 354083 h 385147"/>
                  <a:gd name="connsiteX190" fmla="*/ 62115 w 385076"/>
                  <a:gd name="connsiteY190" fmla="*/ 384353 h 385147"/>
                  <a:gd name="connsiteX191" fmla="*/ 31845 w 385076"/>
                  <a:gd name="connsiteY191" fmla="*/ 366507 h 385147"/>
                  <a:gd name="connsiteX192" fmla="*/ 49691 w 385076"/>
                  <a:gd name="connsiteY192" fmla="*/ 336237 h 385147"/>
                  <a:gd name="connsiteX193" fmla="*/ 49691 w 385076"/>
                  <a:gd name="connsiteY193" fmla="*/ 285760 h 385147"/>
                  <a:gd name="connsiteX194" fmla="*/ 52176 w 385076"/>
                  <a:gd name="connsiteY194" fmla="*/ 280791 h 385147"/>
                  <a:gd name="connsiteX195" fmla="*/ 99385 w 385076"/>
                  <a:gd name="connsiteY195" fmla="*/ 245384 h 385147"/>
                  <a:gd name="connsiteX196" fmla="*/ 99385 w 385076"/>
                  <a:gd name="connsiteY196" fmla="*/ 217432 h 385147"/>
                  <a:gd name="connsiteX197" fmla="*/ 68326 w 385076"/>
                  <a:gd name="connsiteY197" fmla="*/ 217432 h 385147"/>
                  <a:gd name="connsiteX198" fmla="*/ 52108 w 385076"/>
                  <a:gd name="connsiteY198" fmla="*/ 215475 h 385147"/>
                  <a:gd name="connsiteX199" fmla="*/ 1972 w 385076"/>
                  <a:gd name="connsiteY199" fmla="*/ 132869 h 385147"/>
                  <a:gd name="connsiteX200" fmla="*/ 84578 w 385076"/>
                  <a:gd name="connsiteY200" fmla="*/ 82732 h 385147"/>
                  <a:gd name="connsiteX201" fmla="*/ 150436 w 385076"/>
                  <a:gd name="connsiteY201" fmla="*/ 8264 h 385147"/>
                  <a:gd name="connsiteX202" fmla="*/ 194076 w 385076"/>
                  <a:gd name="connsiteY202" fmla="*/ 10 h 38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</a:cxnLst>
                <a:rect l="l" t="t" r="r" b="b"/>
                <a:pathLst>
                  <a:path w="385076" h="385147">
                    <a:moveTo>
                      <a:pt x="329215" y="347876"/>
                    </a:moveTo>
                    <a:cubicBezTo>
                      <a:pt x="322354" y="347876"/>
                      <a:pt x="316792" y="353438"/>
                      <a:pt x="316792" y="360300"/>
                    </a:cubicBezTo>
                    <a:cubicBezTo>
                      <a:pt x="316792" y="367161"/>
                      <a:pt x="322354" y="372723"/>
                      <a:pt x="329215" y="372723"/>
                    </a:cubicBezTo>
                    <a:cubicBezTo>
                      <a:pt x="336077" y="372723"/>
                      <a:pt x="341639" y="367161"/>
                      <a:pt x="341639" y="360300"/>
                    </a:cubicBezTo>
                    <a:cubicBezTo>
                      <a:pt x="341629" y="353442"/>
                      <a:pt x="336073" y="347886"/>
                      <a:pt x="329215" y="347876"/>
                    </a:cubicBezTo>
                    <a:close/>
                    <a:moveTo>
                      <a:pt x="260887" y="347876"/>
                    </a:moveTo>
                    <a:cubicBezTo>
                      <a:pt x="254026" y="347876"/>
                      <a:pt x="248464" y="353438"/>
                      <a:pt x="248464" y="360300"/>
                    </a:cubicBezTo>
                    <a:cubicBezTo>
                      <a:pt x="248464" y="367161"/>
                      <a:pt x="254026" y="372723"/>
                      <a:pt x="260887" y="372723"/>
                    </a:cubicBezTo>
                    <a:cubicBezTo>
                      <a:pt x="267749" y="372723"/>
                      <a:pt x="273310" y="367161"/>
                      <a:pt x="273310" y="360300"/>
                    </a:cubicBezTo>
                    <a:cubicBezTo>
                      <a:pt x="273301" y="353442"/>
                      <a:pt x="267745" y="347886"/>
                      <a:pt x="260887" y="347876"/>
                    </a:cubicBezTo>
                    <a:close/>
                    <a:moveTo>
                      <a:pt x="192559" y="347876"/>
                    </a:moveTo>
                    <a:cubicBezTo>
                      <a:pt x="185698" y="347876"/>
                      <a:pt x="180136" y="353438"/>
                      <a:pt x="180136" y="360300"/>
                    </a:cubicBezTo>
                    <a:cubicBezTo>
                      <a:pt x="180136" y="367161"/>
                      <a:pt x="185698" y="372723"/>
                      <a:pt x="192559" y="372723"/>
                    </a:cubicBezTo>
                    <a:cubicBezTo>
                      <a:pt x="199421" y="372723"/>
                      <a:pt x="204982" y="367161"/>
                      <a:pt x="204982" y="360300"/>
                    </a:cubicBezTo>
                    <a:cubicBezTo>
                      <a:pt x="204973" y="353442"/>
                      <a:pt x="199417" y="347886"/>
                      <a:pt x="192559" y="347876"/>
                    </a:cubicBezTo>
                    <a:close/>
                    <a:moveTo>
                      <a:pt x="124231" y="347876"/>
                    </a:moveTo>
                    <a:cubicBezTo>
                      <a:pt x="117370" y="347876"/>
                      <a:pt x="111808" y="353438"/>
                      <a:pt x="111808" y="360300"/>
                    </a:cubicBezTo>
                    <a:cubicBezTo>
                      <a:pt x="111808" y="367161"/>
                      <a:pt x="117370" y="372723"/>
                      <a:pt x="124231" y="372723"/>
                    </a:cubicBezTo>
                    <a:cubicBezTo>
                      <a:pt x="131093" y="372723"/>
                      <a:pt x="136654" y="367161"/>
                      <a:pt x="136654" y="360300"/>
                    </a:cubicBezTo>
                    <a:cubicBezTo>
                      <a:pt x="136645" y="353442"/>
                      <a:pt x="131089" y="347886"/>
                      <a:pt x="124231" y="347876"/>
                    </a:cubicBezTo>
                    <a:close/>
                    <a:moveTo>
                      <a:pt x="55903" y="347876"/>
                    </a:moveTo>
                    <a:cubicBezTo>
                      <a:pt x="49042" y="347876"/>
                      <a:pt x="43480" y="353438"/>
                      <a:pt x="43480" y="360300"/>
                    </a:cubicBezTo>
                    <a:cubicBezTo>
                      <a:pt x="43480" y="367161"/>
                      <a:pt x="49042" y="372723"/>
                      <a:pt x="55903" y="372723"/>
                    </a:cubicBezTo>
                    <a:cubicBezTo>
                      <a:pt x="62764" y="372723"/>
                      <a:pt x="68326" y="367161"/>
                      <a:pt x="68326" y="360300"/>
                    </a:cubicBezTo>
                    <a:cubicBezTo>
                      <a:pt x="68317" y="353442"/>
                      <a:pt x="62761" y="347886"/>
                      <a:pt x="55903" y="347876"/>
                    </a:cubicBezTo>
                    <a:close/>
                    <a:moveTo>
                      <a:pt x="37268" y="167738"/>
                    </a:moveTo>
                    <a:lnTo>
                      <a:pt x="74537" y="167738"/>
                    </a:lnTo>
                    <a:cubicBezTo>
                      <a:pt x="77968" y="167738"/>
                      <a:pt x="80749" y="170519"/>
                      <a:pt x="80749" y="173950"/>
                    </a:cubicBezTo>
                    <a:cubicBezTo>
                      <a:pt x="80749" y="177380"/>
                      <a:pt x="77968" y="180161"/>
                      <a:pt x="74537" y="180161"/>
                    </a:cubicBezTo>
                    <a:lnTo>
                      <a:pt x="37268" y="180161"/>
                    </a:lnTo>
                    <a:cubicBezTo>
                      <a:pt x="33837" y="180161"/>
                      <a:pt x="31056" y="177380"/>
                      <a:pt x="31056" y="173950"/>
                    </a:cubicBezTo>
                    <a:cubicBezTo>
                      <a:pt x="31056" y="170519"/>
                      <a:pt x="33837" y="167738"/>
                      <a:pt x="37268" y="167738"/>
                    </a:cubicBezTo>
                    <a:close/>
                    <a:moveTo>
                      <a:pt x="279522" y="166962"/>
                    </a:moveTo>
                    <a:cubicBezTo>
                      <a:pt x="276092" y="166962"/>
                      <a:pt x="273310" y="169744"/>
                      <a:pt x="273310" y="173174"/>
                    </a:cubicBezTo>
                    <a:cubicBezTo>
                      <a:pt x="273310" y="176604"/>
                      <a:pt x="276092" y="179386"/>
                      <a:pt x="279522" y="179386"/>
                    </a:cubicBezTo>
                    <a:cubicBezTo>
                      <a:pt x="282951" y="179381"/>
                      <a:pt x="285729" y="176603"/>
                      <a:pt x="285734" y="173174"/>
                    </a:cubicBezTo>
                    <a:cubicBezTo>
                      <a:pt x="285734" y="169744"/>
                      <a:pt x="282952" y="166962"/>
                      <a:pt x="279522" y="166962"/>
                    </a:cubicBezTo>
                    <a:close/>
                    <a:moveTo>
                      <a:pt x="149078" y="149104"/>
                    </a:moveTo>
                    <a:cubicBezTo>
                      <a:pt x="145647" y="149104"/>
                      <a:pt x="142866" y="151885"/>
                      <a:pt x="142866" y="155315"/>
                    </a:cubicBezTo>
                    <a:cubicBezTo>
                      <a:pt x="142866" y="158746"/>
                      <a:pt x="145647" y="161527"/>
                      <a:pt x="149078" y="161527"/>
                    </a:cubicBezTo>
                    <a:cubicBezTo>
                      <a:pt x="152506" y="161522"/>
                      <a:pt x="155285" y="158744"/>
                      <a:pt x="155289" y="155315"/>
                    </a:cubicBezTo>
                    <a:cubicBezTo>
                      <a:pt x="155289" y="151885"/>
                      <a:pt x="152508" y="149104"/>
                      <a:pt x="149078" y="149104"/>
                    </a:cubicBezTo>
                    <a:close/>
                    <a:moveTo>
                      <a:pt x="37268" y="149104"/>
                    </a:moveTo>
                    <a:lnTo>
                      <a:pt x="49691" y="149104"/>
                    </a:lnTo>
                    <a:cubicBezTo>
                      <a:pt x="53122" y="149104"/>
                      <a:pt x="55903" y="151885"/>
                      <a:pt x="55903" y="155316"/>
                    </a:cubicBezTo>
                    <a:cubicBezTo>
                      <a:pt x="55903" y="158746"/>
                      <a:pt x="53122" y="161527"/>
                      <a:pt x="49691" y="161527"/>
                    </a:cubicBezTo>
                    <a:lnTo>
                      <a:pt x="37268" y="161527"/>
                    </a:lnTo>
                    <a:cubicBezTo>
                      <a:pt x="33837" y="161527"/>
                      <a:pt x="31056" y="158746"/>
                      <a:pt x="31056" y="155316"/>
                    </a:cubicBezTo>
                    <a:cubicBezTo>
                      <a:pt x="31056" y="151885"/>
                      <a:pt x="33837" y="149104"/>
                      <a:pt x="37268" y="149104"/>
                    </a:cubicBezTo>
                    <a:close/>
                    <a:moveTo>
                      <a:pt x="236041" y="135904"/>
                    </a:moveTo>
                    <a:cubicBezTo>
                      <a:pt x="232610" y="135904"/>
                      <a:pt x="229829" y="138685"/>
                      <a:pt x="229829" y="142116"/>
                    </a:cubicBezTo>
                    <a:cubicBezTo>
                      <a:pt x="229829" y="145546"/>
                      <a:pt x="232610" y="148327"/>
                      <a:pt x="236041" y="148327"/>
                    </a:cubicBezTo>
                    <a:cubicBezTo>
                      <a:pt x="239469" y="148323"/>
                      <a:pt x="242248" y="145545"/>
                      <a:pt x="242252" y="142116"/>
                    </a:cubicBezTo>
                    <a:cubicBezTo>
                      <a:pt x="242252" y="138685"/>
                      <a:pt x="239471" y="135904"/>
                      <a:pt x="236041" y="135904"/>
                    </a:cubicBezTo>
                    <a:close/>
                    <a:moveTo>
                      <a:pt x="310581" y="130469"/>
                    </a:moveTo>
                    <a:lnTo>
                      <a:pt x="341639" y="130469"/>
                    </a:lnTo>
                    <a:cubicBezTo>
                      <a:pt x="345069" y="130469"/>
                      <a:pt x="347850" y="133250"/>
                      <a:pt x="347850" y="136681"/>
                    </a:cubicBezTo>
                    <a:cubicBezTo>
                      <a:pt x="347850" y="140111"/>
                      <a:pt x="345069" y="142892"/>
                      <a:pt x="341639" y="142892"/>
                    </a:cubicBezTo>
                    <a:lnTo>
                      <a:pt x="310581" y="142892"/>
                    </a:lnTo>
                    <a:cubicBezTo>
                      <a:pt x="307150" y="142892"/>
                      <a:pt x="304369" y="140111"/>
                      <a:pt x="304369" y="136681"/>
                    </a:cubicBezTo>
                    <a:cubicBezTo>
                      <a:pt x="304369" y="133250"/>
                      <a:pt x="307150" y="130469"/>
                      <a:pt x="310581" y="130469"/>
                    </a:cubicBezTo>
                    <a:close/>
                    <a:moveTo>
                      <a:pt x="105596" y="124257"/>
                    </a:moveTo>
                    <a:cubicBezTo>
                      <a:pt x="102166" y="124257"/>
                      <a:pt x="99385" y="127039"/>
                      <a:pt x="99385" y="130469"/>
                    </a:cubicBezTo>
                    <a:cubicBezTo>
                      <a:pt x="99385" y="133899"/>
                      <a:pt x="102166" y="136681"/>
                      <a:pt x="105596" y="136681"/>
                    </a:cubicBezTo>
                    <a:cubicBezTo>
                      <a:pt x="109025" y="136676"/>
                      <a:pt x="111803" y="133898"/>
                      <a:pt x="111808" y="130469"/>
                    </a:cubicBezTo>
                    <a:cubicBezTo>
                      <a:pt x="111808" y="127039"/>
                      <a:pt x="109027" y="124257"/>
                      <a:pt x="105596" y="124257"/>
                    </a:cubicBezTo>
                    <a:close/>
                    <a:moveTo>
                      <a:pt x="285734" y="111834"/>
                    </a:moveTo>
                    <a:lnTo>
                      <a:pt x="341638" y="111834"/>
                    </a:lnTo>
                    <a:cubicBezTo>
                      <a:pt x="345069" y="111834"/>
                      <a:pt x="347850" y="114615"/>
                      <a:pt x="347850" y="118046"/>
                    </a:cubicBezTo>
                    <a:cubicBezTo>
                      <a:pt x="347850" y="121476"/>
                      <a:pt x="345069" y="124257"/>
                      <a:pt x="341638" y="124257"/>
                    </a:cubicBezTo>
                    <a:lnTo>
                      <a:pt x="285734" y="124257"/>
                    </a:lnTo>
                    <a:cubicBezTo>
                      <a:pt x="282303" y="124257"/>
                      <a:pt x="279522" y="121476"/>
                      <a:pt x="279522" y="118046"/>
                    </a:cubicBezTo>
                    <a:cubicBezTo>
                      <a:pt x="279522" y="114615"/>
                      <a:pt x="282303" y="111834"/>
                      <a:pt x="285734" y="111834"/>
                    </a:cubicBezTo>
                    <a:close/>
                    <a:moveTo>
                      <a:pt x="192559" y="99411"/>
                    </a:moveTo>
                    <a:cubicBezTo>
                      <a:pt x="189129" y="99411"/>
                      <a:pt x="186347" y="102192"/>
                      <a:pt x="186347" y="105622"/>
                    </a:cubicBezTo>
                    <a:cubicBezTo>
                      <a:pt x="186347" y="109053"/>
                      <a:pt x="189129" y="111834"/>
                      <a:pt x="192559" y="111834"/>
                    </a:cubicBezTo>
                    <a:cubicBezTo>
                      <a:pt x="195988" y="111829"/>
                      <a:pt x="198766" y="109051"/>
                      <a:pt x="198771" y="105622"/>
                    </a:cubicBezTo>
                    <a:cubicBezTo>
                      <a:pt x="198771" y="102192"/>
                      <a:pt x="195990" y="99411"/>
                      <a:pt x="192559" y="99411"/>
                    </a:cubicBezTo>
                    <a:close/>
                    <a:moveTo>
                      <a:pt x="152416" y="34742"/>
                    </a:moveTo>
                    <a:cubicBezTo>
                      <a:pt x="155459" y="33155"/>
                      <a:pt x="159210" y="34335"/>
                      <a:pt x="160797" y="37376"/>
                    </a:cubicBezTo>
                    <a:cubicBezTo>
                      <a:pt x="162384" y="40418"/>
                      <a:pt x="161204" y="44170"/>
                      <a:pt x="158162" y="45757"/>
                    </a:cubicBezTo>
                    <a:cubicBezTo>
                      <a:pt x="138239" y="56058"/>
                      <a:pt x="124042" y="74814"/>
                      <a:pt x="119535" y="96786"/>
                    </a:cubicBezTo>
                    <a:cubicBezTo>
                      <a:pt x="118847" y="100147"/>
                      <a:pt x="115565" y="102314"/>
                      <a:pt x="112204" y="101626"/>
                    </a:cubicBezTo>
                    <a:cubicBezTo>
                      <a:pt x="108843" y="100939"/>
                      <a:pt x="106675" y="97657"/>
                      <a:pt x="107363" y="94296"/>
                    </a:cubicBezTo>
                    <a:cubicBezTo>
                      <a:pt x="112613" y="68657"/>
                      <a:pt x="129172" y="46767"/>
                      <a:pt x="152416" y="34742"/>
                    </a:cubicBezTo>
                    <a:close/>
                    <a:moveTo>
                      <a:pt x="192559" y="12448"/>
                    </a:moveTo>
                    <a:cubicBezTo>
                      <a:pt x="145545" y="12448"/>
                      <a:pt x="104595" y="45820"/>
                      <a:pt x="95192" y="91801"/>
                    </a:cubicBezTo>
                    <a:cubicBezTo>
                      <a:pt x="95133" y="92087"/>
                      <a:pt x="95055" y="92368"/>
                      <a:pt x="94957" y="92643"/>
                    </a:cubicBezTo>
                    <a:cubicBezTo>
                      <a:pt x="93808" y="95876"/>
                      <a:pt x="90256" y="97564"/>
                      <a:pt x="87023" y="96414"/>
                    </a:cubicBezTo>
                    <a:cubicBezTo>
                      <a:pt x="81028" y="94288"/>
                      <a:pt x="74714" y="93201"/>
                      <a:pt x="68353" y="93199"/>
                    </a:cubicBezTo>
                    <a:cubicBezTo>
                      <a:pt x="37478" y="93192"/>
                      <a:pt x="12442" y="118215"/>
                      <a:pt x="12435" y="149091"/>
                    </a:cubicBezTo>
                    <a:cubicBezTo>
                      <a:pt x="12428" y="179966"/>
                      <a:pt x="37451" y="205002"/>
                      <a:pt x="68326" y="205009"/>
                    </a:cubicBezTo>
                    <a:lnTo>
                      <a:pt x="99385" y="205009"/>
                    </a:lnTo>
                    <a:lnTo>
                      <a:pt x="99385" y="148032"/>
                    </a:lnTo>
                    <a:cubicBezTo>
                      <a:pt x="94077" y="146156"/>
                      <a:pt x="89903" y="141981"/>
                      <a:pt x="88027" y="136675"/>
                    </a:cubicBezTo>
                    <a:cubicBezTo>
                      <a:pt x="84596" y="126972"/>
                      <a:pt x="89681" y="116324"/>
                      <a:pt x="99385" y="112894"/>
                    </a:cubicBezTo>
                    <a:cubicBezTo>
                      <a:pt x="109088" y="109463"/>
                      <a:pt x="119735" y="114548"/>
                      <a:pt x="123165" y="124252"/>
                    </a:cubicBezTo>
                    <a:cubicBezTo>
                      <a:pt x="126596" y="133954"/>
                      <a:pt x="121511" y="144602"/>
                      <a:pt x="111808" y="148032"/>
                    </a:cubicBezTo>
                    <a:lnTo>
                      <a:pt x="111808" y="205009"/>
                    </a:lnTo>
                    <a:lnTo>
                      <a:pt x="142866" y="205009"/>
                    </a:lnTo>
                    <a:lnTo>
                      <a:pt x="142866" y="172879"/>
                    </a:lnTo>
                    <a:cubicBezTo>
                      <a:pt x="137559" y="171003"/>
                      <a:pt x="133385" y="166828"/>
                      <a:pt x="131509" y="161522"/>
                    </a:cubicBezTo>
                    <a:cubicBezTo>
                      <a:pt x="128078" y="151818"/>
                      <a:pt x="133163" y="141171"/>
                      <a:pt x="142866" y="137740"/>
                    </a:cubicBezTo>
                    <a:cubicBezTo>
                      <a:pt x="152569" y="134310"/>
                      <a:pt x="163216" y="139395"/>
                      <a:pt x="166647" y="149098"/>
                    </a:cubicBezTo>
                    <a:cubicBezTo>
                      <a:pt x="170078" y="158801"/>
                      <a:pt x="164993" y="169449"/>
                      <a:pt x="155289" y="172879"/>
                    </a:cubicBezTo>
                    <a:lnTo>
                      <a:pt x="155289" y="205009"/>
                    </a:lnTo>
                    <a:lnTo>
                      <a:pt x="186347" y="205009"/>
                    </a:lnTo>
                    <a:lnTo>
                      <a:pt x="186347" y="123186"/>
                    </a:lnTo>
                    <a:cubicBezTo>
                      <a:pt x="181040" y="121310"/>
                      <a:pt x="176866" y="117135"/>
                      <a:pt x="174990" y="111829"/>
                    </a:cubicBezTo>
                    <a:cubicBezTo>
                      <a:pt x="171559" y="102125"/>
                      <a:pt x="176644" y="91478"/>
                      <a:pt x="186347" y="88047"/>
                    </a:cubicBezTo>
                    <a:cubicBezTo>
                      <a:pt x="196051" y="84617"/>
                      <a:pt x="206698" y="89702"/>
                      <a:pt x="210128" y="99405"/>
                    </a:cubicBezTo>
                    <a:cubicBezTo>
                      <a:pt x="213559" y="109108"/>
                      <a:pt x="208474" y="119755"/>
                      <a:pt x="198771" y="123186"/>
                    </a:cubicBezTo>
                    <a:lnTo>
                      <a:pt x="198771" y="205009"/>
                    </a:lnTo>
                    <a:lnTo>
                      <a:pt x="229829" y="205009"/>
                    </a:lnTo>
                    <a:lnTo>
                      <a:pt x="229829" y="159679"/>
                    </a:lnTo>
                    <a:cubicBezTo>
                      <a:pt x="224522" y="157803"/>
                      <a:pt x="220348" y="153628"/>
                      <a:pt x="218472" y="148322"/>
                    </a:cubicBezTo>
                    <a:cubicBezTo>
                      <a:pt x="215041" y="138619"/>
                      <a:pt x="220126" y="127971"/>
                      <a:pt x="229829" y="124541"/>
                    </a:cubicBezTo>
                    <a:cubicBezTo>
                      <a:pt x="239532" y="121110"/>
                      <a:pt x="250179" y="126195"/>
                      <a:pt x="253609" y="135899"/>
                    </a:cubicBezTo>
                    <a:cubicBezTo>
                      <a:pt x="257041" y="145601"/>
                      <a:pt x="251956" y="156249"/>
                      <a:pt x="242252" y="159679"/>
                    </a:cubicBezTo>
                    <a:lnTo>
                      <a:pt x="242252" y="205009"/>
                    </a:lnTo>
                    <a:lnTo>
                      <a:pt x="273310" y="205009"/>
                    </a:lnTo>
                    <a:lnTo>
                      <a:pt x="273310" y="190737"/>
                    </a:lnTo>
                    <a:cubicBezTo>
                      <a:pt x="268003" y="188861"/>
                      <a:pt x="263829" y="184686"/>
                      <a:pt x="261953" y="179380"/>
                    </a:cubicBezTo>
                    <a:cubicBezTo>
                      <a:pt x="258522" y="169677"/>
                      <a:pt x="263607" y="159029"/>
                      <a:pt x="273310" y="155599"/>
                    </a:cubicBezTo>
                    <a:cubicBezTo>
                      <a:pt x="283014" y="152169"/>
                      <a:pt x="293661" y="157254"/>
                      <a:pt x="297091" y="166957"/>
                    </a:cubicBezTo>
                    <a:cubicBezTo>
                      <a:pt x="300522" y="176659"/>
                      <a:pt x="295437" y="187307"/>
                      <a:pt x="285734" y="190737"/>
                    </a:cubicBezTo>
                    <a:lnTo>
                      <a:pt x="285734" y="205009"/>
                    </a:lnTo>
                    <a:lnTo>
                      <a:pt x="310580" y="205009"/>
                    </a:lnTo>
                    <a:cubicBezTo>
                      <a:pt x="316180" y="205006"/>
                      <a:pt x="321754" y="204246"/>
                      <a:pt x="327151" y="202749"/>
                    </a:cubicBezTo>
                    <a:cubicBezTo>
                      <a:pt x="360209" y="193581"/>
                      <a:pt x="379575" y="159349"/>
                      <a:pt x="370407" y="126291"/>
                    </a:cubicBezTo>
                    <a:cubicBezTo>
                      <a:pt x="361238" y="93233"/>
                      <a:pt x="327007" y="73867"/>
                      <a:pt x="293949" y="83035"/>
                    </a:cubicBezTo>
                    <a:cubicBezTo>
                      <a:pt x="290792" y="83914"/>
                      <a:pt x="287497" y="82187"/>
                      <a:pt x="286425" y="79091"/>
                    </a:cubicBezTo>
                    <a:cubicBezTo>
                      <a:pt x="272469" y="39193"/>
                      <a:pt x="234828" y="12468"/>
                      <a:pt x="192559" y="12448"/>
                    </a:cubicBezTo>
                    <a:close/>
                    <a:moveTo>
                      <a:pt x="194076" y="10"/>
                    </a:moveTo>
                    <a:cubicBezTo>
                      <a:pt x="237658" y="620"/>
                      <a:pt x="278721" y="26833"/>
                      <a:pt x="296169" y="69750"/>
                    </a:cubicBezTo>
                    <a:cubicBezTo>
                      <a:pt x="300887" y="68823"/>
                      <a:pt x="305684" y="68355"/>
                      <a:pt x="310492" y="68353"/>
                    </a:cubicBezTo>
                    <a:cubicBezTo>
                      <a:pt x="351659" y="68328"/>
                      <a:pt x="385051" y="101681"/>
                      <a:pt x="385076" y="142848"/>
                    </a:cubicBezTo>
                    <a:cubicBezTo>
                      <a:pt x="385100" y="184015"/>
                      <a:pt x="351747" y="217407"/>
                      <a:pt x="310580" y="217432"/>
                    </a:cubicBezTo>
                    <a:lnTo>
                      <a:pt x="285734" y="217432"/>
                    </a:lnTo>
                    <a:lnTo>
                      <a:pt x="285734" y="245384"/>
                    </a:lnTo>
                    <a:lnTo>
                      <a:pt x="332942" y="280791"/>
                    </a:lnTo>
                    <a:cubicBezTo>
                      <a:pt x="334505" y="281965"/>
                      <a:pt x="335426" y="283805"/>
                      <a:pt x="335427" y="285760"/>
                    </a:cubicBezTo>
                    <a:lnTo>
                      <a:pt x="335427" y="336237"/>
                    </a:lnTo>
                    <a:cubicBezTo>
                      <a:pt x="344179" y="338497"/>
                      <a:pt x="351013" y="345331"/>
                      <a:pt x="353273" y="354083"/>
                    </a:cubicBezTo>
                    <a:cubicBezTo>
                      <a:pt x="356703" y="367370"/>
                      <a:pt x="348714" y="380922"/>
                      <a:pt x="335427" y="384353"/>
                    </a:cubicBezTo>
                    <a:cubicBezTo>
                      <a:pt x="322140" y="387783"/>
                      <a:pt x="308588" y="379793"/>
                      <a:pt x="305158" y="366507"/>
                    </a:cubicBezTo>
                    <a:cubicBezTo>
                      <a:pt x="301727" y="353220"/>
                      <a:pt x="309717" y="339668"/>
                      <a:pt x="323004" y="336237"/>
                    </a:cubicBezTo>
                    <a:lnTo>
                      <a:pt x="323004" y="288866"/>
                    </a:lnTo>
                    <a:lnTo>
                      <a:pt x="275795" y="253459"/>
                    </a:lnTo>
                    <a:cubicBezTo>
                      <a:pt x="274232" y="252285"/>
                      <a:pt x="273311" y="250445"/>
                      <a:pt x="273310" y="248490"/>
                    </a:cubicBezTo>
                    <a:lnTo>
                      <a:pt x="273310" y="217432"/>
                    </a:lnTo>
                    <a:lnTo>
                      <a:pt x="242252" y="217432"/>
                    </a:lnTo>
                    <a:lnTo>
                      <a:pt x="242252" y="246611"/>
                    </a:lnTo>
                    <a:lnTo>
                      <a:pt x="266058" y="282312"/>
                    </a:lnTo>
                    <a:cubicBezTo>
                      <a:pt x="266735" y="283335"/>
                      <a:pt x="267097" y="284534"/>
                      <a:pt x="267099" y="285760"/>
                    </a:cubicBezTo>
                    <a:lnTo>
                      <a:pt x="267099" y="336237"/>
                    </a:lnTo>
                    <a:cubicBezTo>
                      <a:pt x="275851" y="338497"/>
                      <a:pt x="282685" y="345331"/>
                      <a:pt x="284945" y="354083"/>
                    </a:cubicBezTo>
                    <a:cubicBezTo>
                      <a:pt x="288375" y="367370"/>
                      <a:pt x="280386" y="380922"/>
                      <a:pt x="267099" y="384353"/>
                    </a:cubicBezTo>
                    <a:cubicBezTo>
                      <a:pt x="253812" y="387783"/>
                      <a:pt x="240260" y="379793"/>
                      <a:pt x="236829" y="366507"/>
                    </a:cubicBezTo>
                    <a:cubicBezTo>
                      <a:pt x="233399" y="353220"/>
                      <a:pt x="241389" y="339668"/>
                      <a:pt x="254676" y="336237"/>
                    </a:cubicBezTo>
                    <a:lnTo>
                      <a:pt x="254676" y="287639"/>
                    </a:lnTo>
                    <a:lnTo>
                      <a:pt x="230869" y="251938"/>
                    </a:lnTo>
                    <a:cubicBezTo>
                      <a:pt x="230192" y="250915"/>
                      <a:pt x="229831" y="249716"/>
                      <a:pt x="229829" y="248490"/>
                    </a:cubicBezTo>
                    <a:lnTo>
                      <a:pt x="229829" y="217432"/>
                    </a:lnTo>
                    <a:lnTo>
                      <a:pt x="198771" y="217432"/>
                    </a:lnTo>
                    <a:lnTo>
                      <a:pt x="198771" y="336237"/>
                    </a:lnTo>
                    <a:cubicBezTo>
                      <a:pt x="207523" y="338497"/>
                      <a:pt x="214357" y="345331"/>
                      <a:pt x="216617" y="354083"/>
                    </a:cubicBezTo>
                    <a:cubicBezTo>
                      <a:pt x="220047" y="367370"/>
                      <a:pt x="212057" y="380922"/>
                      <a:pt x="198771" y="384353"/>
                    </a:cubicBezTo>
                    <a:cubicBezTo>
                      <a:pt x="185484" y="387783"/>
                      <a:pt x="171932" y="379793"/>
                      <a:pt x="168501" y="366507"/>
                    </a:cubicBezTo>
                    <a:cubicBezTo>
                      <a:pt x="165071" y="353220"/>
                      <a:pt x="173061" y="339668"/>
                      <a:pt x="186347" y="336237"/>
                    </a:cubicBezTo>
                    <a:lnTo>
                      <a:pt x="186347" y="217432"/>
                    </a:lnTo>
                    <a:lnTo>
                      <a:pt x="155289" y="217432"/>
                    </a:lnTo>
                    <a:lnTo>
                      <a:pt x="155289" y="248490"/>
                    </a:lnTo>
                    <a:cubicBezTo>
                      <a:pt x="155288" y="249716"/>
                      <a:pt x="154926" y="250915"/>
                      <a:pt x="154249" y="251938"/>
                    </a:cubicBezTo>
                    <a:lnTo>
                      <a:pt x="130443" y="287639"/>
                    </a:lnTo>
                    <a:lnTo>
                      <a:pt x="130443" y="336237"/>
                    </a:lnTo>
                    <a:cubicBezTo>
                      <a:pt x="139195" y="338497"/>
                      <a:pt x="146029" y="345331"/>
                      <a:pt x="148289" y="354083"/>
                    </a:cubicBezTo>
                    <a:cubicBezTo>
                      <a:pt x="151719" y="367370"/>
                      <a:pt x="143729" y="380922"/>
                      <a:pt x="130443" y="384353"/>
                    </a:cubicBezTo>
                    <a:cubicBezTo>
                      <a:pt x="117156" y="387783"/>
                      <a:pt x="103604" y="379793"/>
                      <a:pt x="100173" y="366507"/>
                    </a:cubicBezTo>
                    <a:cubicBezTo>
                      <a:pt x="96743" y="353220"/>
                      <a:pt x="104733" y="339668"/>
                      <a:pt x="118019" y="336237"/>
                    </a:cubicBezTo>
                    <a:lnTo>
                      <a:pt x="118019" y="285760"/>
                    </a:lnTo>
                    <a:cubicBezTo>
                      <a:pt x="118021" y="284534"/>
                      <a:pt x="118383" y="283335"/>
                      <a:pt x="119060" y="282312"/>
                    </a:cubicBezTo>
                    <a:lnTo>
                      <a:pt x="142866" y="246611"/>
                    </a:lnTo>
                    <a:lnTo>
                      <a:pt x="142866" y="217432"/>
                    </a:lnTo>
                    <a:lnTo>
                      <a:pt x="111808" y="217432"/>
                    </a:lnTo>
                    <a:lnTo>
                      <a:pt x="111808" y="248490"/>
                    </a:lnTo>
                    <a:cubicBezTo>
                      <a:pt x="111807" y="250445"/>
                      <a:pt x="110886" y="252285"/>
                      <a:pt x="109323" y="253459"/>
                    </a:cubicBezTo>
                    <a:lnTo>
                      <a:pt x="62115" y="288866"/>
                    </a:lnTo>
                    <a:lnTo>
                      <a:pt x="62115" y="336237"/>
                    </a:lnTo>
                    <a:cubicBezTo>
                      <a:pt x="70867" y="338497"/>
                      <a:pt x="77701" y="345331"/>
                      <a:pt x="79961" y="354083"/>
                    </a:cubicBezTo>
                    <a:cubicBezTo>
                      <a:pt x="83391" y="367370"/>
                      <a:pt x="75401" y="380922"/>
                      <a:pt x="62115" y="384353"/>
                    </a:cubicBezTo>
                    <a:cubicBezTo>
                      <a:pt x="48828" y="387783"/>
                      <a:pt x="35276" y="379793"/>
                      <a:pt x="31845" y="366507"/>
                    </a:cubicBezTo>
                    <a:cubicBezTo>
                      <a:pt x="28415" y="353220"/>
                      <a:pt x="36405" y="339668"/>
                      <a:pt x="49691" y="336237"/>
                    </a:cubicBezTo>
                    <a:lnTo>
                      <a:pt x="49691" y="285760"/>
                    </a:lnTo>
                    <a:cubicBezTo>
                      <a:pt x="49692" y="283805"/>
                      <a:pt x="50613" y="281965"/>
                      <a:pt x="52176" y="280791"/>
                    </a:cubicBezTo>
                    <a:lnTo>
                      <a:pt x="99385" y="245384"/>
                    </a:lnTo>
                    <a:lnTo>
                      <a:pt x="99385" y="217432"/>
                    </a:lnTo>
                    <a:lnTo>
                      <a:pt x="68326" y="217432"/>
                    </a:lnTo>
                    <a:cubicBezTo>
                      <a:pt x="62862" y="217430"/>
                      <a:pt x="57417" y="216773"/>
                      <a:pt x="52108" y="215475"/>
                    </a:cubicBezTo>
                    <a:cubicBezTo>
                      <a:pt x="15452" y="206510"/>
                      <a:pt x="-6995" y="169525"/>
                      <a:pt x="1972" y="132869"/>
                    </a:cubicBezTo>
                    <a:cubicBezTo>
                      <a:pt x="10938" y="96213"/>
                      <a:pt x="47922" y="73767"/>
                      <a:pt x="84578" y="82732"/>
                    </a:cubicBezTo>
                    <a:cubicBezTo>
                      <a:pt x="93686" y="48981"/>
                      <a:pt x="118051" y="21430"/>
                      <a:pt x="150436" y="8264"/>
                    </a:cubicBezTo>
                    <a:cubicBezTo>
                      <a:pt x="164742" y="2448"/>
                      <a:pt x="179549" y="-194"/>
                      <a:pt x="194076" y="10"/>
                    </a:cubicBezTo>
                    <a:close/>
                  </a:path>
                </a:pathLst>
              </a:custGeom>
              <a:gradFill>
                <a:gsLst>
                  <a:gs pos="14000">
                    <a:srgbClr val="A4FEFF"/>
                  </a:gs>
                  <a:gs pos="100000">
                    <a:srgbClr val="00B0F0"/>
                  </a:gs>
                  <a:gs pos="65000">
                    <a:srgbClr val="00F1FF"/>
                  </a:gs>
                </a:gsLst>
                <a:lin ang="0" scaled="1"/>
              </a:gradFill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  <a:cs typeface="OPPOSans L" panose="00020600040101010101" pitchFamily="18" charset="-122"/>
                </a:endParaRPr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B8B920C9-F89F-6EC6-BE92-D8B15D7BE052}"/>
              </a:ext>
            </a:extLst>
          </p:cNvPr>
          <p:cNvSpPr txBox="1"/>
          <p:nvPr/>
        </p:nvSpPr>
        <p:spPr>
          <a:xfrm>
            <a:off x="423905" y="1999987"/>
            <a:ext cx="3579942" cy="577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</a:rPr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416258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BB176DA-F4EE-93F8-F287-045847202B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37" b="16564"/>
          <a:stretch/>
        </p:blipFill>
        <p:spPr>
          <a:xfrm>
            <a:off x="0" y="0"/>
            <a:ext cx="11520488" cy="3240088"/>
          </a:xfrm>
          <a:custGeom>
            <a:avLst/>
            <a:gdLst>
              <a:gd name="connsiteX0" fmla="*/ 0 w 11520488"/>
              <a:gd name="connsiteY0" fmla="*/ 0 h 3240088"/>
              <a:gd name="connsiteX1" fmla="*/ 11520488 w 11520488"/>
              <a:gd name="connsiteY1" fmla="*/ 0 h 3240088"/>
              <a:gd name="connsiteX2" fmla="*/ 11520488 w 11520488"/>
              <a:gd name="connsiteY2" fmla="*/ 3240088 h 3240088"/>
              <a:gd name="connsiteX3" fmla="*/ 0 w 11520488"/>
              <a:gd name="connsiteY3" fmla="*/ 3240088 h 324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0488" h="3240088">
                <a:moveTo>
                  <a:pt x="0" y="0"/>
                </a:moveTo>
                <a:lnTo>
                  <a:pt x="11520488" y="0"/>
                </a:lnTo>
                <a:lnTo>
                  <a:pt x="11520488" y="3240088"/>
                </a:lnTo>
                <a:lnTo>
                  <a:pt x="0" y="3240088"/>
                </a:lnTo>
                <a:close/>
              </a:path>
            </a:pathLst>
          </a:cu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68506C76-26FF-FF63-664A-1B6C83588262}"/>
              </a:ext>
            </a:extLst>
          </p:cNvPr>
          <p:cNvSpPr/>
          <p:nvPr/>
        </p:nvSpPr>
        <p:spPr>
          <a:xfrm>
            <a:off x="0" y="0"/>
            <a:ext cx="11520488" cy="3240088"/>
          </a:xfrm>
          <a:prstGeom prst="roundRect">
            <a:avLst>
              <a:gd name="adj" fmla="val 0"/>
            </a:avLst>
          </a:prstGeom>
          <a:solidFill>
            <a:schemeClr val="tx1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6AA41F0-543A-2026-E8A5-6F3F4B277993}"/>
              </a:ext>
            </a:extLst>
          </p:cNvPr>
          <p:cNvGrpSpPr/>
          <p:nvPr/>
        </p:nvGrpSpPr>
        <p:grpSpPr>
          <a:xfrm>
            <a:off x="3237397" y="709651"/>
            <a:ext cx="7723328" cy="2242949"/>
            <a:chOff x="3237397" y="709651"/>
            <a:chExt cx="7723328" cy="224294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0C831ED3-DC24-38C2-07D7-F30D9DBA3A61}"/>
                </a:ext>
              </a:extLst>
            </p:cNvPr>
            <p:cNvSpPr/>
            <p:nvPr/>
          </p:nvSpPr>
          <p:spPr>
            <a:xfrm>
              <a:off x="3237403" y="730433"/>
              <a:ext cx="7723322" cy="2197099"/>
            </a:xfrm>
            <a:prstGeom prst="roundRect">
              <a:avLst>
                <a:gd name="adj" fmla="val 4291"/>
              </a:avLst>
            </a:prstGeom>
            <a:gradFill flip="none" rotWithShape="1">
              <a:gsLst>
                <a:gs pos="0">
                  <a:schemeClr val="accent1">
                    <a:lumMod val="67000"/>
                    <a:alpha val="30000"/>
                  </a:schemeClr>
                </a:gs>
                <a:gs pos="48000">
                  <a:schemeClr val="accent1">
                    <a:lumMod val="97000"/>
                    <a:lumOff val="3000"/>
                    <a:alpha val="30000"/>
                  </a:schemeClr>
                </a:gs>
                <a:gs pos="100000">
                  <a:schemeClr val="accent1">
                    <a:lumMod val="60000"/>
                    <a:lumOff val="40000"/>
                    <a:alpha val="30000"/>
                  </a:schemeClr>
                </a:gs>
              </a:gsLst>
              <a:lin ang="16200000" scaled="1"/>
              <a:tileRect/>
            </a:gradFill>
            <a:ln w="6350" cap="flat" cmpd="sng" algn="ctr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  <a:cs typeface="OPPOSans L" panose="00020600040101010101" pitchFamily="18" charset="-122"/>
                <a:sym typeface="OPPOSans L" panose="00020600040101010101" pitchFamily="18" charset="-122"/>
              </a:endParaRPr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0226982E-0933-81DA-A042-AB544DD0D7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11"/>
            <a:stretch/>
          </p:blipFill>
          <p:spPr>
            <a:xfrm>
              <a:off x="3237397" y="709651"/>
              <a:ext cx="5992462" cy="45719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BAB801C-27D7-D666-A660-EEB1649FCC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11"/>
            <a:stretch/>
          </p:blipFill>
          <p:spPr>
            <a:xfrm flipH="1">
              <a:off x="4968263" y="2906881"/>
              <a:ext cx="5992462" cy="45719"/>
            </a:xfrm>
            <a:prstGeom prst="rect">
              <a:avLst/>
            </a:prstGeom>
          </p:spPr>
        </p:pic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9F081646-9F17-5A76-A4AF-CC9268F35F12}"/>
              </a:ext>
            </a:extLst>
          </p:cNvPr>
          <p:cNvSpPr/>
          <p:nvPr/>
        </p:nvSpPr>
        <p:spPr>
          <a:xfrm>
            <a:off x="3430750" y="1648006"/>
            <a:ext cx="7336633" cy="265393"/>
          </a:xfrm>
          <a:prstGeom prst="roundRect">
            <a:avLst>
              <a:gd name="adj" fmla="val 25082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60000"/>
                </a:schemeClr>
              </a:gs>
              <a:gs pos="50000">
                <a:schemeClr val="accent1">
                  <a:lumMod val="97000"/>
                  <a:lumOff val="3000"/>
                  <a:alpha val="20000"/>
                </a:schemeClr>
              </a:gs>
              <a:gs pos="100000">
                <a:schemeClr val="accent1">
                  <a:lumMod val="60000"/>
                  <a:lumOff val="40000"/>
                  <a:alpha val="60000"/>
                </a:schemeClr>
              </a:gs>
            </a:gsLst>
            <a:lin ang="5400000" scaled="1"/>
            <a:tileRect/>
          </a:gradFill>
          <a:ln w="6350" cap="flat" cmpd="sng" algn="ctr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  <a:cs typeface="OPPOSans L" panose="00020600040101010101" pitchFamily="18" charset="-122"/>
              <a:sym typeface="OPPOSans L" panose="00020600040101010101" pitchFamily="18" charset="-122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82A3F019-2775-CE7F-97C4-148F270993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720496"/>
              </p:ext>
            </p:extLst>
          </p:nvPr>
        </p:nvGraphicFramePr>
        <p:xfrm>
          <a:off x="3630248" y="787581"/>
          <a:ext cx="6937626" cy="197354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156271">
                  <a:extLst>
                    <a:ext uri="{9D8B030D-6E8A-4147-A177-3AD203B41FA5}">
                      <a16:colId xmlns:a16="http://schemas.microsoft.com/office/drawing/2014/main" val="699026249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4243737616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2912297057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1776173047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1463831531"/>
                    </a:ext>
                  </a:extLst>
                </a:gridCol>
                <a:gridCol w="1156271">
                  <a:extLst>
                    <a:ext uri="{9D8B030D-6E8A-4147-A177-3AD203B41FA5}">
                      <a16:colId xmlns:a16="http://schemas.microsoft.com/office/drawing/2014/main" val="3665135263"/>
                    </a:ext>
                  </a:extLst>
                </a:gridCol>
              </a:tblGrid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NO.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endParaRPr lang="zh-CN" alt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A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B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C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数据</a:t>
                      </a:r>
                      <a:r>
                        <a:rPr 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D</a:t>
                      </a:r>
                      <a:endParaRPr lang="en-US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5616580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1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01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123456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654321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12163577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02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234567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765432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2818499269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3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03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345678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876543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2529128796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4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04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456789</a:t>
                      </a:r>
                      <a:endParaRPr lang="en-US" altLang="zh-CN" sz="10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987654</a:t>
                      </a:r>
                      <a:endParaRPr lang="en-US" altLang="zh-CN" sz="1000" b="0" i="0" u="none" strike="noStrike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218038957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5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05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102030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203040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/>
                </a:tc>
                <a:extLst>
                  <a:ext uri="{0D108BD9-81ED-4DB2-BD59-A6C34878D82A}">
                    <a16:rowId xmlns:a16="http://schemas.microsoft.com/office/drawing/2014/main" val="691430100"/>
                  </a:ext>
                </a:extLst>
              </a:tr>
              <a:tr h="28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6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名称</a:t>
                      </a:r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06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304050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25.50%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405060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  <a:cs typeface="OPPOSans L" panose="00020600040101010101" pitchFamily="18" charset="-122"/>
                          <a:sym typeface="OPPOSans L" panose="00020600040101010101" pitchFamily="18" charset="-122"/>
                        </a:rPr>
                        <a:t>75.50%</a:t>
                      </a:r>
                      <a:endParaRPr lang="en-US" altLang="zh-CN" sz="1000" b="0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  <a:cs typeface="OPPOSans L" panose="00020600040101010101" pitchFamily="18" charset="-122"/>
                        <a:sym typeface="OPPOSans L" panose="00020600040101010101" pitchFamily="18" charset="-122"/>
                      </a:endParaRPr>
                    </a:p>
                  </a:txBody>
                  <a:tcPr marL="13694" marR="13694" marT="13694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3421900"/>
                  </a:ext>
                </a:extLst>
              </a:tr>
            </a:tbl>
          </a:graphicData>
        </a:graphic>
      </p:graphicFrame>
      <p:grpSp>
        <p:nvGrpSpPr>
          <p:cNvPr id="15" name="组合 14">
            <a:extLst>
              <a:ext uri="{FF2B5EF4-FFF2-40B4-BE49-F238E27FC236}">
                <a16:creationId xmlns:a16="http://schemas.microsoft.com/office/drawing/2014/main" id="{AB615BE7-B519-7E83-726C-9FC25B02E994}"/>
              </a:ext>
            </a:extLst>
          </p:cNvPr>
          <p:cNvGrpSpPr/>
          <p:nvPr/>
        </p:nvGrpSpPr>
        <p:grpSpPr>
          <a:xfrm>
            <a:off x="523875" y="1343355"/>
            <a:ext cx="2055713" cy="451891"/>
            <a:chOff x="523875" y="1343355"/>
            <a:chExt cx="2055713" cy="45189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AA569AB-5F10-ADFA-71DA-8DE7A13D9494}"/>
                </a:ext>
              </a:extLst>
            </p:cNvPr>
            <p:cNvSpPr txBox="1"/>
            <p:nvPr/>
          </p:nvSpPr>
          <p:spPr>
            <a:xfrm>
              <a:off x="527744" y="1343355"/>
              <a:ext cx="2051844" cy="3077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defRPr sz="2000">
                  <a:gradFill flip="none" rotWithShape="1">
                    <a:gsLst>
                      <a:gs pos="30000">
                        <a:schemeClr val="bg1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  <a:gs pos="66000">
                        <a:schemeClr val="accent1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OPPOSans L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OPPOSans L" panose="00020600040101010101" pitchFamily="18" charset="-122"/>
                </a:rPr>
                <a:t>此处输入标题内容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F4556D34-69D0-4173-959D-929DBF86E765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" y="1695582"/>
              <a:ext cx="1606550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87280BF-070C-4459-D117-BF462AEAA588}"/>
                </a:ext>
              </a:extLst>
            </p:cNvPr>
            <p:cNvCxnSpPr>
              <a:cxnSpLocks/>
            </p:cNvCxnSpPr>
            <p:nvPr/>
          </p:nvCxnSpPr>
          <p:spPr>
            <a:xfrm>
              <a:off x="523875" y="1740032"/>
              <a:ext cx="1971675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0"/>
                    </a:schemeClr>
                  </a:gs>
                  <a:gs pos="55000">
                    <a:schemeClr val="accent1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FB58E2F-AD09-9334-4CEE-88F11E88DAFB}"/>
                </a:ext>
              </a:extLst>
            </p:cNvPr>
            <p:cNvCxnSpPr>
              <a:cxnSpLocks/>
            </p:cNvCxnSpPr>
            <p:nvPr/>
          </p:nvCxnSpPr>
          <p:spPr>
            <a:xfrm>
              <a:off x="938486" y="1795246"/>
              <a:ext cx="777328" cy="0"/>
            </a:xfrm>
            <a:prstGeom prst="line">
              <a:avLst/>
            </a:prstGeom>
            <a:ln w="79375" cap="rnd"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alpha val="0"/>
                    </a:schemeClr>
                  </a:gs>
                  <a:gs pos="55000">
                    <a:schemeClr val="accent4">
                      <a:lumMod val="60000"/>
                      <a:lumOff val="40000"/>
                      <a:alpha val="50000"/>
                    </a:schemeClr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24000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母版">
  <a:themeElements>
    <a:clrScheme name="科技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2FA7"/>
      </a:accent1>
      <a:accent2>
        <a:srgbClr val="EA5404"/>
      </a:accent2>
      <a:accent3>
        <a:srgbClr val="A5A5A5"/>
      </a:accent3>
      <a:accent4>
        <a:srgbClr val="FFB001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科技风模板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1779</TotalTime>
  <Words>479</Words>
  <Application>Microsoft Office PowerPoint</Application>
  <PresentationFormat>自定义</PresentationFormat>
  <Paragraphs>155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MiSans Heavy</vt:lpstr>
      <vt:lpstr>OPPOSans H</vt:lpstr>
      <vt:lpstr>OPPOSans L</vt:lpstr>
      <vt:lpstr>阿里巴巴普惠体 2.0 115 Black</vt:lpstr>
      <vt:lpstr>等线</vt:lpstr>
      <vt:lpstr>汉仪雅酷黑 45W</vt:lpstr>
      <vt:lpstr>Arial</vt:lpstr>
      <vt:lpstr>Calibri</vt:lpstr>
      <vt:lpstr>母版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科技风32:9超宽屏互联网汇报ppt模板</dc:title>
  <dc:creator>志摩 猪</dc:creator>
  <cp:keywords>P界达人</cp:keywords>
  <dc:description>51PPT模板网 官方唯一网址：www.51pptmoban.com</dc:description>
  <cp:lastModifiedBy>Power user</cp:lastModifiedBy>
  <cp:revision>48</cp:revision>
  <dcterms:created xsi:type="dcterms:W3CDTF">2022-11-30T04:19:01Z</dcterms:created>
  <dcterms:modified xsi:type="dcterms:W3CDTF">2023-03-12T14:44:46Z</dcterms:modified>
</cp:coreProperties>
</file>