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charts/chart4.xml" ContentType="application/vnd.openxmlformats-officedocument.drawingml.chart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charts/chart5.xml" ContentType="application/vnd.openxmlformats-officedocument.drawingml.chart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9" r:id="rId3"/>
    <p:sldId id="258" r:id="rId4"/>
    <p:sldId id="260" r:id="rId5"/>
    <p:sldId id="261" r:id="rId6"/>
    <p:sldId id="264" r:id="rId7"/>
    <p:sldId id="269" r:id="rId8"/>
    <p:sldId id="262" r:id="rId9"/>
    <p:sldId id="263" r:id="rId10"/>
    <p:sldId id="270" r:id="rId11"/>
    <p:sldId id="268" r:id="rId12"/>
    <p:sldId id="27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6">
          <p15:clr>
            <a:srgbClr val="A4A3A4"/>
          </p15:clr>
        </p15:guide>
        <p15:guide id="2" orient="horz" pos="4104">
          <p15:clr>
            <a:srgbClr val="A4A3A4"/>
          </p15:clr>
        </p15:guide>
        <p15:guide id="3" pos="304">
          <p15:clr>
            <a:srgbClr val="A4A3A4"/>
          </p15:clr>
        </p15:guide>
        <p15:guide id="4" pos="7368">
          <p15:clr>
            <a:srgbClr val="A4A3A4"/>
          </p15:clr>
        </p15:guide>
        <p15:guide id="5" orient="horz" pos="472">
          <p15:clr>
            <a:srgbClr val="A4A3A4"/>
          </p15:clr>
        </p15:guide>
        <p15:guide id="6" orient="horz" pos="600">
          <p15:clr>
            <a:srgbClr val="A4A3A4"/>
          </p15:clr>
        </p15:guide>
        <p15:guide id="7" orient="horz" pos="39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F94C08"/>
    <a:srgbClr val="F84C08"/>
    <a:srgbClr val="F46900"/>
    <a:srgbClr val="E8E7E6"/>
    <a:srgbClr val="7F7F7F"/>
    <a:srgbClr val="BFBFBF"/>
    <a:srgbClr val="D9D9D9"/>
    <a:srgbClr val="00D6B9"/>
    <a:srgbClr val="337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9" autoAdjust="0"/>
    <p:restoredTop sz="90139" autoAdjust="0"/>
  </p:normalViewPr>
  <p:slideViewPr>
    <p:cSldViewPr snapToGrid="0" showGuides="1">
      <p:cViewPr>
        <p:scale>
          <a:sx n="50" d="100"/>
          <a:sy n="50" d="100"/>
        </p:scale>
        <p:origin x="1236" y="870"/>
      </p:cViewPr>
      <p:guideLst>
        <p:guide orient="horz" pos="256"/>
        <p:guide orient="horz" pos="4104"/>
        <p:guide pos="304"/>
        <p:guide pos="7368"/>
        <p:guide orient="horz" pos="472"/>
        <p:guide orient="horz" pos="600"/>
        <p:guide orient="horz" pos="3968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0.87</c:v>
                </c:pt>
                <c:pt idx="1">
                  <c:v>0.5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B6-47F0-8761-B329468D56E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0.71</c:v>
                </c:pt>
                <c:pt idx="1">
                  <c:v>0.5</c:v>
                </c:pt>
                <c:pt idx="2">
                  <c:v>0.1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B6-47F0-8761-B329468D56E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0.69</c:v>
                </c:pt>
                <c:pt idx="1">
                  <c:v>0.03</c:v>
                </c:pt>
                <c:pt idx="2">
                  <c:v>0.03</c:v>
                </c:pt>
                <c:pt idx="3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B6-47F0-8761-B329468D56E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0.56999999999999995</c:v>
                </c:pt>
                <c:pt idx="1">
                  <c:v>1</c:v>
                </c:pt>
                <c:pt idx="2">
                  <c:v>0.13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1B6-47F0-8761-B329468D56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78974624"/>
        <c:axId val="78988352"/>
      </c:bar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  <c:crossAx val="7897462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已签约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3D-4D9B-A5D9-077FC6F04FF9}"/>
              </c:ext>
            </c:extLst>
          </c:dPt>
          <c:dLbls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5973E080-9896-490F-93B1-8E07352DF3A5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73D-4D9B-A5D9-077FC6F04F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62</c:v>
                </c:pt>
                <c:pt idx="1">
                  <c:v>65</c:v>
                </c:pt>
                <c:pt idx="2">
                  <c:v>74</c:v>
                </c:pt>
                <c:pt idx="3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3D-4D9B-A5D9-077FC6F04F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未签约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3D-4D9B-A5D9-077FC6F04FF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8974624"/>
        <c:axId val="789883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完成率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0.98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73D-4D9B-A5D9-077FC6F04FF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1865888"/>
        <c:axId val="121860896"/>
      </c:line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  <c:max val="88"/>
          <c:min val="0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  <c:crossAx val="78974624"/>
        <c:crosses val="autoZero"/>
        <c:crossBetween val="between"/>
        <c:majorUnit val="20"/>
      </c:valAx>
      <c:catAx>
        <c:axId val="1218658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860896"/>
        <c:crosses val="autoZero"/>
        <c:auto val="1"/>
        <c:lblAlgn val="ctr"/>
        <c:lblOffset val="100"/>
        <c:noMultiLvlLbl val="0"/>
      </c:catAx>
      <c:valAx>
        <c:axId val="121860896"/>
        <c:scaling>
          <c:orientation val="minMax"/>
          <c:max val="1"/>
          <c:min val="0.9"/>
        </c:scaling>
        <c:delete val="0"/>
        <c:axPos val="r"/>
        <c:numFmt formatCode="0%" sourceLinked="0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  <c:crossAx val="12186588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layout>
        <c:manualLayout>
          <c:xMode val="edge"/>
          <c:yMode val="edge"/>
          <c:x val="0.28684561109192303"/>
          <c:y val="0.83852596263476697"/>
          <c:w val="0.42630877781615401"/>
          <c:h val="9.64830132909202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查核份数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23</c:v>
                </c:pt>
                <c:pt idx="2">
                  <c:v>31</c:v>
                </c:pt>
                <c:pt idx="3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AE-410C-B89C-1CB6053F73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异常份数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54</c:v>
                </c:pt>
                <c:pt idx="1">
                  <c:v>42</c:v>
                </c:pt>
                <c:pt idx="2">
                  <c:v>43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AE-410C-B89C-1CB6053F73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8974624"/>
        <c:axId val="789883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异常占比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0.87</c:v>
                </c:pt>
                <c:pt idx="1">
                  <c:v>0.65</c:v>
                </c:pt>
                <c:pt idx="2">
                  <c:v>0.57999999999999996</c:v>
                </c:pt>
                <c:pt idx="3">
                  <c:v>0.52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CAE-410C-B89C-1CB6053F73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1865888"/>
        <c:axId val="121860896"/>
      </c:line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  <c:crossAx val="78974624"/>
        <c:crosses val="autoZero"/>
        <c:crossBetween val="between"/>
        <c:majorUnit val="20"/>
      </c:valAx>
      <c:catAx>
        <c:axId val="1218658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860896"/>
        <c:crosses val="autoZero"/>
        <c:auto val="1"/>
        <c:lblAlgn val="ctr"/>
        <c:lblOffset val="100"/>
        <c:noMultiLvlLbl val="0"/>
      </c:catAx>
      <c:valAx>
        <c:axId val="121860896"/>
        <c:scaling>
          <c:orientation val="minMax"/>
          <c:max val="0.9"/>
          <c:min val="-0.8"/>
        </c:scaling>
        <c:delete val="0"/>
        <c:axPos val="r"/>
        <c:numFmt formatCode="0%" sourceLinked="0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  <c:crossAx val="12186588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layout>
        <c:manualLayout>
          <c:xMode val="edge"/>
          <c:yMode val="edge"/>
          <c:x val="0.25015062272028799"/>
          <c:y val="0.851524167449629"/>
          <c:w val="0.49969855938906999"/>
          <c:h val="9.64830132909202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正常份数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16</c:v>
                </c:pt>
                <c:pt idx="2">
                  <c:v>49</c:v>
                </c:pt>
                <c:pt idx="3">
                  <c:v>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DF-4E87-A5A7-AB80A81F96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异常份数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3"/>
              <c:tx>
                <c:rich>
                  <a:bodyPr/>
                  <a:lstStyle/>
                  <a:p>
                    <a:fld id="{DAA0C91F-E561-428F-9B73-CACAC2EA1E85}" type="VALUE">
                      <a:rPr lang="en-US" altLang="zh-CN"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BDF-4E87-A5A7-AB80A81F96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/>
              <a:lstStyle/>
              <a:p>
                <a:pPr algn="ctr">
                  <a:defRPr lang="en-US" alt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6</c:v>
                </c:pt>
                <c:pt idx="1">
                  <c:v>10</c:v>
                </c:pt>
                <c:pt idx="2">
                  <c:v>8</c:v>
                </c:pt>
                <c:pt idx="3">
                  <c:v>191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DF-4E87-A5A7-AB80A81F96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1"/>
        <c:overlap val="100"/>
        <c:axId val="78974624"/>
        <c:axId val="789883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异常占比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0.09</c:v>
                </c:pt>
                <c:pt idx="1">
                  <c:v>0.38</c:v>
                </c:pt>
                <c:pt idx="2">
                  <c:v>0.14000000000000001</c:v>
                </c:pt>
                <c:pt idx="3">
                  <c:v>0.52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BDF-4E87-A5A7-AB80A81F96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1865888"/>
        <c:axId val="121860896"/>
      </c:line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  <c:crossAx val="78974624"/>
        <c:crosses val="autoZero"/>
        <c:crossBetween val="between"/>
        <c:majorUnit val="100"/>
      </c:valAx>
      <c:catAx>
        <c:axId val="1218658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860896"/>
        <c:crosses val="autoZero"/>
        <c:auto val="1"/>
        <c:lblAlgn val="ctr"/>
        <c:lblOffset val="100"/>
        <c:noMultiLvlLbl val="0"/>
      </c:catAx>
      <c:valAx>
        <c:axId val="121860896"/>
        <c:scaling>
          <c:orientation val="minMax"/>
          <c:max val="0.6"/>
          <c:min val="-2"/>
        </c:scaling>
        <c:delete val="0"/>
        <c:axPos val="r"/>
        <c:numFmt formatCode="0%" sourceLinked="0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  <c:crossAx val="121865888"/>
        <c:crosses val="max"/>
        <c:crossBetween val="between"/>
      </c:valAx>
      <c:spPr>
        <a:noFill/>
        <a:ln w="25400"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F57C-4B36-9FCF-E299E02E319E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F57C-4B36-9FCF-E299E02E319E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5-F57C-4B36-9FCF-E299E02E319E}"/>
              </c:ext>
            </c:extLst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F57C-4B36-9FCF-E299E02E319E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600" b="0" i="0" u="none" strike="noStrike" kern="1200" baseline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57C-4B36-9FCF-E299E02E31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0.25</c:v>
                </c:pt>
                <c:pt idx="2">
                  <c:v>0.2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57C-4B36-9FCF-E299E02E319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44"/>
      </c:doughnutChart>
    </c:plotArea>
    <c:plotVisOnly val="1"/>
    <c:dispBlanksAs val="zero"/>
    <c:showDLblsOverMax val="0"/>
  </c:chart>
  <c:txPr>
    <a:bodyPr/>
    <a:lstStyle/>
    <a:p>
      <a:pPr>
        <a:defRPr lang="zh-CN" sz="1600" b="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Regular" panose="020B0500000000000000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CN Regular" panose="020B0500000000000000" pitchFamily="34" charset="-122"/>
              </a:rPr>
              <a:t>2023/3/16</a:t>
            </a:fld>
            <a:endParaRPr lang="zh-CN" altLang="en-US">
              <a:latin typeface="思源黑体 CN Regular" panose="020B05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Regular" panose="020B05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CN Regular" panose="020B0500000000000000" pitchFamily="34" charset="-122"/>
              </a:rPr>
              <a:t>‹#›</a:t>
            </a:fld>
            <a:endParaRPr lang="zh-CN" altLang="en-US">
              <a:latin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思源黑体 CN Regular" panose="020B0500000000000000" pitchFamily="3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思源黑体 CN Regular" panose="020B0500000000000000" pitchFamily="3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思源黑体 CN Regular" panose="020B0500000000000000" pitchFamily="3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思源黑体 CN Regular" panose="020B0500000000000000" pitchFamily="3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思源黑体 CN Regular" panose="020B0500000000000000" pitchFamily="3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  官方唯一网址：</a:t>
            </a:r>
            <a:r>
              <a:rPr lang="en-US" altLang="zh-CN" dirty="0"/>
              <a:t>www 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34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背景图案&#10;&#10;描述已自动生成"/>
          <p:cNvPicPr>
            <a:picLocks noChangeAspect="1"/>
          </p:cNvPicPr>
          <p:nvPr userDrawn="1"/>
        </p:nvPicPr>
        <p:blipFill rotWithShape="1">
          <a:blip r:embed="rId2" cstate="screen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5" name="Picture 2" hidden="1"/>
          <p:cNvPicPr>
            <a:picLocks noChangeAspect="1"/>
          </p:cNvPicPr>
          <p:nvPr userDrawn="1"/>
        </p:nvPicPr>
        <p:blipFill rotWithShape="1">
          <a:blip r:embed="rId3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  <a14:imgEffect>
                      <a14:saturation sat="1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606"/>
          <a:stretch>
            <a:fillRect/>
          </a:stretch>
        </p:blipFill>
        <p:spPr>
          <a:xfrm>
            <a:off x="0" y="0"/>
            <a:ext cx="12192717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2426332" y="6524929"/>
            <a:ext cx="9283068" cy="5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82600" y="6524930"/>
            <a:ext cx="1943732" cy="5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1608647" y="536995"/>
            <a:ext cx="88053" cy="880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320540" y="581021"/>
            <a:ext cx="7288107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45742" y="-1947808"/>
            <a:ext cx="5199087" cy="521470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3353455" y="2296394"/>
            <a:ext cx="7238185" cy="7259921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587CD2F1-8AF7-C020-5203-9D88EAB5E5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E5EB424-7188-2AD3-4885-1D66911CEA9F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B51AAEBF-9E60-5F19-DBF0-6312A6CB67B8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EAE7E6DA-F27D-D5FF-6D95-D8312E53B3EF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11622C99-3D57-4F34-2AE6-D4AA157B4B02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AF8AFF93-59CB-5B5B-4B09-AA79FA037AA5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E2ED5825-266D-A330-58CE-4F7D4F642D35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999B5FCB-F018-0E06-00EA-D0243637D078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4880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.jpe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0.svg"/><Relationship Id="rId17" Type="http://schemas.openxmlformats.org/officeDocument/2006/relationships/image" Target="../media/image14.svg"/><Relationship Id="rId2" Type="http://schemas.openxmlformats.org/officeDocument/2006/relationships/tags" Target="../tags/tag7.xml"/><Relationship Id="rId16" Type="http://schemas.openxmlformats.org/officeDocument/2006/relationships/image" Target="../media/image13.png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9.png"/><Relationship Id="rId5" Type="http://schemas.openxmlformats.org/officeDocument/2006/relationships/tags" Target="../tags/tag10.xml"/><Relationship Id="rId15" Type="http://schemas.openxmlformats.org/officeDocument/2006/relationships/image" Target="../media/image12.svg"/><Relationship Id="rId10" Type="http://schemas.openxmlformats.org/officeDocument/2006/relationships/image" Target="../media/image8.png"/><Relationship Id="rId4" Type="http://schemas.openxmlformats.org/officeDocument/2006/relationships/tags" Target="../tags/tag9.xml"/><Relationship Id="rId9" Type="http://schemas.openxmlformats.org/officeDocument/2006/relationships/image" Target="../media/image7.sv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.jpeg"/><Relationship Id="rId3" Type="http://schemas.openxmlformats.org/officeDocument/2006/relationships/tags" Target="../tags/tag39.xml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10.svg"/><Relationship Id="rId17" Type="http://schemas.openxmlformats.org/officeDocument/2006/relationships/image" Target="../media/image14.svg"/><Relationship Id="rId2" Type="http://schemas.openxmlformats.org/officeDocument/2006/relationships/tags" Target="../tags/tag38.xml"/><Relationship Id="rId16" Type="http://schemas.openxmlformats.org/officeDocument/2006/relationships/image" Target="../media/image13.png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9.png"/><Relationship Id="rId5" Type="http://schemas.openxmlformats.org/officeDocument/2006/relationships/tags" Target="../tags/tag41.xml"/><Relationship Id="rId15" Type="http://schemas.openxmlformats.org/officeDocument/2006/relationships/image" Target="../media/image12.svg"/><Relationship Id="rId10" Type="http://schemas.openxmlformats.org/officeDocument/2006/relationships/image" Target="../media/image8.png"/><Relationship Id="rId4" Type="http://schemas.openxmlformats.org/officeDocument/2006/relationships/tags" Target="../tags/tag40.xml"/><Relationship Id="rId9" Type="http://schemas.openxmlformats.org/officeDocument/2006/relationships/image" Target="../media/image7.svg"/><Relationship Id="rId1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17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chart" Target="../charts/chart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16.png"/><Relationship Id="rId5" Type="http://schemas.openxmlformats.org/officeDocument/2006/relationships/tags" Target="../tags/tag16.xml"/><Relationship Id="rId15" Type="http://schemas.openxmlformats.org/officeDocument/2006/relationships/image" Target="../media/image19.svg"/><Relationship Id="rId10" Type="http://schemas.openxmlformats.org/officeDocument/2006/relationships/image" Target="../media/image15.png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10" Type="http://schemas.openxmlformats.org/officeDocument/2006/relationships/chart" Target="../charts/chart5.xml"/><Relationship Id="rId4" Type="http://schemas.openxmlformats.org/officeDocument/2006/relationships/tags" Target="../tags/tag32.xml"/><Relationship Id="rId9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形 60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6200000" flipH="1">
            <a:off x="3399319" y="-1908268"/>
            <a:ext cx="1410678" cy="7620726"/>
          </a:xfrm>
          <a:prstGeom prst="rect">
            <a:avLst/>
          </a:prstGeom>
        </p:spPr>
      </p:pic>
      <p:pic>
        <p:nvPicPr>
          <p:cNvPr id="29" name="图片 28" descr="图片包含 图标&#10;&#10;描述已自动生成"/>
          <p:cNvPicPr>
            <a:picLocks noChangeAspect="1"/>
          </p:cNvPicPr>
          <p:nvPr/>
        </p:nvPicPr>
        <p:blipFill>
          <a:blip r:embed="rId10">
            <a:alphaModFix amt="1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-2889"/>
            <a:ext cx="4209942" cy="6858002"/>
          </a:xfrm>
          <a:prstGeom prst="rect">
            <a:avLst/>
          </a:prstGeom>
        </p:spPr>
      </p:pic>
      <p:pic>
        <p:nvPicPr>
          <p:cNvPr id="31" name="图片 30" descr="图片包含 图标&#10;&#10;描述已自动生成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3486" y="-30255"/>
            <a:ext cx="4228514" cy="6888255"/>
          </a:xfrm>
          <a:prstGeom prst="rect">
            <a:avLst/>
          </a:prstGeom>
        </p:spPr>
      </p:pic>
      <p:pic>
        <p:nvPicPr>
          <p:cNvPr id="3072" name="图形 3071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6200000" flipH="1">
            <a:off x="3485363" y="-513639"/>
            <a:ext cx="1661927" cy="8978019"/>
          </a:xfrm>
          <a:prstGeom prst="rect">
            <a:avLst/>
          </a:prstGeom>
        </p:spPr>
      </p:pic>
      <p:pic>
        <p:nvPicPr>
          <p:cNvPr id="36" name="图片 35" descr="背景图案&#10;&#10;描述已自动生成"/>
          <p:cNvPicPr>
            <a:picLocks noChangeAspect="1"/>
          </p:cNvPicPr>
          <p:nvPr/>
        </p:nvPicPr>
        <p:blipFill rotWithShape="1">
          <a:blip r:embed="rId1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927512" y="5119325"/>
            <a:ext cx="1579714" cy="3503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4000">
                <a:schemeClr val="accent1"/>
              </a:gs>
              <a:gs pos="100000">
                <a:schemeClr val="accent2"/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8388" y="5171376"/>
            <a:ext cx="116698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汇报</a:t>
            </a:r>
            <a:r>
              <a:rPr lang="zh-CN" altLang="en-US" sz="16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人：</a:t>
            </a:r>
            <a:r>
              <a:rPr lang="en-US" altLang="zh-CN" sz="16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XXX</a:t>
            </a:r>
            <a:endParaRPr lang="zh-CN" altLang="en-US" sz="1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2801" y="5598801"/>
            <a:ext cx="12105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2023.01.11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57" name="组合 56"/>
          <p:cNvGrpSpPr/>
          <p:nvPr>
            <p:custDataLst>
              <p:tags r:id="rId1"/>
            </p:custDataLst>
          </p:nvPr>
        </p:nvGrpSpPr>
        <p:grpSpPr>
          <a:xfrm>
            <a:off x="796872" y="1418173"/>
            <a:ext cx="6369743" cy="2529802"/>
            <a:chOff x="398938" y="1359207"/>
            <a:chExt cx="6369743" cy="2529802"/>
          </a:xfrm>
        </p:grpSpPr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>
            <a:xfrm>
              <a:off x="398938" y="1359207"/>
              <a:ext cx="2798252" cy="1053519"/>
            </a:xfrm>
            <a:prstGeom prst="rect">
              <a:avLst/>
            </a:prstGeom>
            <a:effectLst/>
          </p:spPr>
          <p:txBody>
            <a:bodyPr wrap="none" lIns="106070" tIns="53035" rIns="106070" bIns="53035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0" dirty="0">
                  <a:gradFill flip="none" rotWithShape="1">
                    <a:gsLst>
                      <a:gs pos="100000">
                        <a:schemeClr val="accent1">
                          <a:lumMod val="100000"/>
                        </a:schemeClr>
                      </a:gs>
                      <a:gs pos="55000">
                        <a:srgbClr val="F46900"/>
                      </a:gs>
                      <a:gs pos="0">
                        <a:schemeClr val="accent2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Alimama ShuHeiTi Bold" pitchFamily="50" charset="-122"/>
                  <a:ea typeface="Alimama ShuHeiTi Bold" pitchFamily="50" charset="-122"/>
                  <a:cs typeface="思源黑体 CN Regular" panose="020B0500000000000000" pitchFamily="34" charset="-122"/>
                </a:rPr>
                <a:t>2023</a:t>
              </a:r>
              <a:r>
                <a:rPr lang="zh-CN" altLang="en-US" sz="6000" dirty="0">
                  <a:gradFill flip="none" rotWithShape="1">
                    <a:gsLst>
                      <a:gs pos="100000">
                        <a:schemeClr val="accent1">
                          <a:lumMod val="100000"/>
                        </a:schemeClr>
                      </a:gs>
                      <a:gs pos="55000">
                        <a:srgbClr val="F46900"/>
                      </a:gs>
                      <a:gs pos="0">
                        <a:schemeClr val="accent2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Alimama ShuHeiTi Bold" pitchFamily="50" charset="-122"/>
                  <a:ea typeface="Alimama ShuHeiTi Bold" pitchFamily="50" charset="-122"/>
                  <a:cs typeface="思源黑体 CN Regular" panose="020B0500000000000000" pitchFamily="34" charset="-122"/>
                </a:rPr>
                <a:t>年</a:t>
              </a:r>
              <a:endParaRPr lang="en-US" altLang="zh-CN" sz="6000" dirty="0">
                <a:gradFill flip="none" rotWithShape="1">
                  <a:gsLst>
                    <a:gs pos="100000">
                      <a:schemeClr val="accent1">
                        <a:lumMod val="100000"/>
                      </a:schemeClr>
                    </a:gs>
                    <a:gs pos="55000">
                      <a:srgbClr val="F46900"/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3"/>
              </p:custDataLst>
            </p:nvPr>
          </p:nvSpPr>
          <p:spPr>
            <a:xfrm>
              <a:off x="606850" y="3612010"/>
              <a:ext cx="2114774" cy="276999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</a:bodyPr>
            <a:lstStyle/>
            <a:p>
              <a:pPr lvl="0" algn="dist"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  <a:sym typeface="OPPOSans R" panose="00020600040101010101" pitchFamily="18" charset="-122"/>
                </a:rPr>
                <a:t>内控合规专案组</a:t>
              </a: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398938" y="2314709"/>
              <a:ext cx="6369743" cy="1053519"/>
            </a:xfrm>
            <a:prstGeom prst="rect">
              <a:avLst/>
            </a:prstGeom>
            <a:effectLst/>
          </p:spPr>
          <p:txBody>
            <a:bodyPr wrap="none" lIns="106070" tIns="53035" rIns="106070" bIns="53035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0" dirty="0">
                  <a:gradFill flip="none" rotWithShape="1">
                    <a:gsLst>
                      <a:gs pos="100000">
                        <a:schemeClr val="accent1">
                          <a:lumMod val="100000"/>
                        </a:schemeClr>
                      </a:gs>
                      <a:gs pos="55000">
                        <a:srgbClr val="F46900"/>
                      </a:gs>
                      <a:gs pos="0">
                        <a:schemeClr val="accent2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Alimama ShuHeiTi Bold" pitchFamily="50" charset="-122"/>
                  <a:ea typeface="Alimama ShuHeiTi Bold" pitchFamily="50" charset="-122"/>
                  <a:cs typeface="思源黑体 CN Regular" panose="020B0500000000000000" pitchFamily="34" charset="-122"/>
                </a:rPr>
                <a:t>保养合约查核报告</a:t>
              </a:r>
            </a:p>
          </p:txBody>
        </p:sp>
        <p:sp>
          <p:nvSpPr>
            <p:cNvPr id="54" name="矩形 53"/>
            <p:cNvSpPr/>
            <p:nvPr>
              <p:custDataLst>
                <p:tags r:id="rId5"/>
              </p:custDataLst>
            </p:nvPr>
          </p:nvSpPr>
          <p:spPr>
            <a:xfrm>
              <a:off x="3238476" y="1600707"/>
              <a:ext cx="2740805" cy="641523"/>
            </a:xfrm>
            <a:prstGeom prst="rect">
              <a:avLst/>
            </a:prstGeom>
            <a:effectLst/>
          </p:spPr>
          <p:txBody>
            <a:bodyPr wrap="none" lIns="106070" tIns="53035" rIns="106070" bIns="53035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9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  <a:sym typeface="思源黑体 CN Normal" panose="020B0400000000000000" pitchFamily="34" charset="-122"/>
                </a:rPr>
                <a:t>MAINTENANCE CONTRACT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39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  <a:sym typeface="思源黑体 CN Normal" panose="020B0400000000000000" pitchFamily="34" charset="-122"/>
                </a:rPr>
                <a:t>AUDIT REPORT</a:t>
              </a:r>
              <a:endParaRPr lang="zh-CN" altLang="en-US" sz="139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cxnSp>
          <p:nvCxnSpPr>
            <p:cNvPr id="56" name="直接连接符 55"/>
            <p:cNvCxnSpPr/>
            <p:nvPr>
              <p:custDataLst>
                <p:tags r:id="rId6"/>
              </p:custDataLst>
            </p:nvPr>
          </p:nvCxnSpPr>
          <p:spPr>
            <a:xfrm>
              <a:off x="2955943" y="3747732"/>
              <a:ext cx="3547437" cy="0"/>
            </a:xfrm>
            <a:prstGeom prst="line">
              <a:avLst/>
            </a:prstGeom>
            <a:ln w="7366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2" name="图形 61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6200000" flipH="1">
            <a:off x="4618087" y="-4001520"/>
            <a:ext cx="1487215" cy="8034192"/>
          </a:xfrm>
          <a:prstGeom prst="rect">
            <a:avLst/>
          </a:prstGeom>
        </p:spPr>
      </p:pic>
      <p:pic>
        <p:nvPicPr>
          <p:cNvPr id="63" name="图形 62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6200000" flipH="1">
            <a:off x="1775242" y="2808693"/>
            <a:ext cx="1242337" cy="67113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形 60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6200000" flipH="1">
            <a:off x="3399319" y="-1908268"/>
            <a:ext cx="1410678" cy="7620726"/>
          </a:xfrm>
          <a:prstGeom prst="rect">
            <a:avLst/>
          </a:prstGeom>
        </p:spPr>
      </p:pic>
      <p:pic>
        <p:nvPicPr>
          <p:cNvPr id="29" name="图片 28" descr="图片包含 图标&#10;&#10;描述已自动生成"/>
          <p:cNvPicPr>
            <a:picLocks noChangeAspect="1"/>
          </p:cNvPicPr>
          <p:nvPr/>
        </p:nvPicPr>
        <p:blipFill>
          <a:blip r:embed="rId10">
            <a:alphaModFix amt="1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-2889"/>
            <a:ext cx="4209942" cy="6858002"/>
          </a:xfrm>
          <a:prstGeom prst="rect">
            <a:avLst/>
          </a:prstGeom>
        </p:spPr>
      </p:pic>
      <p:pic>
        <p:nvPicPr>
          <p:cNvPr id="31" name="图片 30" descr="图片包含 图标&#10;&#10;描述已自动生成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3486" y="-30255"/>
            <a:ext cx="4228514" cy="6888255"/>
          </a:xfrm>
          <a:prstGeom prst="rect">
            <a:avLst/>
          </a:prstGeom>
        </p:spPr>
      </p:pic>
      <p:pic>
        <p:nvPicPr>
          <p:cNvPr id="3072" name="图形 3071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6200000" flipH="1">
            <a:off x="3485363" y="-513639"/>
            <a:ext cx="1661927" cy="8978019"/>
          </a:xfrm>
          <a:prstGeom prst="rect">
            <a:avLst/>
          </a:prstGeom>
        </p:spPr>
      </p:pic>
      <p:pic>
        <p:nvPicPr>
          <p:cNvPr id="36" name="图片 35" descr="背景图案&#10;&#10;描述已自动生成"/>
          <p:cNvPicPr>
            <a:picLocks noChangeAspect="1"/>
          </p:cNvPicPr>
          <p:nvPr/>
        </p:nvPicPr>
        <p:blipFill rotWithShape="1">
          <a:blip r:embed="rId1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927512" y="5119325"/>
            <a:ext cx="1579714" cy="3503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4000">
                <a:schemeClr val="accent1"/>
              </a:gs>
              <a:gs pos="100000">
                <a:schemeClr val="accent2"/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8388" y="5171376"/>
            <a:ext cx="116698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汇报</a:t>
            </a:r>
            <a:r>
              <a:rPr lang="zh-CN" altLang="en-US" sz="16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人：</a:t>
            </a:r>
            <a:r>
              <a:rPr lang="en-US" altLang="zh-CN" sz="16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XXX</a:t>
            </a:r>
            <a:endParaRPr lang="zh-CN" altLang="en-US" sz="1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2801" y="5598801"/>
            <a:ext cx="12105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2023.01.11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57" name="组合 56"/>
          <p:cNvGrpSpPr/>
          <p:nvPr>
            <p:custDataLst>
              <p:tags r:id="rId1"/>
            </p:custDataLst>
          </p:nvPr>
        </p:nvGrpSpPr>
        <p:grpSpPr>
          <a:xfrm>
            <a:off x="861237" y="1817401"/>
            <a:ext cx="3983813" cy="1815866"/>
            <a:chOff x="463303" y="2073143"/>
            <a:chExt cx="3983813" cy="1815866"/>
          </a:xfrm>
        </p:grpSpPr>
        <p:sp>
          <p:nvSpPr>
            <p:cNvPr id="11" name="矩形 10"/>
            <p:cNvSpPr/>
            <p:nvPr>
              <p:custDataLst>
                <p:tags r:id="rId2"/>
              </p:custDataLst>
            </p:nvPr>
          </p:nvSpPr>
          <p:spPr>
            <a:xfrm>
              <a:off x="606850" y="3612010"/>
              <a:ext cx="2114774" cy="276999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</a:bodyPr>
            <a:lstStyle/>
            <a:p>
              <a:pPr lvl="0" algn="dist"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  <a:sym typeface="OPPOSans R" panose="00020600040101010101" pitchFamily="18" charset="-122"/>
                </a:rPr>
                <a:t>内控合规专案组</a:t>
              </a:r>
            </a:p>
          </p:txBody>
        </p:sp>
        <p:sp>
          <p:nvSpPr>
            <p:cNvPr id="12" name="矩形 11"/>
            <p:cNvSpPr/>
            <p:nvPr>
              <p:custDataLst>
                <p:tags r:id="rId3"/>
              </p:custDataLst>
            </p:nvPr>
          </p:nvSpPr>
          <p:spPr>
            <a:xfrm>
              <a:off x="463303" y="2314709"/>
              <a:ext cx="3983813" cy="1053519"/>
            </a:xfrm>
            <a:prstGeom prst="rect">
              <a:avLst/>
            </a:prstGeom>
            <a:effectLst/>
          </p:spPr>
          <p:txBody>
            <a:bodyPr wrap="square" lIns="106070" tIns="53035" rIns="106070" bIns="53035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6000">
                  <a:gradFill flip="none" rotWithShape="1">
                    <a:gsLst>
                      <a:gs pos="100000">
                        <a:schemeClr val="accent1">
                          <a:lumMod val="100000"/>
                        </a:schemeClr>
                      </a:gs>
                      <a:gs pos="55000">
                        <a:srgbClr val="F46900"/>
                      </a:gs>
                      <a:gs pos="0">
                        <a:schemeClr val="accent2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Alimama ShuHeiTi Bold" pitchFamily="50" charset="-122"/>
                  <a:ea typeface="Alimama ShuHeiTi Bold" pitchFamily="50" charset="-122"/>
                  <a:cs typeface="思源黑体 CN Regular" panose="020B0500000000000000" pitchFamily="34" charset="-122"/>
                </a:rPr>
                <a:t>谢谢观看</a:t>
              </a:r>
              <a:endParaRPr lang="zh-CN" altLang="en-US" sz="6000" dirty="0">
                <a:gradFill flip="none" rotWithShape="1">
                  <a:gsLst>
                    <a:gs pos="100000">
                      <a:schemeClr val="accent1">
                        <a:lumMod val="100000"/>
                      </a:schemeClr>
                    </a:gs>
                    <a:gs pos="55000">
                      <a:srgbClr val="F46900"/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endParaRPr>
            </a:p>
          </p:txBody>
        </p:sp>
        <p:sp>
          <p:nvSpPr>
            <p:cNvPr id="54" name="矩形 53"/>
            <p:cNvSpPr/>
            <p:nvPr>
              <p:custDataLst>
                <p:tags r:id="rId4"/>
              </p:custDataLst>
            </p:nvPr>
          </p:nvSpPr>
          <p:spPr>
            <a:xfrm>
              <a:off x="529578" y="2073143"/>
              <a:ext cx="2511251" cy="363073"/>
            </a:xfrm>
            <a:prstGeom prst="rect">
              <a:avLst/>
            </a:prstGeom>
            <a:effectLst/>
          </p:spPr>
          <p:txBody>
            <a:bodyPr wrap="none" lIns="106070" tIns="53035" rIns="106070" bIns="53035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90" spc="12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  <a:sym typeface="思源黑体 CN Normal" panose="020B0400000000000000" pitchFamily="34" charset="-122"/>
                </a:rPr>
                <a:t>THANKS FOR WATCHING</a:t>
              </a:r>
              <a:endParaRPr lang="zh-CN" altLang="en-US" sz="139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cxnSp>
          <p:nvCxnSpPr>
            <p:cNvPr id="56" name="直接连接符 55"/>
            <p:cNvCxnSpPr/>
            <p:nvPr>
              <p:custDataLst>
                <p:tags r:id="rId5"/>
              </p:custDataLst>
            </p:nvPr>
          </p:nvCxnSpPr>
          <p:spPr>
            <a:xfrm>
              <a:off x="2955943" y="3747732"/>
              <a:ext cx="1296000" cy="0"/>
            </a:xfrm>
            <a:prstGeom prst="line">
              <a:avLst/>
            </a:prstGeom>
            <a:ln w="7366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2" name="图形 61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6200000" flipH="1">
            <a:off x="4618087" y="-4001520"/>
            <a:ext cx="1487215" cy="8034192"/>
          </a:xfrm>
          <a:prstGeom prst="rect">
            <a:avLst/>
          </a:prstGeom>
        </p:spPr>
      </p:pic>
      <p:pic>
        <p:nvPicPr>
          <p:cNvPr id="63" name="图形 62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6200000" flipH="1">
            <a:off x="1775242" y="2808693"/>
            <a:ext cx="1242337" cy="671131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0833DCC-F504-1204-DDC7-9BFF91AECD9B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CB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7551029-EB20-0751-EF4C-A89F7A3EB3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474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矩形 138"/>
          <p:cNvSpPr/>
          <p:nvPr/>
        </p:nvSpPr>
        <p:spPr>
          <a:xfrm>
            <a:off x="6232359" y="1495194"/>
            <a:ext cx="5395085" cy="2033134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6232359" y="1017645"/>
            <a:ext cx="5433719" cy="397933"/>
            <a:chOff x="585712" y="1017645"/>
            <a:chExt cx="5358702" cy="397933"/>
          </a:xfrm>
        </p:grpSpPr>
        <p:sp>
          <p:nvSpPr>
            <p:cNvPr id="148" name="矩形 147"/>
            <p:cNvSpPr/>
            <p:nvPr/>
          </p:nvSpPr>
          <p:spPr>
            <a:xfrm>
              <a:off x="623812" y="1055745"/>
              <a:ext cx="5320602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585712" y="1017645"/>
              <a:ext cx="5320602" cy="35983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3852799" y="3773349"/>
            <a:ext cx="7770241" cy="2383062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68960" y="3788314"/>
            <a:ext cx="3555536" cy="2383062"/>
          </a:xfrm>
          <a:prstGeom prst="rect">
            <a:avLst/>
          </a:prstGeom>
          <a:gradFill flip="none" rotWithShape="1">
            <a:gsLst>
              <a:gs pos="0">
                <a:srgbClr val="FA7423"/>
              </a:gs>
              <a:gs pos="70000">
                <a:srgbClr val="F94C08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568959" y="1017645"/>
            <a:ext cx="5433719" cy="397933"/>
            <a:chOff x="585712" y="1017645"/>
            <a:chExt cx="5358702" cy="397933"/>
          </a:xfrm>
        </p:grpSpPr>
        <p:sp>
          <p:nvSpPr>
            <p:cNvPr id="60" name="矩形 59"/>
            <p:cNvSpPr/>
            <p:nvPr/>
          </p:nvSpPr>
          <p:spPr>
            <a:xfrm>
              <a:off x="623812" y="1055745"/>
              <a:ext cx="5320602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85712" y="1017645"/>
              <a:ext cx="5320602" cy="35983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568959" y="1495194"/>
            <a:ext cx="5395085" cy="2033134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65293" y="997908"/>
            <a:ext cx="4008470" cy="3447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buFont typeface="思源黑体 CN Regular" panose="020B0500000000000000" pitchFamily="34" charset="-122"/>
              <a:buNone/>
            </a:pPr>
            <a:r>
              <a:rPr lang="zh-CN" altLang="en-US" sz="1600" spc="160" dirty="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年度异常占比比对：连续</a:t>
            </a:r>
            <a:r>
              <a:rPr lang="en-US" altLang="zh-CN" sz="1600" spc="160" dirty="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3</a:t>
            </a:r>
            <a:r>
              <a:rPr lang="zh-CN" altLang="en-US" sz="1600" spc="160" dirty="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年 </a:t>
            </a:r>
            <a:r>
              <a:rPr lang="zh-CN" altLang="en-US" sz="1600" spc="16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持续降低</a:t>
            </a:r>
          </a:p>
        </p:txBody>
      </p:sp>
      <p:graphicFrame>
        <p:nvGraphicFramePr>
          <p:cNvPr id="18" name="图表 17"/>
          <p:cNvGraphicFramePr/>
          <p:nvPr/>
        </p:nvGraphicFramePr>
        <p:xfrm>
          <a:off x="4364745" y="3858397"/>
          <a:ext cx="7035355" cy="2340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685245" y="3782011"/>
            <a:ext cx="243848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  <a:buFont typeface="思源黑体 CN Regular" panose="020B0500000000000000" pitchFamily="34" charset="-122"/>
              <a:buNone/>
            </a:pPr>
            <a:r>
              <a:rPr lang="zh-CN" altLang="en-US" sz="1600" spc="16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部门异常发生率比对：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91900" y="4268334"/>
            <a:ext cx="1864613" cy="42178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  <a:buFont typeface="思源黑体 CN Regular" panose="020B0500000000000000" pitchFamily="34" charset="-122"/>
              <a:buNone/>
            </a:pPr>
            <a:r>
              <a:rPr lang="zh-CN" altLang="en-US" sz="1600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较去年略有降低：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53200" y="5167645"/>
            <a:ext cx="1864613" cy="42178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  <a:buFont typeface="思源黑体 CN Regular" panose="020B0500000000000000" pitchFamily="34" charset="-122"/>
              <a:buNone/>
            </a:pPr>
            <a:r>
              <a:rPr lang="zh-CN" altLang="en-US" sz="1600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较去年明显上升：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91900" y="5697432"/>
            <a:ext cx="831175" cy="228923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0" tIns="0" rIns="0" bIns="0" rtlCol="0" anchor="ctr" anchorCtr="1">
            <a:noAutofit/>
          </a:bodyPr>
          <a:lstStyle/>
          <a:p>
            <a:pPr algn="l">
              <a:buFont typeface="思源黑体 CN Regular" panose="020B0500000000000000" pitchFamily="34" charset="-122"/>
              <a:buNone/>
            </a:pPr>
            <a:r>
              <a:rPr lang="zh-CN" altLang="en-US" sz="1600" dirty="0">
                <a:solidFill>
                  <a:schemeClr val="accen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节能组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786638" y="5697432"/>
            <a:ext cx="831175" cy="228923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0" tIns="0" rIns="0" bIns="0" rtlCol="0" anchor="ctr" anchorCtr="1">
            <a:noAutofit/>
          </a:bodyPr>
          <a:lstStyle/>
          <a:p>
            <a:pPr algn="l">
              <a:buFont typeface="思源黑体 CN Regular" panose="020B0500000000000000" pitchFamily="34" charset="-122"/>
              <a:buNone/>
            </a:pPr>
            <a:r>
              <a:rPr lang="zh-CN" altLang="en-US" sz="1600" dirty="0">
                <a:solidFill>
                  <a:schemeClr val="accen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防损组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781375" y="5697432"/>
            <a:ext cx="831175" cy="228923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0" tIns="0" rIns="0" bIns="0" rtlCol="0" anchor="ctr" anchorCtr="1">
            <a:noAutofit/>
          </a:bodyPr>
          <a:lstStyle/>
          <a:p>
            <a:pPr algn="l">
              <a:buFont typeface="思源黑体 CN Regular" panose="020B0500000000000000" pitchFamily="34" charset="-122"/>
              <a:buNone/>
            </a:pPr>
            <a:r>
              <a:rPr lang="zh-CN" altLang="en-US" sz="1600" dirty="0">
                <a:solidFill>
                  <a:schemeClr val="accen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技术部</a:t>
            </a:r>
          </a:p>
        </p:txBody>
      </p:sp>
      <p:sp>
        <p:nvSpPr>
          <p:cNvPr id="8" name="标题"/>
          <p:cNvSpPr txBox="1"/>
          <p:nvPr/>
        </p:nvSpPr>
        <p:spPr>
          <a:xfrm>
            <a:off x="986507" y="274868"/>
            <a:ext cx="2431435" cy="53399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spc="120">
                <a:solidFill>
                  <a:schemeClr val="accent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1"/>
                    </a:gs>
                    <a:gs pos="55000">
                      <a:srgbClr val="F46900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历年同期比对</a:t>
            </a:r>
          </a:p>
        </p:txBody>
      </p:sp>
      <p:graphicFrame>
        <p:nvGraphicFramePr>
          <p:cNvPr id="55" name="图表 54"/>
          <p:cNvGraphicFramePr/>
          <p:nvPr/>
        </p:nvGraphicFramePr>
        <p:xfrm>
          <a:off x="661967" y="1646171"/>
          <a:ext cx="5147818" cy="1954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6" name="文本框 55"/>
          <p:cNvSpPr txBox="1"/>
          <p:nvPr/>
        </p:nvSpPr>
        <p:spPr>
          <a:xfrm>
            <a:off x="846493" y="4780089"/>
            <a:ext cx="831175" cy="228923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0" tIns="0" rIns="0" bIns="0" rtlCol="0" anchor="ctr" anchorCtr="1">
            <a:noAutofit/>
          </a:bodyPr>
          <a:lstStyle/>
          <a:p>
            <a:pPr algn="l">
              <a:buFont typeface="思源黑体 CN Regular" panose="020B0500000000000000" pitchFamily="34" charset="-122"/>
              <a:buNone/>
            </a:pPr>
            <a:r>
              <a:rPr lang="zh-CN" altLang="en-US" sz="1600" dirty="0">
                <a:solidFill>
                  <a:schemeClr val="accen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维保组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85245" y="997908"/>
            <a:ext cx="4625946" cy="3447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buFont typeface="思源黑体 CN Regular" panose="020B0500000000000000" pitchFamily="34" charset="-122"/>
              <a:buNone/>
            </a:pPr>
            <a:r>
              <a:rPr lang="zh-CN" altLang="en-US" sz="1600" spc="160" dirty="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年度签约率比对：连续</a:t>
            </a:r>
            <a:r>
              <a:rPr lang="en-US" altLang="zh-CN" sz="1600" spc="160" dirty="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3</a:t>
            </a:r>
            <a:r>
              <a:rPr lang="zh-CN" altLang="en-US" sz="1600" spc="160" dirty="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年持续 </a:t>
            </a:r>
            <a:r>
              <a:rPr lang="zh-CN" altLang="en-US" sz="1600" spc="16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签约率</a:t>
            </a:r>
            <a:r>
              <a:rPr lang="en-US" altLang="zh-CN" sz="1600" spc="16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100%</a:t>
            </a:r>
          </a:p>
        </p:txBody>
      </p:sp>
      <p:graphicFrame>
        <p:nvGraphicFramePr>
          <p:cNvPr id="81" name="图表 80"/>
          <p:cNvGraphicFramePr/>
          <p:nvPr/>
        </p:nvGraphicFramePr>
        <p:xfrm>
          <a:off x="6368036" y="1598356"/>
          <a:ext cx="5123729" cy="1954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4" name="文本框 153"/>
          <p:cNvSpPr txBox="1"/>
          <p:nvPr/>
        </p:nvSpPr>
        <p:spPr>
          <a:xfrm>
            <a:off x="1295977" y="1620805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98%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2470259" y="1403974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100%</a:t>
            </a:r>
            <a:endParaRPr lang="zh-CN" altLang="en-US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3617574" y="1398347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100%</a:t>
            </a:r>
            <a:endParaRPr lang="zh-CN" altLang="en-US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4764889" y="1391430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100%</a:t>
            </a:r>
            <a:endParaRPr lang="zh-CN" altLang="en-US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7033713" y="1391430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87%</a:t>
            </a:r>
            <a:endParaRPr lang="zh-CN" altLang="en-US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8173182" y="1535040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65%</a:t>
            </a:r>
            <a:endParaRPr lang="zh-CN" altLang="en-US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9349895" y="1581311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58%</a:t>
            </a:r>
            <a:endParaRPr lang="zh-CN" altLang="en-US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10488669" y="1625826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52%</a:t>
            </a:r>
            <a:endParaRPr lang="zh-CN" altLang="en-US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572134" y="414028"/>
            <a:ext cx="351791" cy="324730"/>
            <a:chOff x="23018" y="34528"/>
            <a:chExt cx="224432" cy="207168"/>
          </a:xfrm>
        </p:grpSpPr>
        <p:sp>
          <p:nvSpPr>
            <p:cNvPr id="176" name="任意多边形: 形状 175"/>
            <p:cNvSpPr/>
            <p:nvPr/>
          </p:nvSpPr>
          <p:spPr>
            <a:xfrm>
              <a:off x="23018" y="103584"/>
              <a:ext cx="74810" cy="138112"/>
            </a:xfrm>
            <a:custGeom>
              <a:avLst/>
              <a:gdLst>
                <a:gd name="connsiteX0" fmla="*/ 74811 w 74810"/>
                <a:gd name="connsiteY0" fmla="*/ 0 h 138112"/>
                <a:gd name="connsiteX1" fmla="*/ 0 w 74810"/>
                <a:gd name="connsiteY1" fmla="*/ 0 h 138112"/>
                <a:gd name="connsiteX2" fmla="*/ 0 w 74810"/>
                <a:gd name="connsiteY2" fmla="*/ 138113 h 138112"/>
                <a:gd name="connsiteX3" fmla="*/ 74811 w 74810"/>
                <a:gd name="connsiteY3" fmla="*/ 138113 h 138112"/>
                <a:gd name="connsiteX4" fmla="*/ 74811 w 74810"/>
                <a:gd name="connsiteY4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10" h="138112">
                  <a:moveTo>
                    <a:pt x="74811" y="0"/>
                  </a:moveTo>
                  <a:lnTo>
                    <a:pt x="0" y="0"/>
                  </a:lnTo>
                  <a:lnTo>
                    <a:pt x="0" y="138113"/>
                  </a:lnTo>
                  <a:lnTo>
                    <a:pt x="74811" y="138113"/>
                  </a:lnTo>
                  <a:lnTo>
                    <a:pt x="74811" y="0"/>
                  </a:lnTo>
                  <a:close/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>
              <a:off x="97829" y="34528"/>
              <a:ext cx="74810" cy="207168"/>
            </a:xfrm>
            <a:custGeom>
              <a:avLst/>
              <a:gdLst>
                <a:gd name="connsiteX0" fmla="*/ 74811 w 74810"/>
                <a:gd name="connsiteY0" fmla="*/ 0 h 207168"/>
                <a:gd name="connsiteX1" fmla="*/ 0 w 74810"/>
                <a:gd name="connsiteY1" fmla="*/ 0 h 207168"/>
                <a:gd name="connsiteX2" fmla="*/ 0 w 74810"/>
                <a:gd name="connsiteY2" fmla="*/ 207169 h 207168"/>
                <a:gd name="connsiteX3" fmla="*/ 74811 w 74810"/>
                <a:gd name="connsiteY3" fmla="*/ 207169 h 207168"/>
                <a:gd name="connsiteX4" fmla="*/ 74811 w 74810"/>
                <a:gd name="connsiteY4" fmla="*/ 0 h 20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10" h="207168">
                  <a:moveTo>
                    <a:pt x="74811" y="0"/>
                  </a:moveTo>
                  <a:lnTo>
                    <a:pt x="0" y="0"/>
                  </a:lnTo>
                  <a:lnTo>
                    <a:pt x="0" y="207169"/>
                  </a:lnTo>
                  <a:lnTo>
                    <a:pt x="74811" y="207169"/>
                  </a:lnTo>
                  <a:lnTo>
                    <a:pt x="74811" y="0"/>
                  </a:lnTo>
                  <a:close/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>
              <a:off x="172640" y="149621"/>
              <a:ext cx="74810" cy="92075"/>
            </a:xfrm>
            <a:custGeom>
              <a:avLst/>
              <a:gdLst>
                <a:gd name="connsiteX0" fmla="*/ 74811 w 74810"/>
                <a:gd name="connsiteY0" fmla="*/ 0 h 92075"/>
                <a:gd name="connsiteX1" fmla="*/ 0 w 74810"/>
                <a:gd name="connsiteY1" fmla="*/ 0 h 92075"/>
                <a:gd name="connsiteX2" fmla="*/ 0 w 74810"/>
                <a:gd name="connsiteY2" fmla="*/ 92075 h 92075"/>
                <a:gd name="connsiteX3" fmla="*/ 74811 w 74810"/>
                <a:gd name="connsiteY3" fmla="*/ 92075 h 92075"/>
                <a:gd name="connsiteX4" fmla="*/ 74811 w 74810"/>
                <a:gd name="connsiteY4" fmla="*/ 0 h 9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10" h="92075">
                  <a:moveTo>
                    <a:pt x="74811" y="0"/>
                  </a:moveTo>
                  <a:lnTo>
                    <a:pt x="0" y="0"/>
                  </a:lnTo>
                  <a:lnTo>
                    <a:pt x="0" y="92075"/>
                  </a:lnTo>
                  <a:lnTo>
                    <a:pt x="74811" y="92075"/>
                  </a:lnTo>
                  <a:lnTo>
                    <a:pt x="74811" y="0"/>
                  </a:lnTo>
                  <a:close/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cxnSp>
        <p:nvCxnSpPr>
          <p:cNvPr id="188" name="直接连接符 187"/>
          <p:cNvCxnSpPr/>
          <p:nvPr/>
        </p:nvCxnSpPr>
        <p:spPr>
          <a:xfrm>
            <a:off x="846493" y="5167645"/>
            <a:ext cx="2898789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/>
          <p:cNvSpPr/>
          <p:nvPr/>
        </p:nvSpPr>
        <p:spPr>
          <a:xfrm>
            <a:off x="0" y="1042570"/>
            <a:ext cx="12192000" cy="1391793"/>
          </a:xfrm>
          <a:custGeom>
            <a:avLst/>
            <a:gdLst>
              <a:gd name="connsiteX0" fmla="*/ 0 w 12192000"/>
              <a:gd name="connsiteY0" fmla="*/ 0 h 1228291"/>
              <a:gd name="connsiteX1" fmla="*/ 12192000 w 12192000"/>
              <a:gd name="connsiteY1" fmla="*/ 0 h 1228291"/>
              <a:gd name="connsiteX2" fmla="*/ 12192000 w 12192000"/>
              <a:gd name="connsiteY2" fmla="*/ 1228291 h 1228291"/>
              <a:gd name="connsiteX3" fmla="*/ 0 w 12192000"/>
              <a:gd name="connsiteY3" fmla="*/ 1228291 h 122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228291">
                <a:moveTo>
                  <a:pt x="0" y="0"/>
                </a:moveTo>
                <a:lnTo>
                  <a:pt x="12192000" y="0"/>
                </a:lnTo>
                <a:lnTo>
                  <a:pt x="12192000" y="1228291"/>
                </a:lnTo>
                <a:lnTo>
                  <a:pt x="0" y="1228291"/>
                </a:lnTo>
                <a:close/>
              </a:path>
            </a:pathLst>
          </a:custGeom>
          <a:gradFill flip="none" rotWithShape="1">
            <a:gsLst>
              <a:gs pos="0">
                <a:srgbClr val="FFEDCA">
                  <a:lumMod val="50000"/>
                  <a:lumOff val="50000"/>
                </a:srgbClr>
              </a:gs>
              <a:gs pos="85000">
                <a:schemeClr val="accent2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0089710" y="546248"/>
            <a:ext cx="1842864" cy="3620236"/>
            <a:chOff x="9906073" y="497481"/>
            <a:chExt cx="1999661" cy="3928261"/>
          </a:xfrm>
        </p:grpSpPr>
        <p:pic>
          <p:nvPicPr>
            <p:cNvPr id="99" name="图片 98"/>
            <p:cNvPicPr/>
            <p:nvPr/>
          </p:nvPicPr>
          <p:blipFill>
            <a:blip r:embed="rId10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06073" y="499578"/>
              <a:ext cx="1999661" cy="3926164"/>
            </a:xfrm>
            <a:prstGeom prst="rect">
              <a:avLst/>
            </a:prstGeom>
          </p:spPr>
        </p:pic>
        <p:pic>
          <p:nvPicPr>
            <p:cNvPr id="96" name="图片 95" descr="图片包含 桌子, 小, 杯子, 咖啡&#10;&#10;描述已自动生成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06974" y="497481"/>
              <a:ext cx="1997854" cy="1967275"/>
            </a:xfrm>
            <a:prstGeom prst="rect">
              <a:avLst/>
            </a:prstGeom>
          </p:spPr>
        </p:pic>
      </p:grpSp>
      <p:sp>
        <p:nvSpPr>
          <p:cNvPr id="51" name="矩形 50"/>
          <p:cNvSpPr/>
          <p:nvPr/>
        </p:nvSpPr>
        <p:spPr>
          <a:xfrm>
            <a:off x="607593" y="3112593"/>
            <a:ext cx="5395085" cy="3122585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147730" y="3112593"/>
            <a:ext cx="5395085" cy="3122585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68959" y="2614813"/>
            <a:ext cx="5433719" cy="397933"/>
            <a:chOff x="585712" y="1017645"/>
            <a:chExt cx="5358702" cy="39793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6" name="矩形 45"/>
            <p:cNvSpPr/>
            <p:nvPr/>
          </p:nvSpPr>
          <p:spPr>
            <a:xfrm>
              <a:off x="623812" y="1055745"/>
              <a:ext cx="5320602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85712" y="1017645"/>
              <a:ext cx="5320602" cy="3598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72" name="矩形: 圆角 71"/>
          <p:cNvSpPr/>
          <p:nvPr/>
        </p:nvSpPr>
        <p:spPr>
          <a:xfrm>
            <a:off x="6192152" y="5377372"/>
            <a:ext cx="5293728" cy="38935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153519" y="2614813"/>
            <a:ext cx="5433719" cy="397933"/>
            <a:chOff x="585712" y="1017645"/>
            <a:chExt cx="5358702" cy="39793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9" name="矩形 48"/>
            <p:cNvSpPr/>
            <p:nvPr/>
          </p:nvSpPr>
          <p:spPr>
            <a:xfrm>
              <a:off x="623812" y="1055745"/>
              <a:ext cx="5320602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85712" y="1017645"/>
              <a:ext cx="5320602" cy="3598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62412" y="1356520"/>
            <a:ext cx="16001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spc="160" dirty="0">
                <a:solidFill>
                  <a:schemeClr val="accent1">
                    <a:lumMod val="75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设备保养</a:t>
            </a:r>
            <a:endParaRPr lang="en-US" altLang="zh-CN" sz="2400" spc="160" dirty="0">
              <a:solidFill>
                <a:schemeClr val="accent1">
                  <a:lumMod val="75000"/>
                </a:schemeClr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汉仪雅酷黑 65W" panose="020B0604020202020204" pitchFamily="34" charset="-122"/>
            </a:endParaRPr>
          </a:p>
          <a:p>
            <a:pPr algn="dist"/>
            <a:r>
              <a:rPr lang="zh-CN" altLang="en-US" sz="2400" spc="160" dirty="0">
                <a:solidFill>
                  <a:schemeClr val="accent1">
                    <a:lumMod val="75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查核情况</a:t>
            </a: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6273632" y="3234246"/>
          <a:ext cx="5112000" cy="29522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2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9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49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49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9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0465"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13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zh-CN" altLang="en-US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华东区</a:t>
                      </a:r>
                      <a:endParaRPr lang="en-US" altLang="zh-CN" sz="90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en-US" altLang="zh-CN" sz="9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RT8</a:t>
                      </a:r>
                      <a:r>
                        <a:rPr lang="zh-CN" altLang="en-US" sz="9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家</a:t>
                      </a: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zh-CN" altLang="en-US" sz="90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华东区</a:t>
                      </a:r>
                      <a:endParaRPr lang="en-US" altLang="zh-CN" sz="900" u="none" strike="noStrike" dirty="0">
                        <a:solidFill>
                          <a:schemeClr val="accent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  <a:p>
                      <a:pPr marL="0" algn="ctr" defTabSz="914400" rtl="0" eaLnBrk="1" fontAlgn="ctr" latinLnBrk="0" hangingPunct="1">
                        <a:lnSpc>
                          <a:spcPct val="130000"/>
                        </a:lnSpc>
                      </a:pPr>
                      <a:r>
                        <a:rPr lang="en-US" altLang="zh-CN" sz="9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AU15</a:t>
                      </a:r>
                      <a:r>
                        <a:rPr lang="zh-CN" altLang="en-US" sz="9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家</a:t>
                      </a: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2">
                            <a:lumMod val="20000"/>
                            <a:lumOff val="80000"/>
                          </a:schemeClr>
                        </a:gs>
                        <a:gs pos="100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zh-CN" altLang="en-US" sz="90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华北区</a:t>
                      </a:r>
                      <a:endParaRPr lang="en-US" altLang="zh-CN" sz="900" u="none" strike="noStrike" dirty="0">
                        <a:solidFill>
                          <a:schemeClr val="accent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en-US" altLang="zh-CN" sz="900" b="0" i="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家</a:t>
                      </a: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2">
                            <a:lumMod val="20000"/>
                            <a:lumOff val="80000"/>
                          </a:schemeClr>
                        </a:gs>
                        <a:gs pos="100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zh-CN" altLang="en-US" sz="90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华中区</a:t>
                      </a:r>
                      <a:endParaRPr lang="en-US" altLang="zh-CN" sz="900" u="none" strike="noStrike" dirty="0">
                        <a:solidFill>
                          <a:schemeClr val="accent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en-US" altLang="zh-CN" sz="900" b="0" i="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家</a:t>
                      </a: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2">
                            <a:lumMod val="20000"/>
                            <a:lumOff val="80000"/>
                          </a:schemeClr>
                        </a:gs>
                        <a:gs pos="100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zh-CN" altLang="en-US" sz="90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华南区</a:t>
                      </a:r>
                      <a:endParaRPr lang="en-US" altLang="zh-CN" sz="900" u="none" strike="noStrike" dirty="0">
                        <a:solidFill>
                          <a:schemeClr val="accent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en-US" altLang="zh-CN" sz="900" b="0" i="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家</a:t>
                      </a: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2">
                            <a:lumMod val="20000"/>
                            <a:lumOff val="80000"/>
                          </a:schemeClr>
                        </a:gs>
                        <a:gs pos="100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合计</a:t>
                      </a:r>
                      <a:endParaRPr lang="zh-CN" altLang="en-US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961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保养验收表单存档</a:t>
                      </a:r>
                      <a:endParaRPr lang="en-US" altLang="zh-CN" sz="90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  <a:p>
                      <a:pPr algn="l" rtl="0" fontAlgn="ctr"/>
                      <a:r>
                        <a:rPr lang="zh-CN" altLang="en-US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不齐全、填写不规范</a:t>
                      </a:r>
                      <a:endParaRPr lang="zh-CN" altLang="en-US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180000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3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3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961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保养设备数量与合同</a:t>
                      </a:r>
                      <a:endParaRPr lang="en-US" altLang="zh-CN" sz="90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  <a:p>
                      <a:pPr algn="l" rtl="0" fontAlgn="ctr"/>
                      <a:r>
                        <a:rPr lang="zh-CN" altLang="en-US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不一致</a:t>
                      </a:r>
                      <a:endParaRPr lang="zh-CN" altLang="en-US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180000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25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37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961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90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保养设备行程与合同</a:t>
                      </a:r>
                      <a:endParaRPr lang="en-US" altLang="zh-CN" sz="900" u="none" strike="noStrike" dirty="0">
                        <a:solidFill>
                          <a:schemeClr val="accent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  <a:p>
                      <a:pPr algn="l" rtl="0" fontAlgn="ctr"/>
                      <a:r>
                        <a:rPr lang="zh-CN" altLang="en-US" sz="90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不一致</a:t>
                      </a:r>
                      <a:endParaRPr lang="zh-CN" altLang="en-US" sz="900" b="0" i="0" u="none" strike="noStrike" dirty="0">
                        <a:solidFill>
                          <a:schemeClr val="accent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180000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13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42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2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3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61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961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90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保养设备型号与合同</a:t>
                      </a:r>
                      <a:endParaRPr lang="en-US" altLang="zh-CN" sz="900" u="none" strike="noStrike" dirty="0">
                        <a:solidFill>
                          <a:schemeClr val="accent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  <a:p>
                      <a:pPr algn="l" rtl="0" fontAlgn="ctr"/>
                      <a:r>
                        <a:rPr lang="zh-CN" altLang="en-US" sz="90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不一致</a:t>
                      </a:r>
                      <a:endParaRPr lang="zh-CN" altLang="en-US" sz="900" b="0" i="0" u="none" strike="noStrike" dirty="0">
                        <a:solidFill>
                          <a:schemeClr val="accent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180000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961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保养品质不达标</a:t>
                      </a:r>
                      <a:endParaRPr lang="zh-CN" alt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180000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16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36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3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6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62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961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900" u="none" strike="noStrike" dirty="0">
                          <a:solidFill>
                            <a:schemeClr val="accent1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设备异常故障需维修</a:t>
                      </a:r>
                      <a:endParaRPr lang="zh-CN" altLang="en-US" sz="900" b="0" i="0" u="none" strike="noStrike" dirty="0">
                        <a:solidFill>
                          <a:schemeClr val="accent1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180000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6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21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思源黑体 CN Regular" panose="020B0500000000000000" pitchFamily="34" charset="-122"/>
                          <a:sym typeface="思源黑体 CN Normal" panose="020B0400000000000000" pitchFamily="34" charset="-122"/>
                        </a:rPr>
                        <a:t>27</a:t>
                      </a:r>
                      <a:endParaRPr lang="en-US" altLang="zh-CN" sz="9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思源黑体 CN Regular" panose="020B0500000000000000" pitchFamily="34" charset="-122"/>
                        <a:sym typeface="思源黑体 CN Normal" panose="020B0400000000000000" pitchFamily="34" charset="-122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1" name="矩形 30"/>
          <p:cNvSpPr/>
          <p:nvPr/>
        </p:nvSpPr>
        <p:spPr>
          <a:xfrm>
            <a:off x="655959" y="2543759"/>
            <a:ext cx="444544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60" dirty="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较去年查核</a:t>
            </a:r>
            <a:r>
              <a:rPr lang="zh-CN" altLang="en-US" sz="1600" spc="16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门店数新增</a:t>
            </a:r>
            <a:r>
              <a:rPr lang="en-US" altLang="zh-CN" sz="1600" spc="16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21</a:t>
            </a:r>
            <a:r>
              <a:rPr lang="zh-CN" altLang="en-US" sz="1600" spc="16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家</a:t>
            </a:r>
            <a:r>
              <a:rPr lang="zh-CN" altLang="en-US" sz="1600" spc="160" dirty="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，</a:t>
            </a:r>
            <a:r>
              <a:rPr lang="zh-CN" altLang="en-US" sz="1600" spc="16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项目新增</a:t>
            </a:r>
            <a:r>
              <a:rPr lang="en-US" altLang="zh-CN" sz="1600" spc="16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4</a:t>
            </a:r>
            <a:r>
              <a:rPr lang="zh-CN" altLang="en-US" sz="1600" spc="16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个</a:t>
            </a:r>
            <a:endParaRPr lang="en-US" altLang="zh-CN" sz="1600" spc="160" dirty="0">
              <a:solidFill>
                <a:schemeClr val="accent2">
                  <a:lumMod val="20000"/>
                  <a:lumOff val="80000"/>
                </a:schemeClr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2000462061"/>
              </p:ext>
            </p:extLst>
          </p:nvPr>
        </p:nvGraphicFramePr>
        <p:xfrm>
          <a:off x="847458" y="3164840"/>
          <a:ext cx="4959890" cy="3070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42" name="标题"/>
          <p:cNvSpPr txBox="1"/>
          <p:nvPr/>
        </p:nvSpPr>
        <p:spPr>
          <a:xfrm>
            <a:off x="986507" y="274868"/>
            <a:ext cx="3180358" cy="53399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spc="120">
                <a:solidFill>
                  <a:schemeClr val="accent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1"/>
                    </a:gs>
                    <a:gs pos="55000">
                      <a:srgbClr val="F46900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现场执行状况查核</a:t>
            </a:r>
          </a:p>
        </p:txBody>
      </p:sp>
      <p:sp>
        <p:nvSpPr>
          <p:cNvPr id="44" name="矩形 43"/>
          <p:cNvSpPr/>
          <p:nvPr/>
        </p:nvSpPr>
        <p:spPr>
          <a:xfrm>
            <a:off x="6250561" y="2543759"/>
            <a:ext cx="2893100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60" dirty="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抽查门店设备保养执行状况</a:t>
            </a:r>
            <a:endParaRPr lang="en-US" altLang="zh-CN" sz="1600" spc="16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242543" y="4532663"/>
            <a:ext cx="314226" cy="309922"/>
            <a:chOff x="5545271" y="4561370"/>
            <a:chExt cx="1110146" cy="1094938"/>
          </a:xfrm>
        </p:grpSpPr>
        <p:pic>
          <p:nvPicPr>
            <p:cNvPr id="58" name="图片 57" descr="图标&#10;&#10;描述已自动生成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552875" y="4553766"/>
              <a:ext cx="1094938" cy="1110146"/>
            </a:xfrm>
            <a:prstGeom prst="rect">
              <a:avLst/>
            </a:prstGeom>
          </p:spPr>
        </p:pic>
        <p:sp>
          <p:nvSpPr>
            <p:cNvPr id="62" name="TextBox 59"/>
            <p:cNvSpPr txBox="1"/>
            <p:nvPr>
              <p:custDataLst>
                <p:tags r:id="rId8"/>
              </p:custDataLst>
            </p:nvPr>
          </p:nvSpPr>
          <p:spPr>
            <a:xfrm rot="18900000">
              <a:off x="5706057" y="4889184"/>
              <a:ext cx="512899" cy="163636"/>
            </a:xfrm>
            <a:custGeom>
              <a:avLst/>
              <a:gdLst/>
              <a:ahLst/>
              <a:cxnLst/>
              <a:rect l="l" t="t" r="r" b="b"/>
              <a:pathLst>
                <a:path w="512899" h="163636">
                  <a:moveTo>
                    <a:pt x="298140" y="0"/>
                  </a:moveTo>
                  <a:lnTo>
                    <a:pt x="331961" y="0"/>
                  </a:lnTo>
                  <a:lnTo>
                    <a:pt x="356629" y="112402"/>
                  </a:lnTo>
                  <a:lnTo>
                    <a:pt x="386543" y="0"/>
                  </a:lnTo>
                  <a:lnTo>
                    <a:pt x="425834" y="0"/>
                  </a:lnTo>
                  <a:lnTo>
                    <a:pt x="454521" y="114300"/>
                  </a:lnTo>
                  <a:lnTo>
                    <a:pt x="479635" y="0"/>
                  </a:lnTo>
                  <a:lnTo>
                    <a:pt x="512899" y="0"/>
                  </a:lnTo>
                  <a:lnTo>
                    <a:pt x="473161" y="163636"/>
                  </a:lnTo>
                  <a:lnTo>
                    <a:pt x="438112" y="163636"/>
                  </a:lnTo>
                  <a:lnTo>
                    <a:pt x="405519" y="41300"/>
                  </a:lnTo>
                  <a:lnTo>
                    <a:pt x="373037" y="163636"/>
                  </a:lnTo>
                  <a:lnTo>
                    <a:pt x="337207" y="163636"/>
                  </a:lnTo>
                  <a:close/>
                  <a:moveTo>
                    <a:pt x="161590" y="0"/>
                  </a:moveTo>
                  <a:lnTo>
                    <a:pt x="282922" y="0"/>
                  </a:lnTo>
                  <a:lnTo>
                    <a:pt x="282922" y="27682"/>
                  </a:lnTo>
                  <a:lnTo>
                    <a:pt x="194630" y="27682"/>
                  </a:lnTo>
                  <a:lnTo>
                    <a:pt x="194630" y="63959"/>
                  </a:lnTo>
                  <a:lnTo>
                    <a:pt x="276783" y="63959"/>
                  </a:lnTo>
                  <a:lnTo>
                    <a:pt x="276783" y="91529"/>
                  </a:lnTo>
                  <a:lnTo>
                    <a:pt x="194630" y="91529"/>
                  </a:lnTo>
                  <a:lnTo>
                    <a:pt x="194630" y="136066"/>
                  </a:lnTo>
                  <a:lnTo>
                    <a:pt x="286047" y="136066"/>
                  </a:lnTo>
                  <a:lnTo>
                    <a:pt x="286047" y="163636"/>
                  </a:lnTo>
                  <a:lnTo>
                    <a:pt x="161590" y="163636"/>
                  </a:lnTo>
                  <a:close/>
                  <a:moveTo>
                    <a:pt x="0" y="0"/>
                  </a:moveTo>
                  <a:lnTo>
                    <a:pt x="32147" y="0"/>
                  </a:lnTo>
                  <a:lnTo>
                    <a:pt x="99119" y="109277"/>
                  </a:lnTo>
                  <a:lnTo>
                    <a:pt x="99119" y="0"/>
                  </a:lnTo>
                  <a:lnTo>
                    <a:pt x="129815" y="0"/>
                  </a:lnTo>
                  <a:lnTo>
                    <a:pt x="129815" y="163636"/>
                  </a:lnTo>
                  <a:lnTo>
                    <a:pt x="96664" y="163636"/>
                  </a:lnTo>
                  <a:lnTo>
                    <a:pt x="30695" y="56926"/>
                  </a:lnTo>
                  <a:lnTo>
                    <a:pt x="30695" y="163636"/>
                  </a:lnTo>
                  <a:lnTo>
                    <a:pt x="0" y="16363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242543" y="4929538"/>
            <a:ext cx="314226" cy="309922"/>
            <a:chOff x="5545271" y="4561370"/>
            <a:chExt cx="1110146" cy="1094938"/>
          </a:xfrm>
        </p:grpSpPr>
        <p:pic>
          <p:nvPicPr>
            <p:cNvPr id="67" name="图片 66" descr="图标&#10;&#10;描述已自动生成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552875" y="4553766"/>
              <a:ext cx="1094938" cy="1110146"/>
            </a:xfrm>
            <a:prstGeom prst="rect">
              <a:avLst/>
            </a:prstGeom>
          </p:spPr>
        </p:pic>
        <p:sp>
          <p:nvSpPr>
            <p:cNvPr id="68" name="TextBox 59"/>
            <p:cNvSpPr txBox="1"/>
            <p:nvPr>
              <p:custDataLst>
                <p:tags r:id="rId7"/>
              </p:custDataLst>
            </p:nvPr>
          </p:nvSpPr>
          <p:spPr>
            <a:xfrm rot="18900000">
              <a:off x="5706057" y="4889184"/>
              <a:ext cx="512899" cy="163636"/>
            </a:xfrm>
            <a:custGeom>
              <a:avLst/>
              <a:gdLst/>
              <a:ahLst/>
              <a:cxnLst/>
              <a:rect l="l" t="t" r="r" b="b"/>
              <a:pathLst>
                <a:path w="512899" h="163636">
                  <a:moveTo>
                    <a:pt x="298140" y="0"/>
                  </a:moveTo>
                  <a:lnTo>
                    <a:pt x="331961" y="0"/>
                  </a:lnTo>
                  <a:lnTo>
                    <a:pt x="356629" y="112402"/>
                  </a:lnTo>
                  <a:lnTo>
                    <a:pt x="386543" y="0"/>
                  </a:lnTo>
                  <a:lnTo>
                    <a:pt x="425834" y="0"/>
                  </a:lnTo>
                  <a:lnTo>
                    <a:pt x="454521" y="114300"/>
                  </a:lnTo>
                  <a:lnTo>
                    <a:pt x="479635" y="0"/>
                  </a:lnTo>
                  <a:lnTo>
                    <a:pt x="512899" y="0"/>
                  </a:lnTo>
                  <a:lnTo>
                    <a:pt x="473161" y="163636"/>
                  </a:lnTo>
                  <a:lnTo>
                    <a:pt x="438112" y="163636"/>
                  </a:lnTo>
                  <a:lnTo>
                    <a:pt x="405519" y="41300"/>
                  </a:lnTo>
                  <a:lnTo>
                    <a:pt x="373037" y="163636"/>
                  </a:lnTo>
                  <a:lnTo>
                    <a:pt x="337207" y="163636"/>
                  </a:lnTo>
                  <a:close/>
                  <a:moveTo>
                    <a:pt x="161590" y="0"/>
                  </a:moveTo>
                  <a:lnTo>
                    <a:pt x="282922" y="0"/>
                  </a:lnTo>
                  <a:lnTo>
                    <a:pt x="282922" y="27682"/>
                  </a:lnTo>
                  <a:lnTo>
                    <a:pt x="194630" y="27682"/>
                  </a:lnTo>
                  <a:lnTo>
                    <a:pt x="194630" y="63959"/>
                  </a:lnTo>
                  <a:lnTo>
                    <a:pt x="276783" y="63959"/>
                  </a:lnTo>
                  <a:lnTo>
                    <a:pt x="276783" y="91529"/>
                  </a:lnTo>
                  <a:lnTo>
                    <a:pt x="194630" y="91529"/>
                  </a:lnTo>
                  <a:lnTo>
                    <a:pt x="194630" y="136066"/>
                  </a:lnTo>
                  <a:lnTo>
                    <a:pt x="286047" y="136066"/>
                  </a:lnTo>
                  <a:lnTo>
                    <a:pt x="286047" y="163636"/>
                  </a:lnTo>
                  <a:lnTo>
                    <a:pt x="161590" y="163636"/>
                  </a:lnTo>
                  <a:close/>
                  <a:moveTo>
                    <a:pt x="0" y="0"/>
                  </a:moveTo>
                  <a:lnTo>
                    <a:pt x="32147" y="0"/>
                  </a:lnTo>
                  <a:lnTo>
                    <a:pt x="99119" y="109277"/>
                  </a:lnTo>
                  <a:lnTo>
                    <a:pt x="99119" y="0"/>
                  </a:lnTo>
                  <a:lnTo>
                    <a:pt x="129815" y="0"/>
                  </a:lnTo>
                  <a:lnTo>
                    <a:pt x="129815" y="163636"/>
                  </a:lnTo>
                  <a:lnTo>
                    <a:pt x="96664" y="163636"/>
                  </a:lnTo>
                  <a:lnTo>
                    <a:pt x="30695" y="56926"/>
                  </a:lnTo>
                  <a:lnTo>
                    <a:pt x="30695" y="163636"/>
                  </a:lnTo>
                  <a:lnTo>
                    <a:pt x="0" y="16363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42543" y="5751484"/>
            <a:ext cx="314226" cy="309922"/>
            <a:chOff x="5545271" y="4561370"/>
            <a:chExt cx="1110146" cy="1094938"/>
          </a:xfrm>
        </p:grpSpPr>
        <p:pic>
          <p:nvPicPr>
            <p:cNvPr id="70" name="图片 69" descr="图标&#10;&#10;描述已自动生成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552875" y="4553766"/>
              <a:ext cx="1094938" cy="1110146"/>
            </a:xfrm>
            <a:prstGeom prst="rect">
              <a:avLst/>
            </a:prstGeom>
          </p:spPr>
        </p:pic>
        <p:sp>
          <p:nvSpPr>
            <p:cNvPr id="71" name="TextBox 59"/>
            <p:cNvSpPr txBox="1"/>
            <p:nvPr>
              <p:custDataLst>
                <p:tags r:id="rId6"/>
              </p:custDataLst>
            </p:nvPr>
          </p:nvSpPr>
          <p:spPr>
            <a:xfrm rot="18900000">
              <a:off x="5706057" y="4889184"/>
              <a:ext cx="512899" cy="163636"/>
            </a:xfrm>
            <a:custGeom>
              <a:avLst/>
              <a:gdLst/>
              <a:ahLst/>
              <a:cxnLst/>
              <a:rect l="l" t="t" r="r" b="b"/>
              <a:pathLst>
                <a:path w="512899" h="163636">
                  <a:moveTo>
                    <a:pt x="298140" y="0"/>
                  </a:moveTo>
                  <a:lnTo>
                    <a:pt x="331961" y="0"/>
                  </a:lnTo>
                  <a:lnTo>
                    <a:pt x="356629" y="112402"/>
                  </a:lnTo>
                  <a:lnTo>
                    <a:pt x="386543" y="0"/>
                  </a:lnTo>
                  <a:lnTo>
                    <a:pt x="425834" y="0"/>
                  </a:lnTo>
                  <a:lnTo>
                    <a:pt x="454521" y="114300"/>
                  </a:lnTo>
                  <a:lnTo>
                    <a:pt x="479635" y="0"/>
                  </a:lnTo>
                  <a:lnTo>
                    <a:pt x="512899" y="0"/>
                  </a:lnTo>
                  <a:lnTo>
                    <a:pt x="473161" y="163636"/>
                  </a:lnTo>
                  <a:lnTo>
                    <a:pt x="438112" y="163636"/>
                  </a:lnTo>
                  <a:lnTo>
                    <a:pt x="405519" y="41300"/>
                  </a:lnTo>
                  <a:lnTo>
                    <a:pt x="373037" y="163636"/>
                  </a:lnTo>
                  <a:lnTo>
                    <a:pt x="337207" y="163636"/>
                  </a:lnTo>
                  <a:close/>
                  <a:moveTo>
                    <a:pt x="161590" y="0"/>
                  </a:moveTo>
                  <a:lnTo>
                    <a:pt x="282922" y="0"/>
                  </a:lnTo>
                  <a:lnTo>
                    <a:pt x="282922" y="27682"/>
                  </a:lnTo>
                  <a:lnTo>
                    <a:pt x="194630" y="27682"/>
                  </a:lnTo>
                  <a:lnTo>
                    <a:pt x="194630" y="63959"/>
                  </a:lnTo>
                  <a:lnTo>
                    <a:pt x="276783" y="63959"/>
                  </a:lnTo>
                  <a:lnTo>
                    <a:pt x="276783" y="91529"/>
                  </a:lnTo>
                  <a:lnTo>
                    <a:pt x="194630" y="91529"/>
                  </a:lnTo>
                  <a:lnTo>
                    <a:pt x="194630" y="136066"/>
                  </a:lnTo>
                  <a:lnTo>
                    <a:pt x="286047" y="136066"/>
                  </a:lnTo>
                  <a:lnTo>
                    <a:pt x="286047" y="163636"/>
                  </a:lnTo>
                  <a:lnTo>
                    <a:pt x="161590" y="163636"/>
                  </a:lnTo>
                  <a:close/>
                  <a:moveTo>
                    <a:pt x="0" y="0"/>
                  </a:moveTo>
                  <a:lnTo>
                    <a:pt x="32147" y="0"/>
                  </a:lnTo>
                  <a:lnTo>
                    <a:pt x="99119" y="109277"/>
                  </a:lnTo>
                  <a:lnTo>
                    <a:pt x="99119" y="0"/>
                  </a:lnTo>
                  <a:lnTo>
                    <a:pt x="129815" y="0"/>
                  </a:lnTo>
                  <a:lnTo>
                    <a:pt x="129815" y="163636"/>
                  </a:lnTo>
                  <a:lnTo>
                    <a:pt x="96664" y="163636"/>
                  </a:lnTo>
                  <a:lnTo>
                    <a:pt x="30695" y="56926"/>
                  </a:lnTo>
                  <a:lnTo>
                    <a:pt x="30695" y="163636"/>
                  </a:lnTo>
                  <a:lnTo>
                    <a:pt x="0" y="16363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167855" y="5357240"/>
            <a:ext cx="314226" cy="309922"/>
            <a:chOff x="5545271" y="4561370"/>
            <a:chExt cx="1110146" cy="1094938"/>
          </a:xfrm>
        </p:grpSpPr>
        <p:pic>
          <p:nvPicPr>
            <p:cNvPr id="74" name="图片 73" descr="图标&#10;&#10;描述已自动生成"/>
            <p:cNvPicPr>
              <a:picLocks noChangeAspect="1"/>
            </p:cNvPicPr>
            <p:nvPr/>
          </p:nvPicPr>
          <p:blipFill>
            <a:blip r:embed="rId1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552875" y="4553766"/>
              <a:ext cx="1094938" cy="1110146"/>
            </a:xfrm>
            <a:prstGeom prst="rect">
              <a:avLst/>
            </a:prstGeom>
          </p:spPr>
        </p:pic>
        <p:sp>
          <p:nvSpPr>
            <p:cNvPr id="75" name="TextBox 59"/>
            <p:cNvSpPr txBox="1"/>
            <p:nvPr>
              <p:custDataLst>
                <p:tags r:id="rId5"/>
              </p:custDataLst>
            </p:nvPr>
          </p:nvSpPr>
          <p:spPr>
            <a:xfrm rot="18900000">
              <a:off x="5706057" y="4889184"/>
              <a:ext cx="512899" cy="163636"/>
            </a:xfrm>
            <a:custGeom>
              <a:avLst/>
              <a:gdLst/>
              <a:ahLst/>
              <a:cxnLst/>
              <a:rect l="l" t="t" r="r" b="b"/>
              <a:pathLst>
                <a:path w="512899" h="163636">
                  <a:moveTo>
                    <a:pt x="298140" y="0"/>
                  </a:moveTo>
                  <a:lnTo>
                    <a:pt x="331961" y="0"/>
                  </a:lnTo>
                  <a:lnTo>
                    <a:pt x="356629" y="112402"/>
                  </a:lnTo>
                  <a:lnTo>
                    <a:pt x="386543" y="0"/>
                  </a:lnTo>
                  <a:lnTo>
                    <a:pt x="425834" y="0"/>
                  </a:lnTo>
                  <a:lnTo>
                    <a:pt x="454521" y="114300"/>
                  </a:lnTo>
                  <a:lnTo>
                    <a:pt x="479635" y="0"/>
                  </a:lnTo>
                  <a:lnTo>
                    <a:pt x="512899" y="0"/>
                  </a:lnTo>
                  <a:lnTo>
                    <a:pt x="473161" y="163636"/>
                  </a:lnTo>
                  <a:lnTo>
                    <a:pt x="438112" y="163636"/>
                  </a:lnTo>
                  <a:lnTo>
                    <a:pt x="405519" y="41300"/>
                  </a:lnTo>
                  <a:lnTo>
                    <a:pt x="373037" y="163636"/>
                  </a:lnTo>
                  <a:lnTo>
                    <a:pt x="337207" y="163636"/>
                  </a:lnTo>
                  <a:close/>
                  <a:moveTo>
                    <a:pt x="161590" y="0"/>
                  </a:moveTo>
                  <a:lnTo>
                    <a:pt x="282922" y="0"/>
                  </a:lnTo>
                  <a:lnTo>
                    <a:pt x="282922" y="27682"/>
                  </a:lnTo>
                  <a:lnTo>
                    <a:pt x="194630" y="27682"/>
                  </a:lnTo>
                  <a:lnTo>
                    <a:pt x="194630" y="63959"/>
                  </a:lnTo>
                  <a:lnTo>
                    <a:pt x="276783" y="63959"/>
                  </a:lnTo>
                  <a:lnTo>
                    <a:pt x="276783" y="91529"/>
                  </a:lnTo>
                  <a:lnTo>
                    <a:pt x="194630" y="91529"/>
                  </a:lnTo>
                  <a:lnTo>
                    <a:pt x="194630" y="136066"/>
                  </a:lnTo>
                  <a:lnTo>
                    <a:pt x="286047" y="136066"/>
                  </a:lnTo>
                  <a:lnTo>
                    <a:pt x="286047" y="163636"/>
                  </a:lnTo>
                  <a:lnTo>
                    <a:pt x="161590" y="163636"/>
                  </a:lnTo>
                  <a:close/>
                  <a:moveTo>
                    <a:pt x="0" y="0"/>
                  </a:moveTo>
                  <a:lnTo>
                    <a:pt x="32147" y="0"/>
                  </a:lnTo>
                  <a:lnTo>
                    <a:pt x="99119" y="109277"/>
                  </a:lnTo>
                  <a:lnTo>
                    <a:pt x="99119" y="0"/>
                  </a:lnTo>
                  <a:lnTo>
                    <a:pt x="129815" y="0"/>
                  </a:lnTo>
                  <a:lnTo>
                    <a:pt x="129815" y="163636"/>
                  </a:lnTo>
                  <a:lnTo>
                    <a:pt x="96664" y="163636"/>
                  </a:lnTo>
                  <a:lnTo>
                    <a:pt x="30695" y="56926"/>
                  </a:lnTo>
                  <a:lnTo>
                    <a:pt x="30695" y="163636"/>
                  </a:lnTo>
                  <a:lnTo>
                    <a:pt x="0" y="16363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476473" y="3201607"/>
            <a:ext cx="314226" cy="309922"/>
            <a:chOff x="5545271" y="4561370"/>
            <a:chExt cx="1110146" cy="1094938"/>
          </a:xfrm>
        </p:grpSpPr>
        <p:pic>
          <p:nvPicPr>
            <p:cNvPr id="77" name="图片 76" descr="图标&#10;&#10;描述已自动生成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552875" y="4553766"/>
              <a:ext cx="1094938" cy="1110146"/>
            </a:xfrm>
            <a:prstGeom prst="rect">
              <a:avLst/>
            </a:prstGeom>
          </p:spPr>
        </p:pic>
        <p:sp>
          <p:nvSpPr>
            <p:cNvPr id="78" name="TextBox 59"/>
            <p:cNvSpPr txBox="1"/>
            <p:nvPr>
              <p:custDataLst>
                <p:tags r:id="rId4"/>
              </p:custDataLst>
            </p:nvPr>
          </p:nvSpPr>
          <p:spPr>
            <a:xfrm rot="18900000">
              <a:off x="5706057" y="4889184"/>
              <a:ext cx="512899" cy="163636"/>
            </a:xfrm>
            <a:custGeom>
              <a:avLst/>
              <a:gdLst/>
              <a:ahLst/>
              <a:cxnLst/>
              <a:rect l="l" t="t" r="r" b="b"/>
              <a:pathLst>
                <a:path w="512899" h="163636">
                  <a:moveTo>
                    <a:pt x="298140" y="0"/>
                  </a:moveTo>
                  <a:lnTo>
                    <a:pt x="331961" y="0"/>
                  </a:lnTo>
                  <a:lnTo>
                    <a:pt x="356629" y="112402"/>
                  </a:lnTo>
                  <a:lnTo>
                    <a:pt x="386543" y="0"/>
                  </a:lnTo>
                  <a:lnTo>
                    <a:pt x="425834" y="0"/>
                  </a:lnTo>
                  <a:lnTo>
                    <a:pt x="454521" y="114300"/>
                  </a:lnTo>
                  <a:lnTo>
                    <a:pt x="479635" y="0"/>
                  </a:lnTo>
                  <a:lnTo>
                    <a:pt x="512899" y="0"/>
                  </a:lnTo>
                  <a:lnTo>
                    <a:pt x="473161" y="163636"/>
                  </a:lnTo>
                  <a:lnTo>
                    <a:pt x="438112" y="163636"/>
                  </a:lnTo>
                  <a:lnTo>
                    <a:pt x="405519" y="41300"/>
                  </a:lnTo>
                  <a:lnTo>
                    <a:pt x="373037" y="163636"/>
                  </a:lnTo>
                  <a:lnTo>
                    <a:pt x="337207" y="163636"/>
                  </a:lnTo>
                  <a:close/>
                  <a:moveTo>
                    <a:pt x="161590" y="0"/>
                  </a:moveTo>
                  <a:lnTo>
                    <a:pt x="282922" y="0"/>
                  </a:lnTo>
                  <a:lnTo>
                    <a:pt x="282922" y="27682"/>
                  </a:lnTo>
                  <a:lnTo>
                    <a:pt x="194630" y="27682"/>
                  </a:lnTo>
                  <a:lnTo>
                    <a:pt x="194630" y="63959"/>
                  </a:lnTo>
                  <a:lnTo>
                    <a:pt x="276783" y="63959"/>
                  </a:lnTo>
                  <a:lnTo>
                    <a:pt x="276783" y="91529"/>
                  </a:lnTo>
                  <a:lnTo>
                    <a:pt x="194630" y="91529"/>
                  </a:lnTo>
                  <a:lnTo>
                    <a:pt x="194630" y="136066"/>
                  </a:lnTo>
                  <a:lnTo>
                    <a:pt x="286047" y="136066"/>
                  </a:lnTo>
                  <a:lnTo>
                    <a:pt x="286047" y="163636"/>
                  </a:lnTo>
                  <a:lnTo>
                    <a:pt x="161590" y="163636"/>
                  </a:lnTo>
                  <a:close/>
                  <a:moveTo>
                    <a:pt x="0" y="0"/>
                  </a:moveTo>
                  <a:lnTo>
                    <a:pt x="32147" y="0"/>
                  </a:lnTo>
                  <a:lnTo>
                    <a:pt x="99119" y="109277"/>
                  </a:lnTo>
                  <a:lnTo>
                    <a:pt x="99119" y="0"/>
                  </a:lnTo>
                  <a:lnTo>
                    <a:pt x="129815" y="0"/>
                  </a:lnTo>
                  <a:lnTo>
                    <a:pt x="129815" y="163636"/>
                  </a:lnTo>
                  <a:lnTo>
                    <a:pt x="96664" y="163636"/>
                  </a:lnTo>
                  <a:lnTo>
                    <a:pt x="30695" y="56926"/>
                  </a:lnTo>
                  <a:lnTo>
                    <a:pt x="30695" y="163636"/>
                  </a:lnTo>
                  <a:lnTo>
                    <a:pt x="0" y="16363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051723" y="3201607"/>
            <a:ext cx="314226" cy="309922"/>
            <a:chOff x="5545271" y="4561370"/>
            <a:chExt cx="1110146" cy="1094938"/>
          </a:xfrm>
        </p:grpSpPr>
        <p:pic>
          <p:nvPicPr>
            <p:cNvPr id="80" name="图片 79" descr="图标&#10;&#10;描述已自动生成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552875" y="4553766"/>
              <a:ext cx="1094938" cy="1110146"/>
            </a:xfrm>
            <a:prstGeom prst="rect">
              <a:avLst/>
            </a:prstGeom>
          </p:spPr>
        </p:pic>
        <p:sp>
          <p:nvSpPr>
            <p:cNvPr id="81" name="TextBox 59"/>
            <p:cNvSpPr txBox="1"/>
            <p:nvPr>
              <p:custDataLst>
                <p:tags r:id="rId3"/>
              </p:custDataLst>
            </p:nvPr>
          </p:nvSpPr>
          <p:spPr>
            <a:xfrm rot="18900000">
              <a:off x="5706057" y="4889184"/>
              <a:ext cx="512899" cy="163636"/>
            </a:xfrm>
            <a:custGeom>
              <a:avLst/>
              <a:gdLst/>
              <a:ahLst/>
              <a:cxnLst/>
              <a:rect l="l" t="t" r="r" b="b"/>
              <a:pathLst>
                <a:path w="512899" h="163636">
                  <a:moveTo>
                    <a:pt x="298140" y="0"/>
                  </a:moveTo>
                  <a:lnTo>
                    <a:pt x="331961" y="0"/>
                  </a:lnTo>
                  <a:lnTo>
                    <a:pt x="356629" y="112402"/>
                  </a:lnTo>
                  <a:lnTo>
                    <a:pt x="386543" y="0"/>
                  </a:lnTo>
                  <a:lnTo>
                    <a:pt x="425834" y="0"/>
                  </a:lnTo>
                  <a:lnTo>
                    <a:pt x="454521" y="114300"/>
                  </a:lnTo>
                  <a:lnTo>
                    <a:pt x="479635" y="0"/>
                  </a:lnTo>
                  <a:lnTo>
                    <a:pt x="512899" y="0"/>
                  </a:lnTo>
                  <a:lnTo>
                    <a:pt x="473161" y="163636"/>
                  </a:lnTo>
                  <a:lnTo>
                    <a:pt x="438112" y="163636"/>
                  </a:lnTo>
                  <a:lnTo>
                    <a:pt x="405519" y="41300"/>
                  </a:lnTo>
                  <a:lnTo>
                    <a:pt x="373037" y="163636"/>
                  </a:lnTo>
                  <a:lnTo>
                    <a:pt x="337207" y="163636"/>
                  </a:lnTo>
                  <a:close/>
                  <a:moveTo>
                    <a:pt x="161590" y="0"/>
                  </a:moveTo>
                  <a:lnTo>
                    <a:pt x="282922" y="0"/>
                  </a:lnTo>
                  <a:lnTo>
                    <a:pt x="282922" y="27682"/>
                  </a:lnTo>
                  <a:lnTo>
                    <a:pt x="194630" y="27682"/>
                  </a:lnTo>
                  <a:lnTo>
                    <a:pt x="194630" y="63959"/>
                  </a:lnTo>
                  <a:lnTo>
                    <a:pt x="276783" y="63959"/>
                  </a:lnTo>
                  <a:lnTo>
                    <a:pt x="276783" y="91529"/>
                  </a:lnTo>
                  <a:lnTo>
                    <a:pt x="194630" y="91529"/>
                  </a:lnTo>
                  <a:lnTo>
                    <a:pt x="194630" y="136066"/>
                  </a:lnTo>
                  <a:lnTo>
                    <a:pt x="286047" y="136066"/>
                  </a:lnTo>
                  <a:lnTo>
                    <a:pt x="286047" y="163636"/>
                  </a:lnTo>
                  <a:lnTo>
                    <a:pt x="161590" y="163636"/>
                  </a:lnTo>
                  <a:close/>
                  <a:moveTo>
                    <a:pt x="0" y="0"/>
                  </a:moveTo>
                  <a:lnTo>
                    <a:pt x="32147" y="0"/>
                  </a:lnTo>
                  <a:lnTo>
                    <a:pt x="99119" y="109277"/>
                  </a:lnTo>
                  <a:lnTo>
                    <a:pt x="99119" y="0"/>
                  </a:lnTo>
                  <a:lnTo>
                    <a:pt x="129815" y="0"/>
                  </a:lnTo>
                  <a:lnTo>
                    <a:pt x="129815" y="163636"/>
                  </a:lnTo>
                  <a:lnTo>
                    <a:pt x="96664" y="163636"/>
                  </a:lnTo>
                  <a:lnTo>
                    <a:pt x="30695" y="56926"/>
                  </a:lnTo>
                  <a:lnTo>
                    <a:pt x="30695" y="163636"/>
                  </a:lnTo>
                  <a:lnTo>
                    <a:pt x="0" y="16363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26973" y="3201607"/>
            <a:ext cx="314226" cy="309922"/>
            <a:chOff x="5545271" y="4561370"/>
            <a:chExt cx="1110146" cy="1094938"/>
          </a:xfrm>
        </p:grpSpPr>
        <p:pic>
          <p:nvPicPr>
            <p:cNvPr id="83" name="图片 82" descr="图标&#10;&#10;描述已自动生成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552875" y="4553766"/>
              <a:ext cx="1094938" cy="1110146"/>
            </a:xfrm>
            <a:prstGeom prst="rect">
              <a:avLst/>
            </a:prstGeom>
          </p:spPr>
        </p:pic>
        <p:sp>
          <p:nvSpPr>
            <p:cNvPr id="84" name="TextBox 59"/>
            <p:cNvSpPr txBox="1"/>
            <p:nvPr>
              <p:custDataLst>
                <p:tags r:id="rId2"/>
              </p:custDataLst>
            </p:nvPr>
          </p:nvSpPr>
          <p:spPr>
            <a:xfrm rot="18900000">
              <a:off x="5706057" y="4889184"/>
              <a:ext cx="512899" cy="163636"/>
            </a:xfrm>
            <a:custGeom>
              <a:avLst/>
              <a:gdLst/>
              <a:ahLst/>
              <a:cxnLst/>
              <a:rect l="l" t="t" r="r" b="b"/>
              <a:pathLst>
                <a:path w="512899" h="163636">
                  <a:moveTo>
                    <a:pt x="298140" y="0"/>
                  </a:moveTo>
                  <a:lnTo>
                    <a:pt x="331961" y="0"/>
                  </a:lnTo>
                  <a:lnTo>
                    <a:pt x="356629" y="112402"/>
                  </a:lnTo>
                  <a:lnTo>
                    <a:pt x="386543" y="0"/>
                  </a:lnTo>
                  <a:lnTo>
                    <a:pt x="425834" y="0"/>
                  </a:lnTo>
                  <a:lnTo>
                    <a:pt x="454521" y="114300"/>
                  </a:lnTo>
                  <a:lnTo>
                    <a:pt x="479635" y="0"/>
                  </a:lnTo>
                  <a:lnTo>
                    <a:pt x="512899" y="0"/>
                  </a:lnTo>
                  <a:lnTo>
                    <a:pt x="473161" y="163636"/>
                  </a:lnTo>
                  <a:lnTo>
                    <a:pt x="438112" y="163636"/>
                  </a:lnTo>
                  <a:lnTo>
                    <a:pt x="405519" y="41300"/>
                  </a:lnTo>
                  <a:lnTo>
                    <a:pt x="373037" y="163636"/>
                  </a:lnTo>
                  <a:lnTo>
                    <a:pt x="337207" y="163636"/>
                  </a:lnTo>
                  <a:close/>
                  <a:moveTo>
                    <a:pt x="161590" y="0"/>
                  </a:moveTo>
                  <a:lnTo>
                    <a:pt x="282922" y="0"/>
                  </a:lnTo>
                  <a:lnTo>
                    <a:pt x="282922" y="27682"/>
                  </a:lnTo>
                  <a:lnTo>
                    <a:pt x="194630" y="27682"/>
                  </a:lnTo>
                  <a:lnTo>
                    <a:pt x="194630" y="63959"/>
                  </a:lnTo>
                  <a:lnTo>
                    <a:pt x="276783" y="63959"/>
                  </a:lnTo>
                  <a:lnTo>
                    <a:pt x="276783" y="91529"/>
                  </a:lnTo>
                  <a:lnTo>
                    <a:pt x="194630" y="91529"/>
                  </a:lnTo>
                  <a:lnTo>
                    <a:pt x="194630" y="136066"/>
                  </a:lnTo>
                  <a:lnTo>
                    <a:pt x="286047" y="136066"/>
                  </a:lnTo>
                  <a:lnTo>
                    <a:pt x="286047" y="163636"/>
                  </a:lnTo>
                  <a:lnTo>
                    <a:pt x="161590" y="163636"/>
                  </a:lnTo>
                  <a:close/>
                  <a:moveTo>
                    <a:pt x="0" y="0"/>
                  </a:moveTo>
                  <a:lnTo>
                    <a:pt x="32147" y="0"/>
                  </a:lnTo>
                  <a:lnTo>
                    <a:pt x="99119" y="109277"/>
                  </a:lnTo>
                  <a:lnTo>
                    <a:pt x="99119" y="0"/>
                  </a:lnTo>
                  <a:lnTo>
                    <a:pt x="129815" y="0"/>
                  </a:lnTo>
                  <a:lnTo>
                    <a:pt x="129815" y="163636"/>
                  </a:lnTo>
                  <a:lnTo>
                    <a:pt x="96664" y="163636"/>
                  </a:lnTo>
                  <a:lnTo>
                    <a:pt x="30695" y="56926"/>
                  </a:lnTo>
                  <a:lnTo>
                    <a:pt x="30695" y="163636"/>
                  </a:lnTo>
                  <a:lnTo>
                    <a:pt x="0" y="16363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202222" y="3201607"/>
            <a:ext cx="314226" cy="309922"/>
            <a:chOff x="5545271" y="4561370"/>
            <a:chExt cx="1110146" cy="1094938"/>
          </a:xfrm>
        </p:grpSpPr>
        <p:pic>
          <p:nvPicPr>
            <p:cNvPr id="86" name="图片 85" descr="图标&#10;&#10;描述已自动生成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552875" y="4553766"/>
              <a:ext cx="1094938" cy="1110146"/>
            </a:xfrm>
            <a:prstGeom prst="rect">
              <a:avLst/>
            </a:prstGeom>
          </p:spPr>
        </p:pic>
        <p:sp>
          <p:nvSpPr>
            <p:cNvPr id="87" name="TextBox 59"/>
            <p:cNvSpPr txBox="1"/>
            <p:nvPr>
              <p:custDataLst>
                <p:tags r:id="rId1"/>
              </p:custDataLst>
            </p:nvPr>
          </p:nvSpPr>
          <p:spPr>
            <a:xfrm rot="18900000">
              <a:off x="5706057" y="4889184"/>
              <a:ext cx="512899" cy="163636"/>
            </a:xfrm>
            <a:custGeom>
              <a:avLst/>
              <a:gdLst/>
              <a:ahLst/>
              <a:cxnLst/>
              <a:rect l="l" t="t" r="r" b="b"/>
              <a:pathLst>
                <a:path w="512899" h="163636">
                  <a:moveTo>
                    <a:pt x="298140" y="0"/>
                  </a:moveTo>
                  <a:lnTo>
                    <a:pt x="331961" y="0"/>
                  </a:lnTo>
                  <a:lnTo>
                    <a:pt x="356629" y="112402"/>
                  </a:lnTo>
                  <a:lnTo>
                    <a:pt x="386543" y="0"/>
                  </a:lnTo>
                  <a:lnTo>
                    <a:pt x="425834" y="0"/>
                  </a:lnTo>
                  <a:lnTo>
                    <a:pt x="454521" y="114300"/>
                  </a:lnTo>
                  <a:lnTo>
                    <a:pt x="479635" y="0"/>
                  </a:lnTo>
                  <a:lnTo>
                    <a:pt x="512899" y="0"/>
                  </a:lnTo>
                  <a:lnTo>
                    <a:pt x="473161" y="163636"/>
                  </a:lnTo>
                  <a:lnTo>
                    <a:pt x="438112" y="163636"/>
                  </a:lnTo>
                  <a:lnTo>
                    <a:pt x="405519" y="41300"/>
                  </a:lnTo>
                  <a:lnTo>
                    <a:pt x="373037" y="163636"/>
                  </a:lnTo>
                  <a:lnTo>
                    <a:pt x="337207" y="163636"/>
                  </a:lnTo>
                  <a:close/>
                  <a:moveTo>
                    <a:pt x="161590" y="0"/>
                  </a:moveTo>
                  <a:lnTo>
                    <a:pt x="282922" y="0"/>
                  </a:lnTo>
                  <a:lnTo>
                    <a:pt x="282922" y="27682"/>
                  </a:lnTo>
                  <a:lnTo>
                    <a:pt x="194630" y="27682"/>
                  </a:lnTo>
                  <a:lnTo>
                    <a:pt x="194630" y="63959"/>
                  </a:lnTo>
                  <a:lnTo>
                    <a:pt x="276783" y="63959"/>
                  </a:lnTo>
                  <a:lnTo>
                    <a:pt x="276783" y="91529"/>
                  </a:lnTo>
                  <a:lnTo>
                    <a:pt x="194630" y="91529"/>
                  </a:lnTo>
                  <a:lnTo>
                    <a:pt x="194630" y="136066"/>
                  </a:lnTo>
                  <a:lnTo>
                    <a:pt x="286047" y="136066"/>
                  </a:lnTo>
                  <a:lnTo>
                    <a:pt x="286047" y="163636"/>
                  </a:lnTo>
                  <a:lnTo>
                    <a:pt x="161590" y="163636"/>
                  </a:lnTo>
                  <a:close/>
                  <a:moveTo>
                    <a:pt x="0" y="0"/>
                  </a:moveTo>
                  <a:lnTo>
                    <a:pt x="32147" y="0"/>
                  </a:lnTo>
                  <a:lnTo>
                    <a:pt x="99119" y="109277"/>
                  </a:lnTo>
                  <a:lnTo>
                    <a:pt x="99119" y="0"/>
                  </a:lnTo>
                  <a:lnTo>
                    <a:pt x="129815" y="0"/>
                  </a:lnTo>
                  <a:lnTo>
                    <a:pt x="129815" y="163636"/>
                  </a:lnTo>
                  <a:lnTo>
                    <a:pt x="96664" y="163636"/>
                  </a:lnTo>
                  <a:lnTo>
                    <a:pt x="30695" y="56926"/>
                  </a:lnTo>
                  <a:lnTo>
                    <a:pt x="30695" y="163636"/>
                  </a:lnTo>
                  <a:lnTo>
                    <a:pt x="0" y="16363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067228" y="1374436"/>
            <a:ext cx="6181442" cy="892656"/>
            <a:chOff x="3027834" y="1374436"/>
            <a:chExt cx="6181442" cy="892656"/>
          </a:xfrm>
        </p:grpSpPr>
        <p:grpSp>
          <p:nvGrpSpPr>
            <p:cNvPr id="112" name="组合 111"/>
            <p:cNvGrpSpPr/>
            <p:nvPr/>
          </p:nvGrpSpPr>
          <p:grpSpPr>
            <a:xfrm>
              <a:off x="3027834" y="1374436"/>
              <a:ext cx="906017" cy="738550"/>
              <a:chOff x="3219151" y="1413296"/>
              <a:chExt cx="906017" cy="73855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219151" y="1413296"/>
                <a:ext cx="90601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1">
                        <a:lumMod val="75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rPr>
                  <a:t>26</a:t>
                </a:r>
                <a:r>
                  <a:rPr lang="en-US" altLang="zh-CN" sz="2000" dirty="0">
                    <a:solidFill>
                      <a:schemeClr val="accent1">
                        <a:lumMod val="75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rPr>
                  <a:t> </a:t>
                </a:r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</a:rPr>
                  <a:t>家</a:t>
                </a:r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Alimama ShuHeiTi Bold" pitchFamily="50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219151" y="1844069"/>
                <a:ext cx="9028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>
                        <a:lumMod val="7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思源黑体 CN Normal" panose="020B0400000000000000" pitchFamily="34" charset="-122"/>
                  </a:rPr>
                  <a:t>抽查门店</a:t>
                </a: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4337072" y="1374436"/>
              <a:ext cx="1117614" cy="738550"/>
              <a:chOff x="4591796" y="1413296"/>
              <a:chExt cx="1117614" cy="73855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591796" y="1413296"/>
                <a:ext cx="111761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1">
                        <a:lumMod val="75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Roboto Medium" panose="02000000000000000000" pitchFamily="2" charset="0"/>
                  </a:rPr>
                  <a:t>365</a:t>
                </a:r>
                <a:r>
                  <a:rPr lang="en-US" altLang="zh-CN" sz="2000" dirty="0">
                    <a:solidFill>
                      <a:schemeClr val="accent1">
                        <a:lumMod val="75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Roboto Medium" panose="02000000000000000000" pitchFamily="2" charset="0"/>
                  </a:rPr>
                  <a:t> </a:t>
                </a:r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Roboto Medium" panose="02000000000000000000" pitchFamily="2" charset="0"/>
                  </a:rPr>
                  <a:t>项</a:t>
                </a:r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Alimama ShuHeiTi Bold" pitchFamily="50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  <a:sym typeface="Roboto Medium" panose="02000000000000000000" pitchFamily="2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591796" y="1844069"/>
                <a:ext cx="9028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>
                        <a:lumMod val="7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思源黑体 CN Normal" panose="020B0400000000000000" pitchFamily="34" charset="-122"/>
                  </a:rPr>
                  <a:t>共计项目</a:t>
                </a: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5659134" y="1374436"/>
              <a:ext cx="1117614" cy="738550"/>
              <a:chOff x="6020563" y="1413296"/>
              <a:chExt cx="1117614" cy="73855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6020563" y="1413296"/>
                <a:ext cx="111761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1">
                        <a:lumMod val="75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Roboto Medium" panose="02000000000000000000" pitchFamily="2" charset="0"/>
                  </a:rPr>
                  <a:t>174</a:t>
                </a:r>
                <a:r>
                  <a:rPr lang="en-US" altLang="zh-CN" sz="2000" dirty="0">
                    <a:solidFill>
                      <a:schemeClr val="accent1">
                        <a:lumMod val="75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Roboto Medium" panose="02000000000000000000" pitchFamily="2" charset="0"/>
                  </a:rPr>
                  <a:t> </a:t>
                </a:r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Roboto Medium" panose="02000000000000000000" pitchFamily="2" charset="0"/>
                  </a:rPr>
                  <a:t>项</a:t>
                </a:r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Alimama ShuHeiTi Bold" pitchFamily="50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  <a:sym typeface="Roboto Medium" panose="02000000000000000000" pitchFamily="2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020563" y="1844069"/>
                <a:ext cx="9028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>
                        <a:lumMod val="7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思源黑体 CN Normal" panose="020B0400000000000000" pitchFamily="34" charset="-122"/>
                  </a:rPr>
                  <a:t>正常项目</a:t>
                </a: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6981196" y="1374436"/>
              <a:ext cx="1117614" cy="738550"/>
              <a:chOff x="7396359" y="1413296"/>
              <a:chExt cx="1117614" cy="73855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7396359" y="1413296"/>
                <a:ext cx="111761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2">
                        <a:lumMod val="50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Roboto Medium" panose="02000000000000000000" pitchFamily="2" charset="0"/>
                  </a:rPr>
                  <a:t>191</a:t>
                </a:r>
                <a:r>
                  <a:rPr lang="en-US" altLang="zh-CN" sz="2000" dirty="0">
                    <a:solidFill>
                      <a:schemeClr val="accent2">
                        <a:lumMod val="50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Roboto Medium" panose="02000000000000000000" pitchFamily="2" charset="0"/>
                  </a:rPr>
                  <a:t> </a:t>
                </a:r>
                <a:r>
                  <a:rPr lang="zh-CN" altLang="en-US" dirty="0">
                    <a:solidFill>
                      <a:schemeClr val="accent2">
                        <a:lumMod val="50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Roboto Medium" panose="02000000000000000000" pitchFamily="2" charset="0"/>
                  </a:rPr>
                  <a:t>项</a:t>
                </a:r>
                <a:endPara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Alimama ShuHeiTi Bold" pitchFamily="50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  <a:sym typeface="Roboto Medium" panose="02000000000000000000" pitchFamily="2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396359" y="1844069"/>
                <a:ext cx="9028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2">
                        <a:lumMod val="50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思源黑体 CN Normal" panose="020B0400000000000000" pitchFamily="34" charset="-122"/>
                  </a:rPr>
                  <a:t>异常项目</a:t>
                </a:r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8303259" y="1374436"/>
              <a:ext cx="906017" cy="738550"/>
              <a:chOff x="8760423" y="1413296"/>
              <a:chExt cx="906017" cy="73855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8760423" y="1413296"/>
                <a:ext cx="90601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2">
                        <a:lumMod val="50000"/>
                      </a:schemeClr>
                    </a:solidFill>
                    <a:latin typeface="Alimama ShuHeiTi Bold" pitchFamily="50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Roboto Medium" panose="02000000000000000000" pitchFamily="2" charset="0"/>
                  </a:rPr>
                  <a:t>52%</a:t>
                </a:r>
                <a:endParaRPr lang="zh-CN" altLang="en-US" sz="2800" dirty="0">
                  <a:solidFill>
                    <a:schemeClr val="accent2">
                      <a:lumMod val="50000"/>
                    </a:schemeClr>
                  </a:solidFill>
                  <a:latin typeface="Alimama ShuHeiTi Bold" pitchFamily="50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  <a:sym typeface="Roboto Medium" panose="02000000000000000000" pitchFamily="2" charset="0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760423" y="1844069"/>
                <a:ext cx="9028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2">
                        <a:lumMod val="50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思源黑体 CN Regular" panose="020B0500000000000000" pitchFamily="34" charset="-122"/>
                    <a:sym typeface="思源黑体 CN Normal" panose="020B0400000000000000" pitchFamily="34" charset="-122"/>
                  </a:rPr>
                  <a:t>异常占比</a:t>
                </a:r>
              </a:p>
            </p:txBody>
          </p:sp>
        </p:grpSp>
        <p:sp>
          <p:nvSpPr>
            <p:cNvPr id="110" name="等腰三角形 109"/>
            <p:cNvSpPr/>
            <p:nvPr/>
          </p:nvSpPr>
          <p:spPr>
            <a:xfrm>
              <a:off x="7387009" y="2177430"/>
              <a:ext cx="104008" cy="89662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11" name="等腰三角形 110"/>
            <p:cNvSpPr/>
            <p:nvPr/>
          </p:nvSpPr>
          <p:spPr>
            <a:xfrm>
              <a:off x="8702660" y="2177430"/>
              <a:ext cx="104008" cy="89662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18624" y="1206296"/>
            <a:ext cx="598001" cy="598001"/>
            <a:chOff x="23018" y="23018"/>
            <a:chExt cx="230187" cy="230187"/>
          </a:xfrm>
        </p:grpSpPr>
        <p:sp>
          <p:nvSpPr>
            <p:cNvPr id="120" name="任意多边形: 形状 119"/>
            <p:cNvSpPr/>
            <p:nvPr/>
          </p:nvSpPr>
          <p:spPr>
            <a:xfrm>
              <a:off x="23018" y="23018"/>
              <a:ext cx="230187" cy="230187"/>
            </a:xfrm>
            <a:custGeom>
              <a:avLst/>
              <a:gdLst>
                <a:gd name="connsiteX0" fmla="*/ 0 w 230187"/>
                <a:gd name="connsiteY0" fmla="*/ 115094 h 230187"/>
                <a:gd name="connsiteX1" fmla="*/ 115094 w 230187"/>
                <a:gd name="connsiteY1" fmla="*/ 230188 h 230187"/>
                <a:gd name="connsiteX2" fmla="*/ 115094 w 230187"/>
                <a:gd name="connsiteY2" fmla="*/ 230188 h 230187"/>
                <a:gd name="connsiteX3" fmla="*/ 230188 w 230187"/>
                <a:gd name="connsiteY3" fmla="*/ 115094 h 230187"/>
                <a:gd name="connsiteX4" fmla="*/ 115094 w 230187"/>
                <a:gd name="connsiteY4" fmla="*/ 0 h 23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187" h="230187">
                  <a:moveTo>
                    <a:pt x="0" y="115094"/>
                  </a:moveTo>
                  <a:cubicBezTo>
                    <a:pt x="0" y="178658"/>
                    <a:pt x="51529" y="230188"/>
                    <a:pt x="115094" y="230188"/>
                  </a:cubicBezTo>
                  <a:lnTo>
                    <a:pt x="115094" y="230188"/>
                  </a:lnTo>
                  <a:cubicBezTo>
                    <a:pt x="178658" y="230188"/>
                    <a:pt x="230188" y="178658"/>
                    <a:pt x="230188" y="115094"/>
                  </a:cubicBezTo>
                  <a:cubicBezTo>
                    <a:pt x="230188" y="51529"/>
                    <a:pt x="178658" y="0"/>
                    <a:pt x="115094" y="0"/>
                  </a:cubicBezTo>
                </a:path>
              </a:pathLst>
            </a:custGeom>
            <a:noFill/>
            <a:ln w="47625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61000">
                    <a:schemeClr val="accent1">
                      <a:lumMod val="75000"/>
                      <a:alpha val="0"/>
                    </a:schemeClr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21" name="任意多边形: 形状 120"/>
            <p:cNvSpPr/>
            <p:nvPr/>
          </p:nvSpPr>
          <p:spPr>
            <a:xfrm>
              <a:off x="69056" y="69056"/>
              <a:ext cx="138112" cy="138112"/>
            </a:xfrm>
            <a:custGeom>
              <a:avLst/>
              <a:gdLst>
                <a:gd name="connsiteX0" fmla="*/ 138113 w 138112"/>
                <a:gd name="connsiteY0" fmla="*/ 69056 h 138112"/>
                <a:gd name="connsiteX1" fmla="*/ 69056 w 138112"/>
                <a:gd name="connsiteY1" fmla="*/ 0 h 138112"/>
                <a:gd name="connsiteX2" fmla="*/ 0 w 138112"/>
                <a:gd name="connsiteY2" fmla="*/ 69056 h 138112"/>
                <a:gd name="connsiteX3" fmla="*/ 69056 w 138112"/>
                <a:gd name="connsiteY3" fmla="*/ 138113 h 138112"/>
                <a:gd name="connsiteX4" fmla="*/ 69056 w 138112"/>
                <a:gd name="connsiteY4" fmla="*/ 138113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112" h="138112">
                  <a:moveTo>
                    <a:pt x="138113" y="69056"/>
                  </a:moveTo>
                  <a:cubicBezTo>
                    <a:pt x="138113" y="30918"/>
                    <a:pt x="107195" y="0"/>
                    <a:pt x="69056" y="0"/>
                  </a:cubicBezTo>
                  <a:cubicBezTo>
                    <a:pt x="30918" y="0"/>
                    <a:pt x="0" y="30918"/>
                    <a:pt x="0" y="69056"/>
                  </a:cubicBezTo>
                  <a:cubicBezTo>
                    <a:pt x="0" y="107195"/>
                    <a:pt x="30918" y="138113"/>
                    <a:pt x="69056" y="138113"/>
                  </a:cubicBezTo>
                  <a:lnTo>
                    <a:pt x="69056" y="138113"/>
                  </a:lnTo>
                </a:path>
              </a:pathLst>
            </a:custGeom>
            <a:noFill/>
            <a:ln w="47625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61000">
                    <a:schemeClr val="accent1">
                      <a:lumMod val="75000"/>
                      <a:alpha val="0"/>
                    </a:schemeClr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2054" name="组合 2053"/>
          <p:cNvGrpSpPr/>
          <p:nvPr/>
        </p:nvGrpSpPr>
        <p:grpSpPr>
          <a:xfrm>
            <a:off x="571373" y="401610"/>
            <a:ext cx="330327" cy="330327"/>
            <a:chOff x="23018" y="23018"/>
            <a:chExt cx="230187" cy="230187"/>
          </a:xfrm>
        </p:grpSpPr>
        <p:sp>
          <p:nvSpPr>
            <p:cNvPr id="2050" name="任意多边形: 形状 2049"/>
            <p:cNvSpPr/>
            <p:nvPr/>
          </p:nvSpPr>
          <p:spPr>
            <a:xfrm>
              <a:off x="97829" y="80565"/>
              <a:ext cx="97829" cy="115093"/>
            </a:xfrm>
            <a:custGeom>
              <a:avLst/>
              <a:gdLst>
                <a:gd name="connsiteX0" fmla="*/ 39132 w 97829"/>
                <a:gd name="connsiteY0" fmla="*/ 0 h 115093"/>
                <a:gd name="connsiteX1" fmla="*/ 97830 w 97829"/>
                <a:gd name="connsiteY1" fmla="*/ 57547 h 115093"/>
                <a:gd name="connsiteX2" fmla="*/ 39132 w 97829"/>
                <a:gd name="connsiteY2" fmla="*/ 115094 h 115093"/>
                <a:gd name="connsiteX3" fmla="*/ 0 w 97829"/>
                <a:gd name="connsiteY3" fmla="*/ 100441 h 11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829" h="115093">
                  <a:moveTo>
                    <a:pt x="39132" y="0"/>
                  </a:moveTo>
                  <a:cubicBezTo>
                    <a:pt x="71550" y="0"/>
                    <a:pt x="97830" y="25765"/>
                    <a:pt x="97830" y="57547"/>
                  </a:cubicBezTo>
                  <a:cubicBezTo>
                    <a:pt x="97830" y="89329"/>
                    <a:pt x="71550" y="115094"/>
                    <a:pt x="39132" y="115094"/>
                  </a:cubicBezTo>
                  <a:cubicBezTo>
                    <a:pt x="24098" y="115094"/>
                    <a:pt x="10385" y="109553"/>
                    <a:pt x="0" y="100441"/>
                  </a:cubicBez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2051" name="任意多边形: 形状 2050"/>
            <p:cNvSpPr/>
            <p:nvPr/>
          </p:nvSpPr>
          <p:spPr>
            <a:xfrm>
              <a:off x="23018" y="23018"/>
              <a:ext cx="230187" cy="230187"/>
            </a:xfrm>
            <a:custGeom>
              <a:avLst/>
              <a:gdLst>
                <a:gd name="connsiteX0" fmla="*/ 115094 w 230187"/>
                <a:gd name="connsiteY0" fmla="*/ 0 h 230187"/>
                <a:gd name="connsiteX1" fmla="*/ 230188 w 230187"/>
                <a:gd name="connsiteY1" fmla="*/ 115094 h 230187"/>
                <a:gd name="connsiteX2" fmla="*/ 115094 w 230187"/>
                <a:gd name="connsiteY2" fmla="*/ 230188 h 230187"/>
                <a:gd name="connsiteX3" fmla="*/ 34946 w 230187"/>
                <a:gd name="connsiteY3" fmla="*/ 197695 h 230187"/>
                <a:gd name="connsiteX4" fmla="*/ 0 w 230187"/>
                <a:gd name="connsiteY4" fmla="*/ 115094 h 230187"/>
                <a:gd name="connsiteX5" fmla="*/ 31971 w 230187"/>
                <a:gd name="connsiteY5" fmla="*/ 35487 h 23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187" h="230187">
                  <a:moveTo>
                    <a:pt x="115094" y="0"/>
                  </a:moveTo>
                  <a:cubicBezTo>
                    <a:pt x="178658" y="0"/>
                    <a:pt x="230188" y="51529"/>
                    <a:pt x="230188" y="115094"/>
                  </a:cubicBezTo>
                  <a:cubicBezTo>
                    <a:pt x="230188" y="178658"/>
                    <a:pt x="178658" y="230188"/>
                    <a:pt x="115094" y="230188"/>
                  </a:cubicBezTo>
                  <a:cubicBezTo>
                    <a:pt x="83936" y="230188"/>
                    <a:pt x="55669" y="217806"/>
                    <a:pt x="34946" y="197695"/>
                  </a:cubicBezTo>
                  <a:cubicBezTo>
                    <a:pt x="13393" y="176778"/>
                    <a:pt x="0" y="147500"/>
                    <a:pt x="0" y="115094"/>
                  </a:cubicBezTo>
                  <a:cubicBezTo>
                    <a:pt x="0" y="84206"/>
                    <a:pt x="12167" y="56160"/>
                    <a:pt x="31971" y="35487"/>
                  </a:cubicBez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2053" name="任意多边形: 形状 2052"/>
            <p:cNvSpPr/>
            <p:nvPr/>
          </p:nvSpPr>
          <p:spPr>
            <a:xfrm>
              <a:off x="54989" y="58507"/>
              <a:ext cx="83123" cy="162206"/>
            </a:xfrm>
            <a:custGeom>
              <a:avLst/>
              <a:gdLst>
                <a:gd name="connsiteX0" fmla="*/ 0 w 83123"/>
                <a:gd name="connsiteY0" fmla="*/ 0 h 162206"/>
                <a:gd name="connsiteX1" fmla="*/ 83123 w 83123"/>
                <a:gd name="connsiteY1" fmla="*/ 79606 h 162206"/>
                <a:gd name="connsiteX2" fmla="*/ 2975 w 83123"/>
                <a:gd name="connsiteY2" fmla="*/ 162207 h 16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3" h="162206">
                  <a:moveTo>
                    <a:pt x="0" y="0"/>
                  </a:moveTo>
                  <a:lnTo>
                    <a:pt x="83123" y="79606"/>
                  </a:lnTo>
                  <a:lnTo>
                    <a:pt x="2975" y="162207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pic>
        <p:nvPicPr>
          <p:cNvPr id="2055" name="图形 2054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5400000" flipH="1" flipV="1">
            <a:off x="2074327" y="-2055346"/>
            <a:ext cx="1393282" cy="75267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698002" y="2710744"/>
            <a:ext cx="4995465" cy="3484430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201" name="组合 200"/>
          <p:cNvGrpSpPr/>
          <p:nvPr/>
        </p:nvGrpSpPr>
        <p:grpSpPr>
          <a:xfrm>
            <a:off x="568959" y="2850130"/>
            <a:ext cx="1788349" cy="397933"/>
            <a:chOff x="585712" y="1017645"/>
            <a:chExt cx="4074431" cy="397933"/>
          </a:xfrm>
        </p:grpSpPr>
        <p:sp>
          <p:nvSpPr>
            <p:cNvPr id="202" name="矩形 201"/>
            <p:cNvSpPr/>
            <p:nvPr/>
          </p:nvSpPr>
          <p:spPr>
            <a:xfrm>
              <a:off x="695807" y="1055745"/>
              <a:ext cx="3964336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203" name="矩形 202"/>
            <p:cNvSpPr/>
            <p:nvPr/>
          </p:nvSpPr>
          <p:spPr>
            <a:xfrm>
              <a:off x="585712" y="1017645"/>
              <a:ext cx="3964336" cy="35983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91" name="矩形: 圆角 190"/>
          <p:cNvSpPr/>
          <p:nvPr/>
        </p:nvSpPr>
        <p:spPr>
          <a:xfrm>
            <a:off x="2488351" y="2121311"/>
            <a:ext cx="1740933" cy="3372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EDCA">
                  <a:lumMod val="50000"/>
                  <a:lumOff val="50000"/>
                </a:srgbClr>
              </a:gs>
              <a:gs pos="85000">
                <a:srgbClr val="FFEDC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90" name="矩形: 圆角 189"/>
          <p:cNvSpPr/>
          <p:nvPr/>
        </p:nvSpPr>
        <p:spPr>
          <a:xfrm>
            <a:off x="629365" y="2121311"/>
            <a:ext cx="1740933" cy="3372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EDCA">
                  <a:lumMod val="50000"/>
                  <a:lumOff val="50000"/>
                </a:srgbClr>
              </a:gs>
              <a:gs pos="85000">
                <a:srgbClr val="FFEDC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36" name="图片 35"/>
          <p:cNvPicPr/>
          <p:nvPr/>
        </p:nvPicPr>
        <p:blipFill rotWithShape="1"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9595" y="1019304"/>
            <a:ext cx="5094181" cy="5175869"/>
          </a:xfrm>
          <a:prstGeom prst="roundRect">
            <a:avLst>
              <a:gd name="adj" fmla="val 2054"/>
            </a:avLst>
          </a:prstGeom>
        </p:spPr>
      </p:pic>
      <p:sp>
        <p:nvSpPr>
          <p:cNvPr id="2" name="矩形: 圆角 1"/>
          <p:cNvSpPr/>
          <p:nvPr/>
        </p:nvSpPr>
        <p:spPr>
          <a:xfrm>
            <a:off x="6369595" y="1019304"/>
            <a:ext cx="5094181" cy="5175869"/>
          </a:xfrm>
          <a:prstGeom prst="roundRect">
            <a:avLst>
              <a:gd name="adj" fmla="val 2054"/>
            </a:avLst>
          </a:prstGeom>
          <a:gradFill flip="none" rotWithShape="1">
            <a:gsLst>
              <a:gs pos="100000">
                <a:srgbClr val="262626">
                  <a:alpha val="75000"/>
                </a:srgbClr>
              </a:gs>
              <a:gs pos="12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8" name="矩形: 圆角 117"/>
          <p:cNvSpPr/>
          <p:nvPr/>
        </p:nvSpPr>
        <p:spPr>
          <a:xfrm>
            <a:off x="6177676" y="1293152"/>
            <a:ext cx="5445846" cy="1791134"/>
          </a:xfrm>
          <a:prstGeom prst="roundRect">
            <a:avLst>
              <a:gd name="adj" fmla="val 5800"/>
            </a:avLst>
          </a:prstGeom>
          <a:gradFill flip="none" rotWithShape="1">
            <a:gsLst>
              <a:gs pos="0">
                <a:srgbClr val="FA7423">
                  <a:alpha val="92000"/>
                </a:srgbClr>
              </a:gs>
              <a:gs pos="70000">
                <a:srgbClr val="F94C08">
                  <a:alpha val="92000"/>
                </a:srgb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986" y="1201460"/>
            <a:ext cx="27699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8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保养设备数量与合同不一致</a:t>
            </a:r>
          </a:p>
        </p:txBody>
      </p:sp>
      <p:sp>
        <p:nvSpPr>
          <p:cNvPr id="6" name="矩形 5"/>
          <p:cNvSpPr/>
          <p:nvPr/>
        </p:nvSpPr>
        <p:spPr>
          <a:xfrm>
            <a:off x="599286" y="1525824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堆高车在报废状态与合同数量不符</a:t>
            </a:r>
          </a:p>
        </p:txBody>
      </p:sp>
      <p:sp>
        <p:nvSpPr>
          <p:cNvPr id="9" name="矩形 8"/>
          <p:cNvSpPr/>
          <p:nvPr/>
        </p:nvSpPr>
        <p:spPr>
          <a:xfrm>
            <a:off x="1303582" y="214005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信杰科技</a:t>
            </a:r>
          </a:p>
        </p:txBody>
      </p:sp>
      <p:sp>
        <p:nvSpPr>
          <p:cNvPr id="11" name="矩形 10"/>
          <p:cNvSpPr/>
          <p:nvPr/>
        </p:nvSpPr>
        <p:spPr>
          <a:xfrm>
            <a:off x="701498" y="2140058"/>
            <a:ext cx="5982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j-ea"/>
                <a:sym typeface="思源黑体 CN Normal" panose="020B0400000000000000" pitchFamily="34" charset="-122"/>
              </a:rPr>
              <a:t>厂商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28285" y="213652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费用增加</a:t>
            </a:r>
          </a:p>
        </p:txBody>
      </p:sp>
      <p:sp>
        <p:nvSpPr>
          <p:cNvPr id="16" name="矩形 15"/>
          <p:cNvSpPr/>
          <p:nvPr/>
        </p:nvSpPr>
        <p:spPr>
          <a:xfrm>
            <a:off x="2530044" y="2136526"/>
            <a:ext cx="5982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j-ea"/>
                <a:sym typeface="思源黑体 CN Normal" panose="020B0400000000000000" pitchFamily="34" charset="-122"/>
              </a:rPr>
              <a:t>影响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 rot="20683540">
            <a:off x="7968106" y="4317460"/>
            <a:ext cx="1864987" cy="1209988"/>
          </a:xfrm>
          <a:custGeom>
            <a:avLst/>
            <a:gdLst>
              <a:gd name="connsiteX0" fmla="*/ 0 w 1864987"/>
              <a:gd name="connsiteY0" fmla="*/ 604994 h 1209988"/>
              <a:gd name="connsiteX1" fmla="*/ 932494 w 1864987"/>
              <a:gd name="connsiteY1" fmla="*/ 0 h 1209988"/>
              <a:gd name="connsiteX2" fmla="*/ 1864988 w 1864987"/>
              <a:gd name="connsiteY2" fmla="*/ 604994 h 1209988"/>
              <a:gd name="connsiteX3" fmla="*/ 932494 w 1864987"/>
              <a:gd name="connsiteY3" fmla="*/ 1209988 h 1209988"/>
              <a:gd name="connsiteX4" fmla="*/ 0 w 1864987"/>
              <a:gd name="connsiteY4" fmla="*/ 604994 h 120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4987" h="1209988" extrusionOk="0">
                <a:moveTo>
                  <a:pt x="0" y="604994"/>
                </a:moveTo>
                <a:cubicBezTo>
                  <a:pt x="-33187" y="250395"/>
                  <a:pt x="376413" y="15418"/>
                  <a:pt x="932494" y="0"/>
                </a:cubicBezTo>
                <a:cubicBezTo>
                  <a:pt x="1483162" y="7508"/>
                  <a:pt x="1847463" y="271422"/>
                  <a:pt x="1864988" y="604994"/>
                </a:cubicBezTo>
                <a:cubicBezTo>
                  <a:pt x="1798433" y="1004117"/>
                  <a:pt x="1431212" y="1299995"/>
                  <a:pt x="932494" y="1209988"/>
                </a:cubicBezTo>
                <a:cubicBezTo>
                  <a:pt x="362307" y="1179795"/>
                  <a:pt x="52171" y="964051"/>
                  <a:pt x="0" y="604994"/>
                </a:cubicBezTo>
                <a:close/>
              </a:path>
            </a:pathLst>
          </a:custGeom>
          <a:noFill/>
          <a:ln w="190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41" name="标题"/>
          <p:cNvSpPr txBox="1"/>
          <p:nvPr/>
        </p:nvSpPr>
        <p:spPr>
          <a:xfrm>
            <a:off x="986507" y="274868"/>
            <a:ext cx="3180358" cy="53399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spc="120">
                <a:solidFill>
                  <a:schemeClr val="accent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100000">
                      <a:schemeClr val="accent1"/>
                    </a:gs>
                    <a:gs pos="55000">
                      <a:srgbClr val="F46900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案例分析现场查核</a:t>
            </a:r>
            <a:endParaRPr lang="zh-CN" altLang="en-US" dirty="0">
              <a:gradFill>
                <a:gsLst>
                  <a:gs pos="100000">
                    <a:schemeClr val="accent1"/>
                  </a:gs>
                  <a:gs pos="55000">
                    <a:srgbClr val="F46900"/>
                  </a:gs>
                  <a:gs pos="0">
                    <a:schemeClr val="accent2"/>
                  </a:gs>
                </a:gsLst>
                <a:lin ang="2700000" scaled="1"/>
              </a:gra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汉仪雅酷黑 65W" panose="020B0604020202020204" pitchFamily="3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599286" y="406400"/>
            <a:ext cx="322430" cy="320532"/>
            <a:chOff x="46037" y="23018"/>
            <a:chExt cx="207168" cy="230187"/>
          </a:xfrm>
        </p:grpSpPr>
        <p:sp>
          <p:nvSpPr>
            <p:cNvPr id="97" name="任意多边形: 形状 96"/>
            <p:cNvSpPr/>
            <p:nvPr/>
          </p:nvSpPr>
          <p:spPr>
            <a:xfrm>
              <a:off x="46037" y="23018"/>
              <a:ext cx="184150" cy="230187"/>
            </a:xfrm>
            <a:custGeom>
              <a:avLst/>
              <a:gdLst>
                <a:gd name="connsiteX0" fmla="*/ 184150 w 184150"/>
                <a:gd name="connsiteY0" fmla="*/ 71345 h 230187"/>
                <a:gd name="connsiteX1" fmla="*/ 184150 w 184150"/>
                <a:gd name="connsiteY1" fmla="*/ 11509 h 230187"/>
                <a:gd name="connsiteX2" fmla="*/ 172641 w 184150"/>
                <a:gd name="connsiteY2" fmla="*/ 0 h 230187"/>
                <a:gd name="connsiteX3" fmla="*/ 11509 w 184150"/>
                <a:gd name="connsiteY3" fmla="*/ 0 h 230187"/>
                <a:gd name="connsiteX4" fmla="*/ 0 w 184150"/>
                <a:gd name="connsiteY4" fmla="*/ 11509 h 230187"/>
                <a:gd name="connsiteX5" fmla="*/ 0 w 184150"/>
                <a:gd name="connsiteY5" fmla="*/ 218678 h 230187"/>
                <a:gd name="connsiteX6" fmla="*/ 11509 w 184150"/>
                <a:gd name="connsiteY6" fmla="*/ 230188 h 230187"/>
                <a:gd name="connsiteX7" fmla="*/ 69056 w 184150"/>
                <a:gd name="connsiteY7" fmla="*/ 230188 h 23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150" h="230187">
                  <a:moveTo>
                    <a:pt x="184150" y="71345"/>
                  </a:moveTo>
                  <a:lnTo>
                    <a:pt x="184150" y="11509"/>
                  </a:lnTo>
                  <a:cubicBezTo>
                    <a:pt x="184150" y="5153"/>
                    <a:pt x="178997" y="0"/>
                    <a:pt x="172641" y="0"/>
                  </a:cubicBezTo>
                  <a:lnTo>
                    <a:pt x="11509" y="0"/>
                  </a:lnTo>
                  <a:cubicBezTo>
                    <a:pt x="5153" y="0"/>
                    <a:pt x="0" y="5153"/>
                    <a:pt x="0" y="11509"/>
                  </a:cubicBezTo>
                  <a:lnTo>
                    <a:pt x="0" y="218678"/>
                  </a:lnTo>
                  <a:cubicBezTo>
                    <a:pt x="0" y="225035"/>
                    <a:pt x="5153" y="230188"/>
                    <a:pt x="11509" y="230188"/>
                  </a:cubicBezTo>
                  <a:lnTo>
                    <a:pt x="69056" y="230188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92075" y="80565"/>
              <a:ext cx="74810" cy="5754"/>
            </a:xfrm>
            <a:custGeom>
              <a:avLst/>
              <a:gdLst>
                <a:gd name="connsiteX0" fmla="*/ 0 w 74810"/>
                <a:gd name="connsiteY0" fmla="*/ 0 h 5754"/>
                <a:gd name="connsiteX1" fmla="*/ 74811 w 74810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810" h="5754">
                  <a:moveTo>
                    <a:pt x="0" y="0"/>
                  </a:moveTo>
                  <a:lnTo>
                    <a:pt x="74811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92075" y="120848"/>
              <a:ext cx="28773" cy="5754"/>
            </a:xfrm>
            <a:custGeom>
              <a:avLst/>
              <a:gdLst>
                <a:gd name="connsiteX0" fmla="*/ 0 w 28773"/>
                <a:gd name="connsiteY0" fmla="*/ 0 h 5754"/>
                <a:gd name="connsiteX1" fmla="*/ 28773 w 28773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773" h="5754">
                  <a:moveTo>
                    <a:pt x="0" y="0"/>
                  </a:moveTo>
                  <a:lnTo>
                    <a:pt x="28773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0" name="任意多边形: 形状 99"/>
            <p:cNvSpPr/>
            <p:nvPr/>
          </p:nvSpPr>
          <p:spPr>
            <a:xfrm rot="5400000">
              <a:off x="138112" y="138112"/>
              <a:ext cx="115093" cy="115093"/>
            </a:xfrm>
            <a:custGeom>
              <a:avLst/>
              <a:gdLst>
                <a:gd name="connsiteX0" fmla="*/ 115094 w 115093"/>
                <a:gd name="connsiteY0" fmla="*/ 57547 h 115093"/>
                <a:gd name="connsiteX1" fmla="*/ 57547 w 115093"/>
                <a:gd name="connsiteY1" fmla="*/ 115094 h 115093"/>
                <a:gd name="connsiteX2" fmla="*/ 0 w 115093"/>
                <a:gd name="connsiteY2" fmla="*/ 57547 h 115093"/>
                <a:gd name="connsiteX3" fmla="*/ 57547 w 115093"/>
                <a:gd name="connsiteY3" fmla="*/ 0 h 115093"/>
                <a:gd name="connsiteX4" fmla="*/ 115094 w 115093"/>
                <a:gd name="connsiteY4" fmla="*/ 57547 h 11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93" h="115093">
                  <a:moveTo>
                    <a:pt x="115094" y="57547"/>
                  </a:moveTo>
                  <a:cubicBezTo>
                    <a:pt x="115094" y="89329"/>
                    <a:pt x="89329" y="115094"/>
                    <a:pt x="57547" y="115094"/>
                  </a:cubicBezTo>
                  <a:cubicBezTo>
                    <a:pt x="25765" y="115094"/>
                    <a:pt x="0" y="89329"/>
                    <a:pt x="0" y="57547"/>
                  </a:cubicBezTo>
                  <a:cubicBezTo>
                    <a:pt x="0" y="25765"/>
                    <a:pt x="25765" y="0"/>
                    <a:pt x="57547" y="0"/>
                  </a:cubicBezTo>
                  <a:cubicBezTo>
                    <a:pt x="89329" y="0"/>
                    <a:pt x="115094" y="25765"/>
                    <a:pt x="115094" y="57547"/>
                  </a:cubicBezTo>
                  <a:close/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1" name="任意多边形: 形状 100"/>
            <p:cNvSpPr/>
            <p:nvPr/>
          </p:nvSpPr>
          <p:spPr>
            <a:xfrm>
              <a:off x="195659" y="207168"/>
              <a:ext cx="5754" cy="17264"/>
            </a:xfrm>
            <a:custGeom>
              <a:avLst/>
              <a:gdLst>
                <a:gd name="connsiteX0" fmla="*/ 0 w 5754"/>
                <a:gd name="connsiteY0" fmla="*/ 0 h 17264"/>
                <a:gd name="connsiteX1" fmla="*/ 0 w 5754"/>
                <a:gd name="connsiteY1" fmla="*/ 17264 h 1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54" h="17264">
                  <a:moveTo>
                    <a:pt x="0" y="0"/>
                  </a:moveTo>
                  <a:lnTo>
                    <a:pt x="0" y="17264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184150" y="161131"/>
              <a:ext cx="23018" cy="23018"/>
            </a:xfrm>
            <a:custGeom>
              <a:avLst/>
              <a:gdLst>
                <a:gd name="connsiteX0" fmla="*/ 23019 w 23018"/>
                <a:gd name="connsiteY0" fmla="*/ 11509 h 23018"/>
                <a:gd name="connsiteX1" fmla="*/ 11509 w 23018"/>
                <a:gd name="connsiteY1" fmla="*/ 23019 h 23018"/>
                <a:gd name="connsiteX2" fmla="*/ 0 w 23018"/>
                <a:gd name="connsiteY2" fmla="*/ 11509 h 23018"/>
                <a:gd name="connsiteX3" fmla="*/ 11509 w 23018"/>
                <a:gd name="connsiteY3" fmla="*/ 0 h 23018"/>
                <a:gd name="connsiteX4" fmla="*/ 23019 w 23018"/>
                <a:gd name="connsiteY4" fmla="*/ 11509 h 2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18" h="23018">
                  <a:moveTo>
                    <a:pt x="23019" y="11509"/>
                  </a:moveTo>
                  <a:cubicBezTo>
                    <a:pt x="23019" y="17866"/>
                    <a:pt x="17866" y="23019"/>
                    <a:pt x="11509" y="23019"/>
                  </a:cubicBezTo>
                  <a:cubicBezTo>
                    <a:pt x="5153" y="23019"/>
                    <a:pt x="0" y="17866"/>
                    <a:pt x="0" y="11509"/>
                  </a:cubicBezTo>
                  <a:cubicBezTo>
                    <a:pt x="0" y="5153"/>
                    <a:pt x="5153" y="0"/>
                    <a:pt x="11509" y="0"/>
                  </a:cubicBezTo>
                  <a:cubicBezTo>
                    <a:pt x="17866" y="0"/>
                    <a:pt x="23019" y="5153"/>
                    <a:pt x="23019" y="11509"/>
                  </a:cubicBezTo>
                  <a:close/>
                </a:path>
              </a:pathLst>
            </a:custGeom>
            <a:noFill/>
            <a:ln w="12700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511226" y="1607337"/>
            <a:ext cx="10464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spc="8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合同签约</a:t>
            </a:r>
          </a:p>
        </p:txBody>
      </p:sp>
      <p:sp>
        <p:nvSpPr>
          <p:cNvPr id="27" name="矩形 26"/>
          <p:cNvSpPr/>
          <p:nvPr/>
        </p:nvSpPr>
        <p:spPr>
          <a:xfrm>
            <a:off x="7774430" y="185108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签约数量</a:t>
            </a:r>
          </a:p>
        </p:txBody>
      </p:sp>
      <p:sp>
        <p:nvSpPr>
          <p:cNvPr id="31" name="矩形 30"/>
          <p:cNvSpPr/>
          <p:nvPr/>
        </p:nvSpPr>
        <p:spPr>
          <a:xfrm>
            <a:off x="8909213" y="1872150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金额</a:t>
            </a:r>
          </a:p>
        </p:txBody>
      </p:sp>
      <p:sp>
        <p:nvSpPr>
          <p:cNvPr id="112" name="矩形 111"/>
          <p:cNvSpPr/>
          <p:nvPr/>
        </p:nvSpPr>
        <p:spPr>
          <a:xfrm>
            <a:off x="8849755" y="1407080"/>
            <a:ext cx="1582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12,000</a:t>
            </a:r>
            <a:r>
              <a:rPr lang="en-US" altLang="zh-CN" sz="20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 </a:t>
            </a:r>
            <a:r>
              <a:rPr lang="zh-CN" altLang="en-US" sz="20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元</a:t>
            </a:r>
          </a:p>
        </p:txBody>
      </p:sp>
      <p:sp>
        <p:nvSpPr>
          <p:cNvPr id="113" name="矩形 112"/>
          <p:cNvSpPr/>
          <p:nvPr/>
        </p:nvSpPr>
        <p:spPr>
          <a:xfrm>
            <a:off x="7774430" y="1376586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6</a:t>
            </a:r>
            <a:r>
              <a:rPr lang="en-US" altLang="zh-CN" sz="20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 </a:t>
            </a:r>
            <a:r>
              <a:rPr lang="zh-CN" altLang="en-US" sz="20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台</a:t>
            </a:r>
          </a:p>
        </p:txBody>
      </p:sp>
      <p:sp>
        <p:nvSpPr>
          <p:cNvPr id="26" name="矩形 25"/>
          <p:cNvSpPr/>
          <p:nvPr/>
        </p:nvSpPr>
        <p:spPr>
          <a:xfrm>
            <a:off x="6511226" y="2442160"/>
            <a:ext cx="10464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spc="8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现场实际</a:t>
            </a:r>
          </a:p>
        </p:txBody>
      </p:sp>
      <p:sp>
        <p:nvSpPr>
          <p:cNvPr id="29" name="矩形 28"/>
          <p:cNvSpPr/>
          <p:nvPr/>
        </p:nvSpPr>
        <p:spPr>
          <a:xfrm>
            <a:off x="7774430" y="269115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实际数量</a:t>
            </a:r>
          </a:p>
        </p:txBody>
      </p:sp>
      <p:sp>
        <p:nvSpPr>
          <p:cNvPr id="33" name="矩形 32"/>
          <p:cNvSpPr/>
          <p:nvPr/>
        </p:nvSpPr>
        <p:spPr>
          <a:xfrm>
            <a:off x="8909213" y="2710744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金额</a:t>
            </a:r>
          </a:p>
        </p:txBody>
      </p:sp>
      <p:sp>
        <p:nvSpPr>
          <p:cNvPr id="114" name="矩形 113"/>
          <p:cNvSpPr/>
          <p:nvPr/>
        </p:nvSpPr>
        <p:spPr>
          <a:xfrm>
            <a:off x="7774430" y="2196945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5</a:t>
            </a:r>
            <a:r>
              <a:rPr lang="en-US" altLang="zh-CN" sz="20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 </a:t>
            </a:r>
            <a:r>
              <a:rPr lang="zh-CN" altLang="en-US" sz="20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台</a:t>
            </a:r>
          </a:p>
        </p:txBody>
      </p:sp>
      <p:sp>
        <p:nvSpPr>
          <p:cNvPr id="115" name="矩形 114"/>
          <p:cNvSpPr/>
          <p:nvPr/>
        </p:nvSpPr>
        <p:spPr>
          <a:xfrm>
            <a:off x="8849755" y="2218010"/>
            <a:ext cx="1582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10,000</a:t>
            </a:r>
            <a:r>
              <a:rPr lang="en-US" altLang="zh-CN" sz="20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 </a:t>
            </a:r>
            <a:r>
              <a:rPr lang="zh-CN" altLang="en-US" sz="2000" spc="-100" dirty="0">
                <a:solidFill>
                  <a:schemeClr val="accent2">
                    <a:lumMod val="20000"/>
                    <a:lumOff val="8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rPr>
              <a:t>元</a:t>
            </a:r>
          </a:p>
        </p:txBody>
      </p:sp>
      <p:sp>
        <p:nvSpPr>
          <p:cNvPr id="137" name="星形: 十角 136"/>
          <p:cNvSpPr/>
          <p:nvPr/>
        </p:nvSpPr>
        <p:spPr>
          <a:xfrm rot="489289">
            <a:off x="10340150" y="2149485"/>
            <a:ext cx="1556176" cy="1556174"/>
          </a:xfrm>
          <a:prstGeom prst="star10">
            <a:avLst>
              <a:gd name="adj" fmla="val 43321"/>
              <a:gd name="hf" fmla="val 105146"/>
            </a:avLst>
          </a:prstGeom>
          <a:gradFill flip="none" rotWithShape="1">
            <a:gsLst>
              <a:gs pos="0">
                <a:srgbClr val="FFEDCA">
                  <a:lumMod val="50000"/>
                  <a:lumOff val="50000"/>
                </a:srgbClr>
              </a:gs>
              <a:gs pos="85000">
                <a:srgbClr val="FFEDC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cxnSp>
        <p:nvCxnSpPr>
          <p:cNvPr id="126" name="直接连接符 125"/>
          <p:cNvCxnSpPr/>
          <p:nvPr/>
        </p:nvCxnSpPr>
        <p:spPr>
          <a:xfrm>
            <a:off x="6444677" y="2188719"/>
            <a:ext cx="4352759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组合 135"/>
          <p:cNvGrpSpPr/>
          <p:nvPr/>
        </p:nvGrpSpPr>
        <p:grpSpPr>
          <a:xfrm rot="601826">
            <a:off x="10436198" y="2554173"/>
            <a:ext cx="1406154" cy="795429"/>
            <a:chOff x="10648060" y="2179927"/>
            <a:chExt cx="1406154" cy="795429"/>
          </a:xfrm>
        </p:grpSpPr>
        <p:sp>
          <p:nvSpPr>
            <p:cNvPr id="134" name="矩形 133"/>
            <p:cNvSpPr/>
            <p:nvPr/>
          </p:nvSpPr>
          <p:spPr>
            <a:xfrm>
              <a:off x="10851946" y="266757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  <a:sym typeface="思源黑体 CN Regular" panose="020B0500000000000000" pitchFamily="34" charset="-122"/>
                </a:rPr>
                <a:t>金额差异</a:t>
              </a: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0648060" y="2179927"/>
              <a:ext cx="140615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chemeClr val="accent1"/>
                  </a:solidFill>
                  <a:latin typeface="Alimama ShuHeiTi Bold" pitchFamily="50" charset="-122"/>
                  <a:ea typeface="Alimama ShuHeiTi Bold" pitchFamily="50" charset="-122"/>
                  <a:cs typeface="思源黑体 CN Regular" panose="020B0500000000000000" pitchFamily="34" charset="-122"/>
                  <a:sym typeface="Roboto Medium" panose="02000000000000000000" pitchFamily="2" charset="0"/>
                </a:rPr>
                <a:t>2,000</a:t>
              </a:r>
              <a:r>
                <a:rPr lang="zh-CN" altLang="en-US" sz="2000">
                  <a:solidFill>
                    <a:schemeClr val="accent1"/>
                  </a:solidFill>
                  <a:latin typeface="Alimama ShuHeiTi Bold" pitchFamily="50" charset="-122"/>
                  <a:ea typeface="Alimama ShuHeiTi Bold" pitchFamily="50" charset="-122"/>
                  <a:cs typeface="思源黑体 CN Regular" panose="020B0500000000000000" pitchFamily="34" charset="-122"/>
                  <a:sym typeface="Roboto Medium" panose="02000000000000000000" pitchFamily="2" charset="0"/>
                </a:rPr>
                <a:t>元</a:t>
              </a:r>
              <a:endParaRPr lang="zh-CN" altLang="en-US" sz="2000" dirty="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Roboto Medium" panose="02000000000000000000" pitchFamily="2" charset="0"/>
              </a:endParaRPr>
            </a:p>
          </p:txBody>
        </p:sp>
      </p:grpSp>
      <p:sp>
        <p:nvSpPr>
          <p:cNvPr id="140" name="矩形: 圆角 139"/>
          <p:cNvSpPr/>
          <p:nvPr/>
        </p:nvSpPr>
        <p:spPr>
          <a:xfrm>
            <a:off x="1629134" y="4858015"/>
            <a:ext cx="3142909" cy="1237473"/>
          </a:xfrm>
          <a:prstGeom prst="roundRect">
            <a:avLst>
              <a:gd name="adj" fmla="val 13124"/>
            </a:avLst>
          </a:prstGeom>
          <a:gradFill flip="none" rotWithShape="1">
            <a:gsLst>
              <a:gs pos="0">
                <a:srgbClr val="FFEDCA">
                  <a:lumMod val="50000"/>
                  <a:lumOff val="50000"/>
                </a:srgbClr>
              </a:gs>
              <a:gs pos="85000">
                <a:srgbClr val="FFEDC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39" name="矩形: 圆角 138"/>
          <p:cNvSpPr/>
          <p:nvPr/>
        </p:nvSpPr>
        <p:spPr>
          <a:xfrm>
            <a:off x="1630456" y="3498611"/>
            <a:ext cx="3142909" cy="1237473"/>
          </a:xfrm>
          <a:prstGeom prst="roundRect">
            <a:avLst>
              <a:gd name="adj" fmla="val 13124"/>
            </a:avLst>
          </a:prstGeom>
          <a:gradFill flip="none" rotWithShape="1">
            <a:gsLst>
              <a:gs pos="0">
                <a:srgbClr val="FFEDCA">
                  <a:lumMod val="50000"/>
                  <a:lumOff val="50000"/>
                </a:srgbClr>
              </a:gs>
              <a:gs pos="85000">
                <a:srgbClr val="FFEDC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4120" y="3965058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门店</a:t>
            </a:r>
          </a:p>
        </p:txBody>
      </p:sp>
      <p:sp>
        <p:nvSpPr>
          <p:cNvPr id="24" name="矩形 23"/>
          <p:cNvSpPr/>
          <p:nvPr/>
        </p:nvSpPr>
        <p:spPr>
          <a:xfrm>
            <a:off x="4880649" y="5476751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维保组</a:t>
            </a:r>
          </a:p>
        </p:txBody>
      </p:sp>
      <p:grpSp>
        <p:nvGrpSpPr>
          <p:cNvPr id="184" name="组合 183"/>
          <p:cNvGrpSpPr/>
          <p:nvPr/>
        </p:nvGrpSpPr>
        <p:grpSpPr>
          <a:xfrm>
            <a:off x="837422" y="3504208"/>
            <a:ext cx="463162" cy="463232"/>
            <a:chOff x="4360226" y="2442160"/>
            <a:chExt cx="1667551" cy="1667805"/>
          </a:xfrm>
          <a:solidFill>
            <a:schemeClr val="accent1"/>
          </a:solidFill>
        </p:grpSpPr>
        <p:sp>
          <p:nvSpPr>
            <p:cNvPr id="182" name="任意多边形: 形状 181"/>
            <p:cNvSpPr/>
            <p:nvPr/>
          </p:nvSpPr>
          <p:spPr>
            <a:xfrm>
              <a:off x="5203430" y="3200160"/>
              <a:ext cx="480156" cy="502573"/>
            </a:xfrm>
            <a:custGeom>
              <a:avLst/>
              <a:gdLst>
                <a:gd name="connsiteX0" fmla="*/ 403975 w 480156"/>
                <a:gd name="connsiteY0" fmla="*/ 433183 h 502573"/>
                <a:gd name="connsiteX1" fmla="*/ 435601 w 480156"/>
                <a:gd name="connsiteY1" fmla="*/ 446391 h 502573"/>
                <a:gd name="connsiteX2" fmla="*/ 467041 w 480156"/>
                <a:gd name="connsiteY2" fmla="*/ 433369 h 502573"/>
                <a:gd name="connsiteX3" fmla="*/ 467041 w 480156"/>
                <a:gd name="connsiteY3" fmla="*/ 370303 h 502573"/>
                <a:gd name="connsiteX4" fmla="*/ 110784 w 480156"/>
                <a:gd name="connsiteY4" fmla="*/ 13115 h 502573"/>
                <a:gd name="connsiteX5" fmla="*/ 47718 w 480156"/>
                <a:gd name="connsiteY5" fmla="*/ 13115 h 502573"/>
                <a:gd name="connsiteX6" fmla="*/ 47718 w 480156"/>
                <a:gd name="connsiteY6" fmla="*/ 76181 h 502573"/>
                <a:gd name="connsiteX7" fmla="*/ 403975 w 480156"/>
                <a:gd name="connsiteY7" fmla="*/ 433183 h 502573"/>
                <a:gd name="connsiteX8" fmla="*/ 131806 w 480156"/>
                <a:gd name="connsiteY8" fmla="*/ 489551 h 502573"/>
                <a:gd name="connsiteX9" fmla="*/ 163432 w 480156"/>
                <a:gd name="connsiteY9" fmla="*/ 502574 h 502573"/>
                <a:gd name="connsiteX10" fmla="*/ 195058 w 480156"/>
                <a:gd name="connsiteY10" fmla="*/ 489551 h 502573"/>
                <a:gd name="connsiteX11" fmla="*/ 195058 w 480156"/>
                <a:gd name="connsiteY11" fmla="*/ 426486 h 502573"/>
                <a:gd name="connsiteX12" fmla="*/ 76181 w 480156"/>
                <a:gd name="connsiteY12" fmla="*/ 307609 h 502573"/>
                <a:gd name="connsiteX13" fmla="*/ 13115 w 480156"/>
                <a:gd name="connsiteY13" fmla="*/ 307609 h 502573"/>
                <a:gd name="connsiteX14" fmla="*/ 13115 w 480156"/>
                <a:gd name="connsiteY14" fmla="*/ 370675 h 502573"/>
                <a:gd name="connsiteX15" fmla="*/ 131806 w 480156"/>
                <a:gd name="connsiteY15" fmla="*/ 489551 h 50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0156" h="502573">
                  <a:moveTo>
                    <a:pt x="403975" y="433183"/>
                  </a:moveTo>
                  <a:cubicBezTo>
                    <a:pt x="412719" y="441927"/>
                    <a:pt x="424067" y="446391"/>
                    <a:pt x="435601" y="446391"/>
                  </a:cubicBezTo>
                  <a:cubicBezTo>
                    <a:pt x="446949" y="446391"/>
                    <a:pt x="458484" y="442113"/>
                    <a:pt x="467041" y="433369"/>
                  </a:cubicBezTo>
                  <a:cubicBezTo>
                    <a:pt x="484529" y="415882"/>
                    <a:pt x="484529" y="387604"/>
                    <a:pt x="467041" y="370303"/>
                  </a:cubicBezTo>
                  <a:lnTo>
                    <a:pt x="110784" y="13115"/>
                  </a:lnTo>
                  <a:cubicBezTo>
                    <a:pt x="93297" y="-4372"/>
                    <a:pt x="65019" y="-4372"/>
                    <a:pt x="47718" y="13115"/>
                  </a:cubicBezTo>
                  <a:cubicBezTo>
                    <a:pt x="30231" y="30603"/>
                    <a:pt x="30231" y="58880"/>
                    <a:pt x="47718" y="76181"/>
                  </a:cubicBezTo>
                  <a:lnTo>
                    <a:pt x="403975" y="433183"/>
                  </a:lnTo>
                  <a:close/>
                  <a:moveTo>
                    <a:pt x="131806" y="489551"/>
                  </a:moveTo>
                  <a:cubicBezTo>
                    <a:pt x="140550" y="498295"/>
                    <a:pt x="151898" y="502574"/>
                    <a:pt x="163432" y="502574"/>
                  </a:cubicBezTo>
                  <a:cubicBezTo>
                    <a:pt x="174966" y="502574"/>
                    <a:pt x="186314" y="498295"/>
                    <a:pt x="195058" y="489551"/>
                  </a:cubicBezTo>
                  <a:cubicBezTo>
                    <a:pt x="212545" y="472064"/>
                    <a:pt x="212545" y="443787"/>
                    <a:pt x="195058" y="426486"/>
                  </a:cubicBezTo>
                  <a:lnTo>
                    <a:pt x="76181" y="307609"/>
                  </a:lnTo>
                  <a:cubicBezTo>
                    <a:pt x="58694" y="290122"/>
                    <a:pt x="30417" y="290122"/>
                    <a:pt x="13115" y="307609"/>
                  </a:cubicBezTo>
                  <a:cubicBezTo>
                    <a:pt x="-4372" y="325096"/>
                    <a:pt x="-4372" y="353374"/>
                    <a:pt x="13115" y="370675"/>
                  </a:cubicBezTo>
                  <a:lnTo>
                    <a:pt x="131806" y="48955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>
              <a:off x="4360226" y="2442160"/>
              <a:ext cx="1667551" cy="1667805"/>
            </a:xfrm>
            <a:custGeom>
              <a:avLst/>
              <a:gdLst>
                <a:gd name="connsiteX0" fmla="*/ 1622413 w 1667551"/>
                <a:gd name="connsiteY0" fmla="*/ 1578508 h 1667805"/>
                <a:gd name="connsiteX1" fmla="*/ 1548185 w 1667551"/>
                <a:gd name="connsiteY1" fmla="*/ 1578508 h 1667805"/>
                <a:gd name="connsiteX2" fmla="*/ 1548185 w 1667551"/>
                <a:gd name="connsiteY2" fmla="*/ 593824 h 1667805"/>
                <a:gd name="connsiteX3" fmla="*/ 1622971 w 1667551"/>
                <a:gd name="connsiteY3" fmla="*/ 594010 h 1667805"/>
                <a:gd name="connsiteX4" fmla="*/ 1660364 w 1667551"/>
                <a:gd name="connsiteY4" fmla="*/ 573732 h 1667805"/>
                <a:gd name="connsiteX5" fmla="*/ 1663712 w 1667551"/>
                <a:gd name="connsiteY5" fmla="*/ 531130 h 1667805"/>
                <a:gd name="connsiteX6" fmla="*/ 1469864 w 1667551"/>
                <a:gd name="connsiteY6" fmla="*/ 26417 h 1667805"/>
                <a:gd name="connsiteX7" fmla="*/ 1429122 w 1667551"/>
                <a:gd name="connsiteY7" fmla="*/ 0 h 1667805"/>
                <a:gd name="connsiteX8" fmla="*/ 238311 w 1667551"/>
                <a:gd name="connsiteY8" fmla="*/ 0 h 1667805"/>
                <a:gd name="connsiteX9" fmla="*/ 197569 w 1667551"/>
                <a:gd name="connsiteY9" fmla="*/ 26417 h 1667805"/>
                <a:gd name="connsiteX10" fmla="*/ 4651 w 1667551"/>
                <a:gd name="connsiteY10" fmla="*/ 530944 h 1667805"/>
                <a:gd name="connsiteX11" fmla="*/ 8000 w 1667551"/>
                <a:gd name="connsiteY11" fmla="*/ 573546 h 1667805"/>
                <a:gd name="connsiteX12" fmla="*/ 45393 w 1667551"/>
                <a:gd name="connsiteY12" fmla="*/ 593824 h 1667805"/>
                <a:gd name="connsiteX13" fmla="*/ 119063 w 1667551"/>
                <a:gd name="connsiteY13" fmla="*/ 593638 h 1667805"/>
                <a:gd name="connsiteX14" fmla="*/ 119063 w 1667551"/>
                <a:gd name="connsiteY14" fmla="*/ 1578508 h 1667805"/>
                <a:gd name="connsiteX15" fmla="*/ 44648 w 1667551"/>
                <a:gd name="connsiteY15" fmla="*/ 1578508 h 1667805"/>
                <a:gd name="connsiteX16" fmla="*/ 0 w 1667551"/>
                <a:gd name="connsiteY16" fmla="*/ 1623157 h 1667805"/>
                <a:gd name="connsiteX17" fmla="*/ 44648 w 1667551"/>
                <a:gd name="connsiteY17" fmla="*/ 1667805 h 1667805"/>
                <a:gd name="connsiteX18" fmla="*/ 1622227 w 1667551"/>
                <a:gd name="connsiteY18" fmla="*/ 1667805 h 1667805"/>
                <a:gd name="connsiteX19" fmla="*/ 1666875 w 1667551"/>
                <a:gd name="connsiteY19" fmla="*/ 1623157 h 1667805"/>
                <a:gd name="connsiteX20" fmla="*/ 1622413 w 1667551"/>
                <a:gd name="connsiteY20" fmla="*/ 1578508 h 1667805"/>
                <a:gd name="connsiteX21" fmla="*/ 1458888 w 1667551"/>
                <a:gd name="connsiteY21" fmla="*/ 1575718 h 1667805"/>
                <a:gd name="connsiteX22" fmla="*/ 684795 w 1667551"/>
                <a:gd name="connsiteY22" fmla="*/ 1575718 h 1667805"/>
                <a:gd name="connsiteX23" fmla="*/ 684795 w 1667551"/>
                <a:gd name="connsiteY23" fmla="*/ 593080 h 1667805"/>
                <a:gd name="connsiteX24" fmla="*/ 1458888 w 1667551"/>
                <a:gd name="connsiteY24" fmla="*/ 593638 h 1667805"/>
                <a:gd name="connsiteX25" fmla="*/ 1458888 w 1667551"/>
                <a:gd name="connsiteY25" fmla="*/ 1575718 h 1667805"/>
                <a:gd name="connsiteX26" fmla="*/ 131527 w 1667551"/>
                <a:gd name="connsiteY26" fmla="*/ 504527 h 1667805"/>
                <a:gd name="connsiteX27" fmla="*/ 121295 w 1667551"/>
                <a:gd name="connsiteY27" fmla="*/ 488900 h 1667805"/>
                <a:gd name="connsiteX28" fmla="*/ 264170 w 1667551"/>
                <a:gd name="connsiteY28" fmla="*/ 95994 h 1667805"/>
                <a:gd name="connsiteX29" fmla="*/ 274402 w 1667551"/>
                <a:gd name="connsiteY29" fmla="*/ 89297 h 1667805"/>
                <a:gd name="connsiteX30" fmla="*/ 1393031 w 1667551"/>
                <a:gd name="connsiteY30" fmla="*/ 89297 h 1667805"/>
                <a:gd name="connsiteX31" fmla="*/ 1403263 w 1667551"/>
                <a:gd name="connsiteY31" fmla="*/ 95808 h 1667805"/>
                <a:gd name="connsiteX32" fmla="*/ 1546696 w 1667551"/>
                <a:gd name="connsiteY32" fmla="*/ 488714 h 1667805"/>
                <a:gd name="connsiteX33" fmla="*/ 1536464 w 1667551"/>
                <a:gd name="connsiteY33" fmla="*/ 504527 h 1667805"/>
                <a:gd name="connsiteX34" fmla="*/ 595499 w 1667551"/>
                <a:gd name="connsiteY34" fmla="*/ 593080 h 1667805"/>
                <a:gd name="connsiteX35" fmla="*/ 595499 w 1667551"/>
                <a:gd name="connsiteY35" fmla="*/ 1575718 h 1667805"/>
                <a:gd name="connsiteX36" fmla="*/ 208545 w 1667551"/>
                <a:gd name="connsiteY36" fmla="*/ 1575718 h 1667805"/>
                <a:gd name="connsiteX37" fmla="*/ 208545 w 1667551"/>
                <a:gd name="connsiteY37" fmla="*/ 593638 h 1667805"/>
                <a:gd name="connsiteX38" fmla="*/ 595499 w 1667551"/>
                <a:gd name="connsiteY38" fmla="*/ 593080 h 166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667551" h="1667805">
                  <a:moveTo>
                    <a:pt x="1622413" y="1578508"/>
                  </a:moveTo>
                  <a:lnTo>
                    <a:pt x="1548185" y="1578508"/>
                  </a:lnTo>
                  <a:lnTo>
                    <a:pt x="1548185" y="593824"/>
                  </a:lnTo>
                  <a:lnTo>
                    <a:pt x="1622971" y="594010"/>
                  </a:lnTo>
                  <a:cubicBezTo>
                    <a:pt x="1638040" y="594010"/>
                    <a:pt x="1652178" y="586383"/>
                    <a:pt x="1660364" y="573732"/>
                  </a:cubicBezTo>
                  <a:cubicBezTo>
                    <a:pt x="1668549" y="561082"/>
                    <a:pt x="1669852" y="545083"/>
                    <a:pt x="1663712" y="531130"/>
                  </a:cubicBezTo>
                  <a:lnTo>
                    <a:pt x="1469864" y="26417"/>
                  </a:lnTo>
                  <a:cubicBezTo>
                    <a:pt x="1462608" y="10418"/>
                    <a:pt x="1446795" y="0"/>
                    <a:pt x="1429122" y="0"/>
                  </a:cubicBezTo>
                  <a:lnTo>
                    <a:pt x="238311" y="0"/>
                  </a:lnTo>
                  <a:cubicBezTo>
                    <a:pt x="220638" y="0"/>
                    <a:pt x="204639" y="10418"/>
                    <a:pt x="197569" y="26417"/>
                  </a:cubicBezTo>
                  <a:lnTo>
                    <a:pt x="4651" y="530944"/>
                  </a:lnTo>
                  <a:cubicBezTo>
                    <a:pt x="-1488" y="544711"/>
                    <a:pt x="-186" y="560710"/>
                    <a:pt x="8000" y="573546"/>
                  </a:cubicBezTo>
                  <a:cubicBezTo>
                    <a:pt x="16185" y="586197"/>
                    <a:pt x="30324" y="593824"/>
                    <a:pt x="45393" y="593824"/>
                  </a:cubicBezTo>
                  <a:lnTo>
                    <a:pt x="119063" y="593638"/>
                  </a:lnTo>
                  <a:lnTo>
                    <a:pt x="119063" y="1578508"/>
                  </a:lnTo>
                  <a:lnTo>
                    <a:pt x="44648" y="1578508"/>
                  </a:lnTo>
                  <a:cubicBezTo>
                    <a:pt x="19906" y="1578508"/>
                    <a:pt x="0" y="1598414"/>
                    <a:pt x="0" y="1623157"/>
                  </a:cubicBezTo>
                  <a:cubicBezTo>
                    <a:pt x="0" y="1647899"/>
                    <a:pt x="19906" y="1667805"/>
                    <a:pt x="44648" y="1667805"/>
                  </a:cubicBezTo>
                  <a:lnTo>
                    <a:pt x="1622227" y="1667805"/>
                  </a:lnTo>
                  <a:cubicBezTo>
                    <a:pt x="1646969" y="1667805"/>
                    <a:pt x="1666875" y="1647899"/>
                    <a:pt x="1666875" y="1623157"/>
                  </a:cubicBezTo>
                  <a:cubicBezTo>
                    <a:pt x="1666875" y="1598414"/>
                    <a:pt x="1646969" y="1578508"/>
                    <a:pt x="1622413" y="1578508"/>
                  </a:cubicBezTo>
                  <a:close/>
                  <a:moveTo>
                    <a:pt x="1458888" y="1575718"/>
                  </a:moveTo>
                  <a:lnTo>
                    <a:pt x="684795" y="1575718"/>
                  </a:lnTo>
                  <a:lnTo>
                    <a:pt x="684795" y="593080"/>
                  </a:lnTo>
                  <a:lnTo>
                    <a:pt x="1458888" y="593638"/>
                  </a:lnTo>
                  <a:lnTo>
                    <a:pt x="1458888" y="1575718"/>
                  </a:lnTo>
                  <a:close/>
                  <a:moveTo>
                    <a:pt x="131527" y="504527"/>
                  </a:moveTo>
                  <a:cubicBezTo>
                    <a:pt x="123341" y="504527"/>
                    <a:pt x="117946" y="496156"/>
                    <a:pt x="121295" y="488900"/>
                  </a:cubicBezTo>
                  <a:lnTo>
                    <a:pt x="264170" y="95994"/>
                  </a:lnTo>
                  <a:cubicBezTo>
                    <a:pt x="266030" y="91901"/>
                    <a:pt x="269937" y="89297"/>
                    <a:pt x="274402" y="89297"/>
                  </a:cubicBezTo>
                  <a:lnTo>
                    <a:pt x="1393031" y="89297"/>
                  </a:lnTo>
                  <a:cubicBezTo>
                    <a:pt x="1397496" y="89297"/>
                    <a:pt x="1401403" y="91901"/>
                    <a:pt x="1403263" y="95808"/>
                  </a:cubicBezTo>
                  <a:lnTo>
                    <a:pt x="1546696" y="488714"/>
                  </a:lnTo>
                  <a:cubicBezTo>
                    <a:pt x="1550045" y="496156"/>
                    <a:pt x="1544650" y="504527"/>
                    <a:pt x="1536464" y="504527"/>
                  </a:cubicBezTo>
                  <a:moveTo>
                    <a:pt x="595499" y="593080"/>
                  </a:moveTo>
                  <a:lnTo>
                    <a:pt x="595499" y="1575718"/>
                  </a:lnTo>
                  <a:lnTo>
                    <a:pt x="208545" y="1575718"/>
                  </a:lnTo>
                  <a:lnTo>
                    <a:pt x="208545" y="593638"/>
                  </a:lnTo>
                  <a:lnTo>
                    <a:pt x="595499" y="5930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85" name="左大括号 184"/>
          <p:cNvSpPr/>
          <p:nvPr/>
        </p:nvSpPr>
        <p:spPr>
          <a:xfrm>
            <a:off x="1464108" y="3495088"/>
            <a:ext cx="310394" cy="1244518"/>
          </a:xfrm>
          <a:prstGeom prst="leftBrace">
            <a:avLst>
              <a:gd name="adj1" fmla="val 147059"/>
              <a:gd name="adj2" fmla="val 25508"/>
            </a:avLst>
          </a:prstGeom>
          <a:gradFill flip="none" rotWithShape="1">
            <a:gsLst>
              <a:gs pos="0">
                <a:srgbClr val="FFEDCA">
                  <a:lumMod val="50000"/>
                  <a:lumOff val="50000"/>
                </a:srgbClr>
              </a:gs>
              <a:gs pos="85000">
                <a:srgbClr val="FFEDC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86" name="左大括号 185"/>
          <p:cNvSpPr/>
          <p:nvPr/>
        </p:nvSpPr>
        <p:spPr>
          <a:xfrm flipH="1">
            <a:off x="4611617" y="4858015"/>
            <a:ext cx="310394" cy="1244518"/>
          </a:xfrm>
          <a:prstGeom prst="leftBrace">
            <a:avLst>
              <a:gd name="adj1" fmla="val 147059"/>
              <a:gd name="adj2" fmla="val 25508"/>
            </a:avLst>
          </a:prstGeom>
          <a:gradFill flip="none" rotWithShape="1">
            <a:gsLst>
              <a:gs pos="0">
                <a:srgbClr val="FFEDCA">
                  <a:lumMod val="50000"/>
                  <a:lumOff val="50000"/>
                </a:srgbClr>
              </a:gs>
              <a:gs pos="85000">
                <a:srgbClr val="FFEDC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25752" y="3609691"/>
            <a:ext cx="2952317" cy="706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内仓面积小通道狭窄不能使用堆高车，贴封条禁止使用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32360" y="4319753"/>
            <a:ext cx="23391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80" dirty="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明年减少保养设备一台</a:t>
            </a:r>
          </a:p>
        </p:txBody>
      </p:sp>
      <p:sp>
        <p:nvSpPr>
          <p:cNvPr id="22" name="矩形 21"/>
          <p:cNvSpPr/>
          <p:nvPr/>
        </p:nvSpPr>
        <p:spPr>
          <a:xfrm>
            <a:off x="1725752" y="5004997"/>
            <a:ext cx="2952317" cy="620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按实际保养数量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樘结算、请款，明年保养合同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47803" y="5646080"/>
            <a:ext cx="19082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80" dirty="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思源黑体 CN Normal" panose="020B0400000000000000" pitchFamily="34" charset="-122"/>
              </a:rPr>
              <a:t>按照实际数量签订</a:t>
            </a:r>
          </a:p>
        </p:txBody>
      </p:sp>
      <p:sp>
        <p:nvSpPr>
          <p:cNvPr id="189" name="图形 187"/>
          <p:cNvSpPr/>
          <p:nvPr/>
        </p:nvSpPr>
        <p:spPr>
          <a:xfrm>
            <a:off x="5075545" y="4936550"/>
            <a:ext cx="410425" cy="461666"/>
          </a:xfrm>
          <a:custGeom>
            <a:avLst/>
            <a:gdLst>
              <a:gd name="connsiteX0" fmla="*/ 490452 w 502989"/>
              <a:gd name="connsiteY0" fmla="*/ 47154 h 565786"/>
              <a:gd name="connsiteX1" fmla="*/ 256238 w 502989"/>
              <a:gd name="connsiteY1" fmla="*/ 0 h 565786"/>
              <a:gd name="connsiteX2" fmla="*/ 246807 w 502989"/>
              <a:gd name="connsiteY2" fmla="*/ 0 h 565786"/>
              <a:gd name="connsiteX3" fmla="*/ 12593 w 502989"/>
              <a:gd name="connsiteY3" fmla="*/ 47154 h 565786"/>
              <a:gd name="connsiteX4" fmla="*/ 0 w 502989"/>
              <a:gd name="connsiteY4" fmla="*/ 62853 h 565786"/>
              <a:gd name="connsiteX5" fmla="*/ 0 w 502989"/>
              <a:gd name="connsiteY5" fmla="*/ 267166 h 565786"/>
              <a:gd name="connsiteX6" fmla="*/ 248360 w 502989"/>
              <a:gd name="connsiteY6" fmla="*/ 565787 h 565786"/>
              <a:gd name="connsiteX7" fmla="*/ 254629 w 502989"/>
              <a:gd name="connsiteY7" fmla="*/ 565787 h 565786"/>
              <a:gd name="connsiteX8" fmla="*/ 502989 w 502989"/>
              <a:gd name="connsiteY8" fmla="*/ 267166 h 565786"/>
              <a:gd name="connsiteX9" fmla="*/ 502989 w 502989"/>
              <a:gd name="connsiteY9" fmla="*/ 62853 h 565786"/>
              <a:gd name="connsiteX10" fmla="*/ 490452 w 502989"/>
              <a:gd name="connsiteY10" fmla="*/ 47154 h 565786"/>
              <a:gd name="connsiteX11" fmla="*/ 471591 w 502989"/>
              <a:gd name="connsiteY11" fmla="*/ 267222 h 565786"/>
              <a:gd name="connsiteX12" fmla="*/ 251522 w 502989"/>
              <a:gd name="connsiteY12" fmla="*/ 534443 h 565786"/>
              <a:gd name="connsiteX13" fmla="*/ 31454 w 502989"/>
              <a:gd name="connsiteY13" fmla="*/ 267222 h 565786"/>
              <a:gd name="connsiteX14" fmla="*/ 31454 w 502989"/>
              <a:gd name="connsiteY14" fmla="*/ 75446 h 565786"/>
              <a:gd name="connsiteX15" fmla="*/ 251522 w 502989"/>
              <a:gd name="connsiteY15" fmla="*/ 31454 h 565786"/>
              <a:gd name="connsiteX16" fmla="*/ 471591 w 502989"/>
              <a:gd name="connsiteY16" fmla="*/ 75446 h 565786"/>
              <a:gd name="connsiteX17" fmla="*/ 471591 w 502989"/>
              <a:gd name="connsiteY17" fmla="*/ 267222 h 565786"/>
              <a:gd name="connsiteX18" fmla="*/ 188669 w 502989"/>
              <a:gd name="connsiteY18" fmla="*/ 110006 h 565786"/>
              <a:gd name="connsiteX19" fmla="*/ 138354 w 502989"/>
              <a:gd name="connsiteY19" fmla="*/ 122599 h 565786"/>
              <a:gd name="connsiteX20" fmla="*/ 135192 w 502989"/>
              <a:gd name="connsiteY20" fmla="*/ 147729 h 565786"/>
              <a:gd name="connsiteX21" fmla="*/ 188614 w 502989"/>
              <a:gd name="connsiteY21" fmla="*/ 201151 h 565786"/>
              <a:gd name="connsiteX22" fmla="*/ 169753 w 502989"/>
              <a:gd name="connsiteY22" fmla="*/ 220013 h 565786"/>
              <a:gd name="connsiteX23" fmla="*/ 116330 w 502989"/>
              <a:gd name="connsiteY23" fmla="*/ 166591 h 565786"/>
              <a:gd name="connsiteX24" fmla="*/ 105346 w 502989"/>
              <a:gd name="connsiteY24" fmla="*/ 161875 h 565786"/>
              <a:gd name="connsiteX25" fmla="*/ 91200 w 502989"/>
              <a:gd name="connsiteY25" fmla="*/ 171306 h 565786"/>
              <a:gd name="connsiteX26" fmla="*/ 111615 w 502989"/>
              <a:gd name="connsiteY26" fmla="*/ 298620 h 565786"/>
              <a:gd name="connsiteX27" fmla="*/ 188669 w 502989"/>
              <a:gd name="connsiteY27" fmla="*/ 330075 h 565786"/>
              <a:gd name="connsiteX28" fmla="*/ 224839 w 502989"/>
              <a:gd name="connsiteY28" fmla="*/ 323806 h 565786"/>
              <a:gd name="connsiteX29" fmla="*/ 314431 w 502989"/>
              <a:gd name="connsiteY29" fmla="*/ 410235 h 565786"/>
              <a:gd name="connsiteX30" fmla="*/ 325415 w 502989"/>
              <a:gd name="connsiteY30" fmla="*/ 421219 h 565786"/>
              <a:gd name="connsiteX31" fmla="*/ 347438 w 502989"/>
              <a:gd name="connsiteY31" fmla="*/ 421219 h 565786"/>
              <a:gd name="connsiteX32" fmla="*/ 358422 w 502989"/>
              <a:gd name="connsiteY32" fmla="*/ 410235 h 565786"/>
              <a:gd name="connsiteX33" fmla="*/ 380446 w 502989"/>
              <a:gd name="connsiteY33" fmla="*/ 388212 h 565786"/>
              <a:gd name="connsiteX34" fmla="*/ 391430 w 502989"/>
              <a:gd name="connsiteY34" fmla="*/ 377228 h 565786"/>
              <a:gd name="connsiteX35" fmla="*/ 391430 w 502989"/>
              <a:gd name="connsiteY35" fmla="*/ 355205 h 565786"/>
              <a:gd name="connsiteX36" fmla="*/ 380446 w 502989"/>
              <a:gd name="connsiteY36" fmla="*/ 344221 h 565786"/>
              <a:gd name="connsiteX37" fmla="*/ 290798 w 502989"/>
              <a:gd name="connsiteY37" fmla="*/ 257791 h 565786"/>
              <a:gd name="connsiteX38" fmla="*/ 265668 w 502989"/>
              <a:gd name="connsiteY38" fmla="*/ 143069 h 565786"/>
              <a:gd name="connsiteX39" fmla="*/ 188669 w 502989"/>
              <a:gd name="connsiteY39" fmla="*/ 110006 h 565786"/>
              <a:gd name="connsiteX40" fmla="*/ 262506 w 502989"/>
              <a:gd name="connsiteY40" fmla="*/ 246751 h 565786"/>
              <a:gd name="connsiteX41" fmla="*/ 270384 w 502989"/>
              <a:gd name="connsiteY41" fmla="*/ 279759 h 565786"/>
              <a:gd name="connsiteX42" fmla="*/ 359975 w 502989"/>
              <a:gd name="connsiteY42" fmla="*/ 366189 h 565786"/>
              <a:gd name="connsiteX43" fmla="*/ 337952 w 502989"/>
              <a:gd name="connsiteY43" fmla="*/ 388212 h 565786"/>
              <a:gd name="connsiteX44" fmla="*/ 248360 w 502989"/>
              <a:gd name="connsiteY44" fmla="*/ 301782 h 565786"/>
              <a:gd name="connsiteX45" fmla="*/ 226337 w 502989"/>
              <a:gd name="connsiteY45" fmla="*/ 292352 h 565786"/>
              <a:gd name="connsiteX46" fmla="*/ 215353 w 502989"/>
              <a:gd name="connsiteY46" fmla="*/ 293905 h 565786"/>
              <a:gd name="connsiteX47" fmla="*/ 188614 w 502989"/>
              <a:gd name="connsiteY47" fmla="*/ 298620 h 565786"/>
              <a:gd name="connsiteX48" fmla="*/ 133583 w 502989"/>
              <a:gd name="connsiteY48" fmla="*/ 275044 h 565786"/>
              <a:gd name="connsiteX49" fmla="*/ 111560 w 502989"/>
              <a:gd name="connsiteY49" fmla="*/ 205867 h 565786"/>
              <a:gd name="connsiteX50" fmla="*/ 147729 w 502989"/>
              <a:gd name="connsiteY50" fmla="*/ 242036 h 565786"/>
              <a:gd name="connsiteX51" fmla="*/ 169753 w 502989"/>
              <a:gd name="connsiteY51" fmla="*/ 251467 h 565786"/>
              <a:gd name="connsiteX52" fmla="*/ 191776 w 502989"/>
              <a:gd name="connsiteY52" fmla="*/ 242036 h 565786"/>
              <a:gd name="connsiteX53" fmla="*/ 210637 w 502989"/>
              <a:gd name="connsiteY53" fmla="*/ 223175 h 565786"/>
              <a:gd name="connsiteX54" fmla="*/ 210637 w 502989"/>
              <a:gd name="connsiteY54" fmla="*/ 179183 h 565786"/>
              <a:gd name="connsiteX55" fmla="*/ 174468 w 502989"/>
              <a:gd name="connsiteY55" fmla="*/ 143014 h 565786"/>
              <a:gd name="connsiteX56" fmla="*/ 188614 w 502989"/>
              <a:gd name="connsiteY56" fmla="*/ 141461 h 565786"/>
              <a:gd name="connsiteX57" fmla="*/ 243645 w 502989"/>
              <a:gd name="connsiteY57" fmla="*/ 165037 h 565786"/>
              <a:gd name="connsiteX58" fmla="*/ 262506 w 502989"/>
              <a:gd name="connsiteY58" fmla="*/ 246751 h 56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2989" h="565786">
                <a:moveTo>
                  <a:pt x="490452" y="47154"/>
                </a:moveTo>
                <a:lnTo>
                  <a:pt x="256238" y="0"/>
                </a:lnTo>
                <a:lnTo>
                  <a:pt x="246807" y="0"/>
                </a:lnTo>
                <a:lnTo>
                  <a:pt x="12593" y="47154"/>
                </a:lnTo>
                <a:cubicBezTo>
                  <a:pt x="4715" y="48707"/>
                  <a:pt x="0" y="55031"/>
                  <a:pt x="0" y="62853"/>
                </a:cubicBezTo>
                <a:lnTo>
                  <a:pt x="0" y="267166"/>
                </a:lnTo>
                <a:cubicBezTo>
                  <a:pt x="0" y="422773"/>
                  <a:pt x="124152" y="534388"/>
                  <a:pt x="248360" y="565787"/>
                </a:cubicBezTo>
                <a:lnTo>
                  <a:pt x="254629" y="565787"/>
                </a:lnTo>
                <a:cubicBezTo>
                  <a:pt x="377228" y="534332"/>
                  <a:pt x="502989" y="422773"/>
                  <a:pt x="502989" y="267166"/>
                </a:cubicBezTo>
                <a:lnTo>
                  <a:pt x="502989" y="62853"/>
                </a:lnTo>
                <a:cubicBezTo>
                  <a:pt x="502989" y="55031"/>
                  <a:pt x="498274" y="48707"/>
                  <a:pt x="490452" y="47154"/>
                </a:cubicBezTo>
                <a:close/>
                <a:moveTo>
                  <a:pt x="471591" y="267222"/>
                </a:moveTo>
                <a:cubicBezTo>
                  <a:pt x="471591" y="403967"/>
                  <a:pt x="361584" y="504542"/>
                  <a:pt x="251522" y="534443"/>
                </a:cubicBezTo>
                <a:cubicBezTo>
                  <a:pt x="141516" y="504542"/>
                  <a:pt x="31454" y="405520"/>
                  <a:pt x="31454" y="267222"/>
                </a:cubicBezTo>
                <a:lnTo>
                  <a:pt x="31454" y="75446"/>
                </a:lnTo>
                <a:lnTo>
                  <a:pt x="251522" y="31454"/>
                </a:lnTo>
                <a:lnTo>
                  <a:pt x="471591" y="75446"/>
                </a:lnTo>
                <a:lnTo>
                  <a:pt x="471591" y="267222"/>
                </a:lnTo>
                <a:close/>
                <a:moveTo>
                  <a:pt x="188669" y="110006"/>
                </a:moveTo>
                <a:cubicBezTo>
                  <a:pt x="171361" y="110006"/>
                  <a:pt x="154109" y="114722"/>
                  <a:pt x="138354" y="122599"/>
                </a:cubicBezTo>
                <a:cubicBezTo>
                  <a:pt x="128923" y="127314"/>
                  <a:pt x="127370" y="139907"/>
                  <a:pt x="135192" y="147729"/>
                </a:cubicBezTo>
                <a:lnTo>
                  <a:pt x="188614" y="201151"/>
                </a:lnTo>
                <a:lnTo>
                  <a:pt x="169753" y="220013"/>
                </a:lnTo>
                <a:lnTo>
                  <a:pt x="116330" y="166591"/>
                </a:lnTo>
                <a:cubicBezTo>
                  <a:pt x="113168" y="163428"/>
                  <a:pt x="110062" y="161875"/>
                  <a:pt x="105346" y="161875"/>
                </a:cubicBezTo>
                <a:cubicBezTo>
                  <a:pt x="99078" y="161875"/>
                  <a:pt x="94362" y="165037"/>
                  <a:pt x="91200" y="171306"/>
                </a:cubicBezTo>
                <a:cubicBezTo>
                  <a:pt x="70786" y="212191"/>
                  <a:pt x="77054" y="264060"/>
                  <a:pt x="111615" y="298620"/>
                </a:cubicBezTo>
                <a:cubicBezTo>
                  <a:pt x="133639" y="320644"/>
                  <a:pt x="160377" y="330075"/>
                  <a:pt x="188669" y="330075"/>
                </a:cubicBezTo>
                <a:cubicBezTo>
                  <a:pt x="201262" y="330075"/>
                  <a:pt x="213800" y="328521"/>
                  <a:pt x="224839" y="323806"/>
                </a:cubicBezTo>
                <a:lnTo>
                  <a:pt x="314431" y="410235"/>
                </a:lnTo>
                <a:lnTo>
                  <a:pt x="325415" y="421219"/>
                </a:lnTo>
                <a:cubicBezTo>
                  <a:pt x="331683" y="427488"/>
                  <a:pt x="341114" y="427488"/>
                  <a:pt x="347438" y="421219"/>
                </a:cubicBezTo>
                <a:lnTo>
                  <a:pt x="358422" y="410235"/>
                </a:lnTo>
                <a:lnTo>
                  <a:pt x="380446" y="388212"/>
                </a:lnTo>
                <a:lnTo>
                  <a:pt x="391430" y="377228"/>
                </a:lnTo>
                <a:cubicBezTo>
                  <a:pt x="397698" y="370959"/>
                  <a:pt x="397698" y="361529"/>
                  <a:pt x="391430" y="355205"/>
                </a:cubicBezTo>
                <a:lnTo>
                  <a:pt x="380446" y="344221"/>
                </a:lnTo>
                <a:lnTo>
                  <a:pt x="290798" y="257791"/>
                </a:lnTo>
                <a:cubicBezTo>
                  <a:pt x="304944" y="218515"/>
                  <a:pt x="295514" y="174468"/>
                  <a:pt x="265668" y="143069"/>
                </a:cubicBezTo>
                <a:cubicBezTo>
                  <a:pt x="245254" y="121046"/>
                  <a:pt x="216962" y="110006"/>
                  <a:pt x="188669" y="110006"/>
                </a:cubicBezTo>
                <a:close/>
                <a:moveTo>
                  <a:pt x="262506" y="246751"/>
                </a:moveTo>
                <a:cubicBezTo>
                  <a:pt x="257791" y="257736"/>
                  <a:pt x="260953" y="270328"/>
                  <a:pt x="270384" y="279759"/>
                </a:cubicBezTo>
                <a:lnTo>
                  <a:pt x="359975" y="366189"/>
                </a:lnTo>
                <a:lnTo>
                  <a:pt x="337952" y="388212"/>
                </a:lnTo>
                <a:lnTo>
                  <a:pt x="248360" y="301782"/>
                </a:lnTo>
                <a:cubicBezTo>
                  <a:pt x="242092" y="295514"/>
                  <a:pt x="234214" y="292352"/>
                  <a:pt x="226337" y="292352"/>
                </a:cubicBezTo>
                <a:cubicBezTo>
                  <a:pt x="223175" y="292352"/>
                  <a:pt x="220068" y="292352"/>
                  <a:pt x="215353" y="293905"/>
                </a:cubicBezTo>
                <a:cubicBezTo>
                  <a:pt x="207475" y="297067"/>
                  <a:pt x="198045" y="298620"/>
                  <a:pt x="188614" y="298620"/>
                </a:cubicBezTo>
                <a:cubicBezTo>
                  <a:pt x="168199" y="298620"/>
                  <a:pt x="147729" y="290743"/>
                  <a:pt x="133583" y="275044"/>
                </a:cubicBezTo>
                <a:cubicBezTo>
                  <a:pt x="114722" y="256182"/>
                  <a:pt x="106844" y="231052"/>
                  <a:pt x="111560" y="205867"/>
                </a:cubicBezTo>
                <a:lnTo>
                  <a:pt x="147729" y="242036"/>
                </a:lnTo>
                <a:cubicBezTo>
                  <a:pt x="153998" y="248305"/>
                  <a:pt x="161875" y="251467"/>
                  <a:pt x="169753" y="251467"/>
                </a:cubicBezTo>
                <a:cubicBezTo>
                  <a:pt x="177630" y="251467"/>
                  <a:pt x="185452" y="248305"/>
                  <a:pt x="191776" y="242036"/>
                </a:cubicBezTo>
                <a:lnTo>
                  <a:pt x="210637" y="223175"/>
                </a:lnTo>
                <a:cubicBezTo>
                  <a:pt x="223230" y="210582"/>
                  <a:pt x="223230" y="190167"/>
                  <a:pt x="210637" y="179183"/>
                </a:cubicBezTo>
                <a:lnTo>
                  <a:pt x="174468" y="143014"/>
                </a:lnTo>
                <a:cubicBezTo>
                  <a:pt x="179183" y="141461"/>
                  <a:pt x="183899" y="141461"/>
                  <a:pt x="188614" y="141461"/>
                </a:cubicBezTo>
                <a:cubicBezTo>
                  <a:pt x="209029" y="141461"/>
                  <a:pt x="229499" y="149338"/>
                  <a:pt x="243645" y="165037"/>
                </a:cubicBezTo>
                <a:cubicBezTo>
                  <a:pt x="265668" y="185452"/>
                  <a:pt x="271937" y="218459"/>
                  <a:pt x="262506" y="2467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cxnSp>
        <p:nvCxnSpPr>
          <p:cNvPr id="193" name="直接连接符 192"/>
          <p:cNvCxnSpPr/>
          <p:nvPr/>
        </p:nvCxnSpPr>
        <p:spPr>
          <a:xfrm>
            <a:off x="3128285" y="2198413"/>
            <a:ext cx="0" cy="2147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/>
          <p:nvPr/>
        </p:nvCxnSpPr>
        <p:spPr>
          <a:xfrm>
            <a:off x="1301661" y="2201946"/>
            <a:ext cx="0" cy="2147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矩形 199"/>
          <p:cNvSpPr/>
          <p:nvPr/>
        </p:nvSpPr>
        <p:spPr>
          <a:xfrm>
            <a:off x="670938" y="2866531"/>
            <a:ext cx="14773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80" dirty="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调查处理结果</a:t>
            </a:r>
            <a:endParaRPr lang="en-US" altLang="zh-CN" sz="1600" spc="8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pic>
        <p:nvPicPr>
          <p:cNvPr id="7" name="图片 6"/>
          <p:cNvPicPr/>
          <p:nvPr/>
        </p:nvPicPr>
        <p:blipFill rotWithShape="1"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74614" y="4288881"/>
            <a:ext cx="1829526" cy="1262247"/>
          </a:xfrm>
          <a:custGeom>
            <a:avLst/>
            <a:gdLst>
              <a:gd name="connsiteX0" fmla="*/ 1142271 w 1829526"/>
              <a:gd name="connsiteY0" fmla="*/ 10 h 1262247"/>
              <a:gd name="connsiteX1" fmla="*/ 1825540 w 1829526"/>
              <a:gd name="connsiteY1" fmla="*/ 387916 h 1262247"/>
              <a:gd name="connsiteX2" fmla="*/ 1085366 w 1829526"/>
              <a:gd name="connsiteY2" fmla="*/ 1217196 h 1262247"/>
              <a:gd name="connsiteX3" fmla="*/ 26432 w 1829526"/>
              <a:gd name="connsiteY3" fmla="*/ 879230 h 1262247"/>
              <a:gd name="connsiteX4" fmla="*/ 766606 w 1829526"/>
              <a:gd name="connsiteY4" fmla="*/ 49950 h 1262247"/>
              <a:gd name="connsiteX5" fmla="*/ 1142271 w 1829526"/>
              <a:gd name="connsiteY5" fmla="*/ 10 h 1262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9526" h="1262247">
                <a:moveTo>
                  <a:pt x="1142271" y="10"/>
                </a:moveTo>
                <a:cubicBezTo>
                  <a:pt x="1490518" y="1344"/>
                  <a:pt x="1746953" y="150037"/>
                  <a:pt x="1825540" y="387916"/>
                </a:cubicBezTo>
                <a:cubicBezTo>
                  <a:pt x="1866481" y="790474"/>
                  <a:pt x="1590179" y="1172641"/>
                  <a:pt x="1085366" y="1217196"/>
                </a:cubicBezTo>
                <a:cubicBezTo>
                  <a:pt x="527367" y="1338280"/>
                  <a:pt x="171350" y="1211860"/>
                  <a:pt x="26432" y="879230"/>
                </a:cubicBezTo>
                <a:cubicBezTo>
                  <a:pt x="-98998" y="545900"/>
                  <a:pt x="234230" y="211318"/>
                  <a:pt x="766606" y="49950"/>
                </a:cubicBezTo>
                <a:cubicBezTo>
                  <a:pt x="899905" y="15494"/>
                  <a:pt x="1026188" y="-435"/>
                  <a:pt x="1142271" y="1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986507" y="274868"/>
            <a:ext cx="1682512" cy="53399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spc="120">
                <a:solidFill>
                  <a:schemeClr val="accent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100000">
                      <a:schemeClr val="accent1"/>
                    </a:gs>
                    <a:gs pos="55000">
                      <a:srgbClr val="F46900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添加标题</a:t>
            </a:r>
            <a:endParaRPr lang="zh-CN" altLang="en-US" dirty="0">
              <a:gradFill>
                <a:gsLst>
                  <a:gs pos="100000">
                    <a:schemeClr val="accent1"/>
                  </a:gs>
                  <a:gs pos="55000">
                    <a:srgbClr val="F46900"/>
                  </a:gs>
                  <a:gs pos="0">
                    <a:schemeClr val="accent2"/>
                  </a:gs>
                </a:gsLst>
                <a:lin ang="2700000" scaled="1"/>
              </a:gra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汉仪雅酷黑 65W" panose="020B0604020202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9286" y="406400"/>
            <a:ext cx="322430" cy="320532"/>
            <a:chOff x="46037" y="23018"/>
            <a:chExt cx="207168" cy="230187"/>
          </a:xfrm>
        </p:grpSpPr>
        <p:sp>
          <p:nvSpPr>
            <p:cNvPr id="4" name="任意多边形: 形状 3"/>
            <p:cNvSpPr/>
            <p:nvPr/>
          </p:nvSpPr>
          <p:spPr>
            <a:xfrm>
              <a:off x="46037" y="23018"/>
              <a:ext cx="184150" cy="230187"/>
            </a:xfrm>
            <a:custGeom>
              <a:avLst/>
              <a:gdLst>
                <a:gd name="connsiteX0" fmla="*/ 184150 w 184150"/>
                <a:gd name="connsiteY0" fmla="*/ 71345 h 230187"/>
                <a:gd name="connsiteX1" fmla="*/ 184150 w 184150"/>
                <a:gd name="connsiteY1" fmla="*/ 11509 h 230187"/>
                <a:gd name="connsiteX2" fmla="*/ 172641 w 184150"/>
                <a:gd name="connsiteY2" fmla="*/ 0 h 230187"/>
                <a:gd name="connsiteX3" fmla="*/ 11509 w 184150"/>
                <a:gd name="connsiteY3" fmla="*/ 0 h 230187"/>
                <a:gd name="connsiteX4" fmla="*/ 0 w 184150"/>
                <a:gd name="connsiteY4" fmla="*/ 11509 h 230187"/>
                <a:gd name="connsiteX5" fmla="*/ 0 w 184150"/>
                <a:gd name="connsiteY5" fmla="*/ 218678 h 230187"/>
                <a:gd name="connsiteX6" fmla="*/ 11509 w 184150"/>
                <a:gd name="connsiteY6" fmla="*/ 230188 h 230187"/>
                <a:gd name="connsiteX7" fmla="*/ 69056 w 184150"/>
                <a:gd name="connsiteY7" fmla="*/ 230188 h 23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150" h="230187">
                  <a:moveTo>
                    <a:pt x="184150" y="71345"/>
                  </a:moveTo>
                  <a:lnTo>
                    <a:pt x="184150" y="11509"/>
                  </a:lnTo>
                  <a:cubicBezTo>
                    <a:pt x="184150" y="5153"/>
                    <a:pt x="178997" y="0"/>
                    <a:pt x="172641" y="0"/>
                  </a:cubicBezTo>
                  <a:lnTo>
                    <a:pt x="11509" y="0"/>
                  </a:lnTo>
                  <a:cubicBezTo>
                    <a:pt x="5153" y="0"/>
                    <a:pt x="0" y="5153"/>
                    <a:pt x="0" y="11509"/>
                  </a:cubicBezTo>
                  <a:lnTo>
                    <a:pt x="0" y="218678"/>
                  </a:lnTo>
                  <a:cubicBezTo>
                    <a:pt x="0" y="225035"/>
                    <a:pt x="5153" y="230188"/>
                    <a:pt x="11509" y="230188"/>
                  </a:cubicBezTo>
                  <a:lnTo>
                    <a:pt x="69056" y="230188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92075" y="80565"/>
              <a:ext cx="74810" cy="5754"/>
            </a:xfrm>
            <a:custGeom>
              <a:avLst/>
              <a:gdLst>
                <a:gd name="connsiteX0" fmla="*/ 0 w 74810"/>
                <a:gd name="connsiteY0" fmla="*/ 0 h 5754"/>
                <a:gd name="connsiteX1" fmla="*/ 74811 w 74810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810" h="5754">
                  <a:moveTo>
                    <a:pt x="0" y="0"/>
                  </a:moveTo>
                  <a:lnTo>
                    <a:pt x="74811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92075" y="120848"/>
              <a:ext cx="28773" cy="5754"/>
            </a:xfrm>
            <a:custGeom>
              <a:avLst/>
              <a:gdLst>
                <a:gd name="connsiteX0" fmla="*/ 0 w 28773"/>
                <a:gd name="connsiteY0" fmla="*/ 0 h 5754"/>
                <a:gd name="connsiteX1" fmla="*/ 28773 w 28773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773" h="5754">
                  <a:moveTo>
                    <a:pt x="0" y="0"/>
                  </a:moveTo>
                  <a:lnTo>
                    <a:pt x="28773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rot="5400000">
              <a:off x="138112" y="138112"/>
              <a:ext cx="115093" cy="115093"/>
            </a:xfrm>
            <a:custGeom>
              <a:avLst/>
              <a:gdLst>
                <a:gd name="connsiteX0" fmla="*/ 115094 w 115093"/>
                <a:gd name="connsiteY0" fmla="*/ 57547 h 115093"/>
                <a:gd name="connsiteX1" fmla="*/ 57547 w 115093"/>
                <a:gd name="connsiteY1" fmla="*/ 115094 h 115093"/>
                <a:gd name="connsiteX2" fmla="*/ 0 w 115093"/>
                <a:gd name="connsiteY2" fmla="*/ 57547 h 115093"/>
                <a:gd name="connsiteX3" fmla="*/ 57547 w 115093"/>
                <a:gd name="connsiteY3" fmla="*/ 0 h 115093"/>
                <a:gd name="connsiteX4" fmla="*/ 115094 w 115093"/>
                <a:gd name="connsiteY4" fmla="*/ 57547 h 11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93" h="115093">
                  <a:moveTo>
                    <a:pt x="115094" y="57547"/>
                  </a:moveTo>
                  <a:cubicBezTo>
                    <a:pt x="115094" y="89329"/>
                    <a:pt x="89329" y="115094"/>
                    <a:pt x="57547" y="115094"/>
                  </a:cubicBezTo>
                  <a:cubicBezTo>
                    <a:pt x="25765" y="115094"/>
                    <a:pt x="0" y="89329"/>
                    <a:pt x="0" y="57547"/>
                  </a:cubicBezTo>
                  <a:cubicBezTo>
                    <a:pt x="0" y="25765"/>
                    <a:pt x="25765" y="0"/>
                    <a:pt x="57547" y="0"/>
                  </a:cubicBezTo>
                  <a:cubicBezTo>
                    <a:pt x="89329" y="0"/>
                    <a:pt x="115094" y="25765"/>
                    <a:pt x="115094" y="57547"/>
                  </a:cubicBezTo>
                  <a:close/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195659" y="207168"/>
              <a:ext cx="5754" cy="17264"/>
            </a:xfrm>
            <a:custGeom>
              <a:avLst/>
              <a:gdLst>
                <a:gd name="connsiteX0" fmla="*/ 0 w 5754"/>
                <a:gd name="connsiteY0" fmla="*/ 0 h 17264"/>
                <a:gd name="connsiteX1" fmla="*/ 0 w 5754"/>
                <a:gd name="connsiteY1" fmla="*/ 17264 h 1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54" h="17264">
                  <a:moveTo>
                    <a:pt x="0" y="0"/>
                  </a:moveTo>
                  <a:lnTo>
                    <a:pt x="0" y="17264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184150" y="161131"/>
              <a:ext cx="23018" cy="23018"/>
            </a:xfrm>
            <a:custGeom>
              <a:avLst/>
              <a:gdLst>
                <a:gd name="connsiteX0" fmla="*/ 23019 w 23018"/>
                <a:gd name="connsiteY0" fmla="*/ 11509 h 23018"/>
                <a:gd name="connsiteX1" fmla="*/ 11509 w 23018"/>
                <a:gd name="connsiteY1" fmla="*/ 23019 h 23018"/>
                <a:gd name="connsiteX2" fmla="*/ 0 w 23018"/>
                <a:gd name="connsiteY2" fmla="*/ 11509 h 23018"/>
                <a:gd name="connsiteX3" fmla="*/ 11509 w 23018"/>
                <a:gd name="connsiteY3" fmla="*/ 0 h 23018"/>
                <a:gd name="connsiteX4" fmla="*/ 23019 w 23018"/>
                <a:gd name="connsiteY4" fmla="*/ 11509 h 2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18" h="23018">
                  <a:moveTo>
                    <a:pt x="23019" y="11509"/>
                  </a:moveTo>
                  <a:cubicBezTo>
                    <a:pt x="23019" y="17866"/>
                    <a:pt x="17866" y="23019"/>
                    <a:pt x="11509" y="23019"/>
                  </a:cubicBezTo>
                  <a:cubicBezTo>
                    <a:pt x="5153" y="23019"/>
                    <a:pt x="0" y="17866"/>
                    <a:pt x="0" y="11509"/>
                  </a:cubicBezTo>
                  <a:cubicBezTo>
                    <a:pt x="0" y="5153"/>
                    <a:pt x="5153" y="0"/>
                    <a:pt x="11509" y="0"/>
                  </a:cubicBezTo>
                  <a:cubicBezTo>
                    <a:pt x="17866" y="0"/>
                    <a:pt x="23019" y="5153"/>
                    <a:pt x="23019" y="11509"/>
                  </a:cubicBezTo>
                  <a:close/>
                </a:path>
              </a:pathLst>
            </a:custGeom>
            <a:noFill/>
            <a:ln w="12700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186186" y="2101820"/>
            <a:ext cx="3048027" cy="397933"/>
            <a:chOff x="585712" y="1017645"/>
            <a:chExt cx="4074431" cy="397933"/>
          </a:xfrm>
        </p:grpSpPr>
        <p:sp>
          <p:nvSpPr>
            <p:cNvPr id="122" name="矩形 121"/>
            <p:cNvSpPr/>
            <p:nvPr/>
          </p:nvSpPr>
          <p:spPr>
            <a:xfrm>
              <a:off x="695807" y="1055745"/>
              <a:ext cx="3964336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585712" y="1017645"/>
              <a:ext cx="3964336" cy="35983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24" name="矩形 123"/>
          <p:cNvSpPr/>
          <p:nvPr/>
        </p:nvSpPr>
        <p:spPr>
          <a:xfrm>
            <a:off x="1288164" y="2118221"/>
            <a:ext cx="2517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8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添加标题</a:t>
            </a:r>
            <a:endParaRPr lang="en-US" altLang="zh-CN" sz="1600" spc="8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186185" y="2628901"/>
            <a:ext cx="2965667" cy="2439474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4613167" y="2101820"/>
            <a:ext cx="3048027" cy="397933"/>
            <a:chOff x="585712" y="1017645"/>
            <a:chExt cx="4074431" cy="397933"/>
          </a:xfrm>
        </p:grpSpPr>
        <p:sp>
          <p:nvSpPr>
            <p:cNvPr id="127" name="矩形 126"/>
            <p:cNvSpPr/>
            <p:nvPr/>
          </p:nvSpPr>
          <p:spPr>
            <a:xfrm>
              <a:off x="695807" y="1055745"/>
              <a:ext cx="3964336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585712" y="1017645"/>
              <a:ext cx="3964336" cy="359833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98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29" name="矩形 128"/>
          <p:cNvSpPr/>
          <p:nvPr/>
        </p:nvSpPr>
        <p:spPr>
          <a:xfrm>
            <a:off x="4715145" y="2118221"/>
            <a:ext cx="2517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8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添加标题</a:t>
            </a:r>
            <a:endParaRPr lang="en-US" altLang="zh-CN" sz="1600" spc="8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4613166" y="2628901"/>
            <a:ext cx="2965667" cy="2439474"/>
          </a:xfrm>
          <a:prstGeom prst="rect">
            <a:avLst/>
          </a:prstGeom>
          <a:solidFill>
            <a:schemeClr val="accent1">
              <a:lumMod val="20000"/>
              <a:lumOff val="8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7957790" y="2101820"/>
            <a:ext cx="3048027" cy="397933"/>
            <a:chOff x="585712" y="1017645"/>
            <a:chExt cx="4074431" cy="397933"/>
          </a:xfrm>
        </p:grpSpPr>
        <p:sp>
          <p:nvSpPr>
            <p:cNvPr id="132" name="矩形 131"/>
            <p:cNvSpPr/>
            <p:nvPr/>
          </p:nvSpPr>
          <p:spPr>
            <a:xfrm>
              <a:off x="695807" y="1055745"/>
              <a:ext cx="3964336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585712" y="1017645"/>
              <a:ext cx="3964336" cy="35983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8059768" y="2118221"/>
            <a:ext cx="2517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8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添加标题</a:t>
            </a:r>
            <a:endParaRPr lang="en-US" altLang="zh-CN" sz="1600" spc="8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7957789" y="2628901"/>
            <a:ext cx="2965667" cy="2439474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1288164" y="2848666"/>
            <a:ext cx="2657303" cy="10266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请您单击此处添加合适的文字加以说明，可适当地调整文字大小或者颜色等属性</a:t>
            </a:r>
            <a:endParaRPr lang="zh-CN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4767347" y="2848666"/>
            <a:ext cx="2657303" cy="10266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请您单击此处添加合适的文字加以说明，可适当地调整文字大小或者颜色等属性</a:t>
            </a:r>
            <a:endParaRPr lang="zh-CN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8111970" y="2848666"/>
            <a:ext cx="2657303" cy="10266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请您单击此处添加合适的文字加以说明，可适当地调整文字大小或者颜色等属性</a:t>
            </a:r>
            <a:endParaRPr lang="zh-CN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1288164" y="4000500"/>
            <a:ext cx="10791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>
                    <a:lumMod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01</a:t>
            </a:r>
            <a:endParaRPr lang="zh-CN" altLang="en-US" sz="6000" b="1">
              <a:solidFill>
                <a:schemeClr val="bg1">
                  <a:lumMod val="7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67347" y="4000500"/>
            <a:ext cx="10791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>
                    <a:lumMod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02</a:t>
            </a:r>
            <a:endParaRPr lang="zh-CN" altLang="en-US" sz="6000" b="1">
              <a:solidFill>
                <a:schemeClr val="bg1">
                  <a:lumMod val="7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11970" y="4000500"/>
            <a:ext cx="10791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>
                    <a:lumMod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03</a:t>
            </a:r>
            <a:endParaRPr lang="zh-CN" altLang="en-US" sz="6000" b="1">
              <a:solidFill>
                <a:schemeClr val="bg1">
                  <a:lumMod val="7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6627581" y="4166992"/>
            <a:ext cx="605493" cy="609684"/>
          </a:xfrm>
          <a:custGeom>
            <a:avLst/>
            <a:gdLst>
              <a:gd name="connsiteX0" fmla="*/ 182769 w 601499"/>
              <a:gd name="connsiteY0" fmla="*/ 331799 h 605663"/>
              <a:gd name="connsiteX1" fmla="*/ 261723 w 601499"/>
              <a:gd name="connsiteY1" fmla="*/ 331799 h 605663"/>
              <a:gd name="connsiteX2" fmla="*/ 286637 w 601499"/>
              <a:gd name="connsiteY2" fmla="*/ 356679 h 605663"/>
              <a:gd name="connsiteX3" fmla="*/ 286637 w 601499"/>
              <a:gd name="connsiteY3" fmla="*/ 605663 h 605663"/>
              <a:gd name="connsiteX4" fmla="*/ 157855 w 601499"/>
              <a:gd name="connsiteY4" fmla="*/ 605663 h 605663"/>
              <a:gd name="connsiteX5" fmla="*/ 157855 w 601499"/>
              <a:gd name="connsiteY5" fmla="*/ 356679 h 605663"/>
              <a:gd name="connsiteX6" fmla="*/ 182769 w 601499"/>
              <a:gd name="connsiteY6" fmla="*/ 331799 h 605663"/>
              <a:gd name="connsiteX7" fmla="*/ 497631 w 601499"/>
              <a:gd name="connsiteY7" fmla="*/ 215648 h 605663"/>
              <a:gd name="connsiteX8" fmla="*/ 576585 w 601499"/>
              <a:gd name="connsiteY8" fmla="*/ 215648 h 605663"/>
              <a:gd name="connsiteX9" fmla="*/ 601499 w 601499"/>
              <a:gd name="connsiteY9" fmla="*/ 240617 h 605663"/>
              <a:gd name="connsiteX10" fmla="*/ 601499 w 601499"/>
              <a:gd name="connsiteY10" fmla="*/ 605663 h 605663"/>
              <a:gd name="connsiteX11" fmla="*/ 472717 w 601499"/>
              <a:gd name="connsiteY11" fmla="*/ 605663 h 605663"/>
              <a:gd name="connsiteX12" fmla="*/ 472717 w 601499"/>
              <a:gd name="connsiteY12" fmla="*/ 240617 h 605663"/>
              <a:gd name="connsiteX13" fmla="*/ 497631 w 601499"/>
              <a:gd name="connsiteY13" fmla="*/ 215648 h 605663"/>
              <a:gd name="connsiteX14" fmla="*/ 24914 w 601499"/>
              <a:gd name="connsiteY14" fmla="*/ 132734 h 605663"/>
              <a:gd name="connsiteX15" fmla="*/ 103868 w 601499"/>
              <a:gd name="connsiteY15" fmla="*/ 132734 h 605663"/>
              <a:gd name="connsiteX16" fmla="*/ 128782 w 601499"/>
              <a:gd name="connsiteY16" fmla="*/ 157611 h 605663"/>
              <a:gd name="connsiteX17" fmla="*/ 128782 w 601499"/>
              <a:gd name="connsiteY17" fmla="*/ 605663 h 605663"/>
              <a:gd name="connsiteX18" fmla="*/ 0 w 601499"/>
              <a:gd name="connsiteY18" fmla="*/ 605663 h 605663"/>
              <a:gd name="connsiteX19" fmla="*/ 0 w 601499"/>
              <a:gd name="connsiteY19" fmla="*/ 157611 h 605663"/>
              <a:gd name="connsiteX20" fmla="*/ 24914 w 601499"/>
              <a:gd name="connsiteY20" fmla="*/ 132734 h 605663"/>
              <a:gd name="connsiteX21" fmla="*/ 338648 w 601499"/>
              <a:gd name="connsiteY21" fmla="*/ 0 h 605663"/>
              <a:gd name="connsiteX22" fmla="*/ 417602 w 601499"/>
              <a:gd name="connsiteY22" fmla="*/ 0 h 605663"/>
              <a:gd name="connsiteX23" fmla="*/ 442516 w 601499"/>
              <a:gd name="connsiteY23" fmla="*/ 24878 h 605663"/>
              <a:gd name="connsiteX24" fmla="*/ 442516 w 601499"/>
              <a:gd name="connsiteY24" fmla="*/ 605663 h 605663"/>
              <a:gd name="connsiteX25" fmla="*/ 313734 w 601499"/>
              <a:gd name="connsiteY25" fmla="*/ 605663 h 605663"/>
              <a:gd name="connsiteX26" fmla="*/ 313734 w 601499"/>
              <a:gd name="connsiteY26" fmla="*/ 24878 h 605663"/>
              <a:gd name="connsiteX27" fmla="*/ 338648 w 601499"/>
              <a:gd name="connsiteY27" fmla="*/ 0 h 60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1499" h="605663">
                <a:moveTo>
                  <a:pt x="182769" y="331799"/>
                </a:moveTo>
                <a:lnTo>
                  <a:pt x="261723" y="331799"/>
                </a:lnTo>
                <a:cubicBezTo>
                  <a:pt x="275435" y="331799"/>
                  <a:pt x="286637" y="342986"/>
                  <a:pt x="286637" y="356679"/>
                </a:cubicBezTo>
                <a:lnTo>
                  <a:pt x="286637" y="605663"/>
                </a:lnTo>
                <a:lnTo>
                  <a:pt x="157855" y="605663"/>
                </a:lnTo>
                <a:lnTo>
                  <a:pt x="157855" y="356679"/>
                </a:lnTo>
                <a:cubicBezTo>
                  <a:pt x="157855" y="342986"/>
                  <a:pt x="168968" y="331799"/>
                  <a:pt x="182769" y="331799"/>
                </a:cubicBezTo>
                <a:close/>
                <a:moveTo>
                  <a:pt x="497631" y="215648"/>
                </a:moveTo>
                <a:lnTo>
                  <a:pt x="576585" y="215648"/>
                </a:lnTo>
                <a:cubicBezTo>
                  <a:pt x="590297" y="215648"/>
                  <a:pt x="601499" y="226835"/>
                  <a:pt x="601499" y="240617"/>
                </a:cubicBezTo>
                <a:lnTo>
                  <a:pt x="601499" y="605663"/>
                </a:lnTo>
                <a:lnTo>
                  <a:pt x="472717" y="605663"/>
                </a:lnTo>
                <a:lnTo>
                  <a:pt x="472717" y="240617"/>
                </a:lnTo>
                <a:cubicBezTo>
                  <a:pt x="472717" y="226835"/>
                  <a:pt x="483830" y="215648"/>
                  <a:pt x="497631" y="215648"/>
                </a:cubicBezTo>
                <a:close/>
                <a:moveTo>
                  <a:pt x="24914" y="132734"/>
                </a:moveTo>
                <a:lnTo>
                  <a:pt x="103868" y="132734"/>
                </a:lnTo>
                <a:cubicBezTo>
                  <a:pt x="117669" y="132734"/>
                  <a:pt x="128782" y="143920"/>
                  <a:pt x="128782" y="157611"/>
                </a:cubicBezTo>
                <a:lnTo>
                  <a:pt x="128782" y="605663"/>
                </a:lnTo>
                <a:lnTo>
                  <a:pt x="0" y="605663"/>
                </a:lnTo>
                <a:lnTo>
                  <a:pt x="0" y="157611"/>
                </a:lnTo>
                <a:cubicBezTo>
                  <a:pt x="0" y="143920"/>
                  <a:pt x="11202" y="132734"/>
                  <a:pt x="24914" y="132734"/>
                </a:cubicBezTo>
                <a:close/>
                <a:moveTo>
                  <a:pt x="338648" y="0"/>
                </a:moveTo>
                <a:lnTo>
                  <a:pt x="417602" y="0"/>
                </a:lnTo>
                <a:cubicBezTo>
                  <a:pt x="431314" y="0"/>
                  <a:pt x="442516" y="11186"/>
                  <a:pt x="442516" y="24878"/>
                </a:cubicBezTo>
                <a:lnTo>
                  <a:pt x="442516" y="605663"/>
                </a:lnTo>
                <a:lnTo>
                  <a:pt x="313734" y="605663"/>
                </a:lnTo>
                <a:lnTo>
                  <a:pt x="313734" y="24878"/>
                </a:lnTo>
                <a:cubicBezTo>
                  <a:pt x="313734" y="11186"/>
                  <a:pt x="324936" y="0"/>
                  <a:pt x="33864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3196408" y="4235640"/>
            <a:ext cx="609685" cy="545382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08708" h="544509">
                <a:moveTo>
                  <a:pt x="144870" y="175007"/>
                </a:moveTo>
                <a:lnTo>
                  <a:pt x="464199" y="175007"/>
                </a:lnTo>
                <a:cubicBezTo>
                  <a:pt x="472330" y="175007"/>
                  <a:pt x="477700" y="183425"/>
                  <a:pt x="474269" y="190874"/>
                </a:cubicBezTo>
                <a:lnTo>
                  <a:pt x="314567" y="538028"/>
                </a:lnTo>
                <a:cubicBezTo>
                  <a:pt x="310539" y="546670"/>
                  <a:pt x="298306" y="546670"/>
                  <a:pt x="294278" y="538028"/>
                </a:cubicBezTo>
                <a:lnTo>
                  <a:pt x="134725" y="190800"/>
                </a:lnTo>
                <a:cubicBezTo>
                  <a:pt x="131294" y="183425"/>
                  <a:pt x="136739" y="174932"/>
                  <a:pt x="144870" y="175007"/>
                </a:cubicBezTo>
                <a:close/>
                <a:moveTo>
                  <a:pt x="512221" y="174932"/>
                </a:moveTo>
                <a:lnTo>
                  <a:pt x="596453" y="174932"/>
                </a:lnTo>
                <a:cubicBezTo>
                  <a:pt x="605705" y="174932"/>
                  <a:pt x="610927" y="185585"/>
                  <a:pt x="605332" y="192960"/>
                </a:cubicBezTo>
                <a:lnTo>
                  <a:pt x="394489" y="467855"/>
                </a:lnTo>
                <a:cubicBezTo>
                  <a:pt x="386431" y="478434"/>
                  <a:pt x="370017" y="468451"/>
                  <a:pt x="375538" y="456383"/>
                </a:cubicBezTo>
                <a:lnTo>
                  <a:pt x="502074" y="181488"/>
                </a:lnTo>
                <a:cubicBezTo>
                  <a:pt x="503939" y="177465"/>
                  <a:pt x="507893" y="174932"/>
                  <a:pt x="512221" y="174932"/>
                </a:cubicBezTo>
                <a:close/>
                <a:moveTo>
                  <a:pt x="12185" y="174932"/>
                </a:moveTo>
                <a:lnTo>
                  <a:pt x="96783" y="174932"/>
                </a:lnTo>
                <a:cubicBezTo>
                  <a:pt x="101110" y="174932"/>
                  <a:pt x="105063" y="177539"/>
                  <a:pt x="106854" y="181487"/>
                </a:cubicBezTo>
                <a:lnTo>
                  <a:pt x="233526" y="456949"/>
                </a:lnTo>
                <a:cubicBezTo>
                  <a:pt x="239047" y="469016"/>
                  <a:pt x="222635" y="478998"/>
                  <a:pt x="214578" y="468421"/>
                </a:cubicBezTo>
                <a:lnTo>
                  <a:pt x="3308" y="192959"/>
                </a:lnTo>
                <a:cubicBezTo>
                  <a:pt x="-2287" y="185584"/>
                  <a:pt x="2935" y="174932"/>
                  <a:pt x="12185" y="174932"/>
                </a:cubicBezTo>
                <a:close/>
                <a:moveTo>
                  <a:pt x="556451" y="76519"/>
                </a:moveTo>
                <a:cubicBezTo>
                  <a:pt x="560155" y="76156"/>
                  <a:pt x="564036" y="77627"/>
                  <a:pt x="566536" y="81090"/>
                </a:cubicBezTo>
                <a:lnTo>
                  <a:pt x="606541" y="135826"/>
                </a:lnTo>
                <a:cubicBezTo>
                  <a:pt x="611915" y="143198"/>
                  <a:pt x="606691" y="153550"/>
                  <a:pt x="597510" y="153550"/>
                </a:cubicBezTo>
                <a:lnTo>
                  <a:pt x="532353" y="153550"/>
                </a:lnTo>
                <a:cubicBezTo>
                  <a:pt x="524218" y="153550"/>
                  <a:pt x="518769" y="145135"/>
                  <a:pt x="522203" y="137688"/>
                </a:cubicBezTo>
                <a:lnTo>
                  <a:pt x="547430" y="82952"/>
                </a:lnTo>
                <a:cubicBezTo>
                  <a:pt x="549221" y="79079"/>
                  <a:pt x="552747" y="76882"/>
                  <a:pt x="556451" y="76519"/>
                </a:cubicBezTo>
                <a:close/>
                <a:moveTo>
                  <a:pt x="52488" y="76227"/>
                </a:moveTo>
                <a:cubicBezTo>
                  <a:pt x="56188" y="76600"/>
                  <a:pt x="59693" y="78796"/>
                  <a:pt x="61445" y="82668"/>
                </a:cubicBezTo>
                <a:lnTo>
                  <a:pt x="86798" y="137691"/>
                </a:lnTo>
                <a:cubicBezTo>
                  <a:pt x="90154" y="145136"/>
                  <a:pt x="84785" y="153550"/>
                  <a:pt x="76657" y="153550"/>
                </a:cubicBezTo>
                <a:lnTo>
                  <a:pt x="11187" y="153550"/>
                </a:lnTo>
                <a:cubicBezTo>
                  <a:pt x="2015" y="153550"/>
                  <a:pt x="-3204" y="143201"/>
                  <a:pt x="2165" y="135829"/>
                </a:cubicBezTo>
                <a:lnTo>
                  <a:pt x="42356" y="80732"/>
                </a:lnTo>
                <a:cubicBezTo>
                  <a:pt x="44892" y="77307"/>
                  <a:pt x="48788" y="75855"/>
                  <a:pt x="52488" y="76227"/>
                </a:cubicBezTo>
                <a:close/>
                <a:moveTo>
                  <a:pt x="297407" y="19733"/>
                </a:moveTo>
                <a:cubicBezTo>
                  <a:pt x="301585" y="16159"/>
                  <a:pt x="307628" y="16159"/>
                  <a:pt x="311805" y="19733"/>
                </a:cubicBezTo>
                <a:cubicBezTo>
                  <a:pt x="349031" y="51456"/>
                  <a:pt x="406175" y="100008"/>
                  <a:pt x="446012" y="133891"/>
                </a:cubicBezTo>
                <a:cubicBezTo>
                  <a:pt x="453919" y="140593"/>
                  <a:pt x="449145" y="153550"/>
                  <a:pt x="438775" y="153550"/>
                </a:cubicBezTo>
                <a:lnTo>
                  <a:pt x="170363" y="153550"/>
                </a:lnTo>
                <a:cubicBezTo>
                  <a:pt x="159919" y="153550"/>
                  <a:pt x="155145" y="140593"/>
                  <a:pt x="163127" y="133891"/>
                </a:cubicBezTo>
                <a:cubicBezTo>
                  <a:pt x="203262" y="99785"/>
                  <a:pt x="260853" y="50935"/>
                  <a:pt x="297407" y="19733"/>
                </a:cubicBezTo>
                <a:close/>
                <a:moveTo>
                  <a:pt x="351925" y="0"/>
                </a:moveTo>
                <a:lnTo>
                  <a:pt x="501739" y="0"/>
                </a:lnTo>
                <a:cubicBezTo>
                  <a:pt x="505245" y="0"/>
                  <a:pt x="508603" y="1713"/>
                  <a:pt x="510692" y="4543"/>
                </a:cubicBezTo>
                <a:lnTo>
                  <a:pt x="537103" y="40740"/>
                </a:lnTo>
                <a:cubicBezTo>
                  <a:pt x="539491" y="44017"/>
                  <a:pt x="539938" y="48337"/>
                  <a:pt x="538222" y="51987"/>
                </a:cubicBezTo>
                <a:lnTo>
                  <a:pt x="500620" y="133690"/>
                </a:lnTo>
                <a:cubicBezTo>
                  <a:pt x="497561" y="140393"/>
                  <a:pt x="488981" y="142330"/>
                  <a:pt x="483311" y="137563"/>
                </a:cubicBezTo>
                <a:cubicBezTo>
                  <a:pt x="451155" y="110229"/>
                  <a:pt x="389976" y="58243"/>
                  <a:pt x="344688" y="19662"/>
                </a:cubicBezTo>
                <a:cubicBezTo>
                  <a:pt x="336780" y="12959"/>
                  <a:pt x="341555" y="0"/>
                  <a:pt x="351925" y="0"/>
                </a:cubicBezTo>
                <a:close/>
                <a:moveTo>
                  <a:pt x="106956" y="0"/>
                </a:moveTo>
                <a:lnTo>
                  <a:pt x="257280" y="0"/>
                </a:lnTo>
                <a:cubicBezTo>
                  <a:pt x="267649" y="0"/>
                  <a:pt x="272424" y="12959"/>
                  <a:pt x="264516" y="19662"/>
                </a:cubicBezTo>
                <a:cubicBezTo>
                  <a:pt x="219680" y="57870"/>
                  <a:pt x="158059" y="110155"/>
                  <a:pt x="125756" y="137563"/>
                </a:cubicBezTo>
                <a:cubicBezTo>
                  <a:pt x="120086" y="142330"/>
                  <a:pt x="111507" y="140393"/>
                  <a:pt x="108448" y="133690"/>
                </a:cubicBezTo>
                <a:lnTo>
                  <a:pt x="70700" y="51614"/>
                </a:lnTo>
                <a:cubicBezTo>
                  <a:pt x="68984" y="47965"/>
                  <a:pt x="69431" y="43645"/>
                  <a:pt x="71819" y="40368"/>
                </a:cubicBezTo>
                <a:lnTo>
                  <a:pt x="98004" y="4543"/>
                </a:lnTo>
                <a:cubicBezTo>
                  <a:pt x="100093" y="1713"/>
                  <a:pt x="103450" y="0"/>
                  <a:pt x="10695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9928411" y="4166992"/>
            <a:ext cx="701489" cy="609684"/>
          </a:xfrm>
          <a:custGeom>
            <a:avLst/>
            <a:gdLst>
              <a:gd name="connsiteX0" fmla="*/ 55606 w 548434"/>
              <a:gd name="connsiteY0" fmla="*/ 526630 h 605663"/>
              <a:gd name="connsiteX1" fmla="*/ 492688 w 548434"/>
              <a:gd name="connsiteY1" fmla="*/ 526630 h 605663"/>
              <a:gd name="connsiteX2" fmla="*/ 492688 w 548434"/>
              <a:gd name="connsiteY2" fmla="*/ 605663 h 605663"/>
              <a:gd name="connsiteX3" fmla="*/ 55606 w 548434"/>
              <a:gd name="connsiteY3" fmla="*/ 605663 h 605663"/>
              <a:gd name="connsiteX4" fmla="*/ 274143 w 548434"/>
              <a:gd name="connsiteY4" fmla="*/ 0 h 605663"/>
              <a:gd name="connsiteX5" fmla="*/ 386589 w 548434"/>
              <a:gd name="connsiteY5" fmla="*/ 252715 h 605663"/>
              <a:gd name="connsiteX6" fmla="*/ 548434 w 548434"/>
              <a:gd name="connsiteY6" fmla="*/ 91102 h 605663"/>
              <a:gd name="connsiteX7" fmla="*/ 490876 w 548434"/>
              <a:gd name="connsiteY7" fmla="*/ 485137 h 605663"/>
              <a:gd name="connsiteX8" fmla="*/ 57410 w 548434"/>
              <a:gd name="connsiteY8" fmla="*/ 485137 h 605663"/>
              <a:gd name="connsiteX9" fmla="*/ 0 w 548434"/>
              <a:gd name="connsiteY9" fmla="*/ 91102 h 605663"/>
              <a:gd name="connsiteX10" fmla="*/ 161845 w 548434"/>
              <a:gd name="connsiteY10" fmla="*/ 252715 h 60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8434" h="605663">
                <a:moveTo>
                  <a:pt x="55606" y="526630"/>
                </a:moveTo>
                <a:lnTo>
                  <a:pt x="492688" y="526630"/>
                </a:lnTo>
                <a:lnTo>
                  <a:pt x="492688" y="605663"/>
                </a:lnTo>
                <a:lnTo>
                  <a:pt x="55606" y="605663"/>
                </a:lnTo>
                <a:close/>
                <a:moveTo>
                  <a:pt x="274143" y="0"/>
                </a:moveTo>
                <a:lnTo>
                  <a:pt x="386589" y="252715"/>
                </a:lnTo>
                <a:lnTo>
                  <a:pt x="548434" y="91102"/>
                </a:lnTo>
                <a:lnTo>
                  <a:pt x="490876" y="485137"/>
                </a:lnTo>
                <a:lnTo>
                  <a:pt x="57410" y="485137"/>
                </a:lnTo>
                <a:lnTo>
                  <a:pt x="0" y="91102"/>
                </a:lnTo>
                <a:lnTo>
                  <a:pt x="161845" y="2527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A39BA03-865E-C3D4-32CC-6C34E9662D16}"/>
              </a:ext>
            </a:extLst>
          </p:cNvPr>
          <p:cNvSpPr txBox="1"/>
          <p:nvPr/>
        </p:nvSpPr>
        <p:spPr>
          <a:xfrm>
            <a:off x="1016699" y="1002876"/>
            <a:ext cx="8851900" cy="792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51PPT模板网 官网唯一网址：www.51pptmoban.com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/>
          <p:cNvSpPr/>
          <p:nvPr/>
        </p:nvSpPr>
        <p:spPr>
          <a:xfrm rot="2700000">
            <a:off x="1544285" y="2370212"/>
            <a:ext cx="3179010" cy="3179010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pic>
        <p:nvPicPr>
          <p:cNvPr id="35" name="图片 34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5892" y="1451471"/>
            <a:ext cx="4495799" cy="4495799"/>
          </a:xfrm>
          <a:custGeom>
            <a:avLst/>
            <a:gdLst>
              <a:gd name="connsiteX0" fmla="*/ 2247899 w 4495799"/>
              <a:gd name="connsiteY0" fmla="*/ 0 h 4495799"/>
              <a:gd name="connsiteX1" fmla="*/ 4495799 w 4495799"/>
              <a:gd name="connsiteY1" fmla="*/ 2247899 h 4495799"/>
              <a:gd name="connsiteX2" fmla="*/ 2247899 w 4495799"/>
              <a:gd name="connsiteY2" fmla="*/ 4495799 h 4495799"/>
              <a:gd name="connsiteX3" fmla="*/ 0 w 4495799"/>
              <a:gd name="connsiteY3" fmla="*/ 2247899 h 449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799" h="4495799">
                <a:moveTo>
                  <a:pt x="2247899" y="0"/>
                </a:moveTo>
                <a:lnTo>
                  <a:pt x="4495799" y="2247899"/>
                </a:lnTo>
                <a:lnTo>
                  <a:pt x="2247899" y="4495799"/>
                </a:lnTo>
                <a:lnTo>
                  <a:pt x="0" y="2247899"/>
                </a:lnTo>
                <a:close/>
              </a:path>
            </a:pathLst>
          </a:custGeom>
        </p:spPr>
      </p:pic>
      <p:sp>
        <p:nvSpPr>
          <p:cNvPr id="2" name="标题"/>
          <p:cNvSpPr txBox="1"/>
          <p:nvPr/>
        </p:nvSpPr>
        <p:spPr>
          <a:xfrm>
            <a:off x="986507" y="274868"/>
            <a:ext cx="1682512" cy="53399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spc="120">
                <a:solidFill>
                  <a:schemeClr val="accent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100000">
                      <a:schemeClr val="accent1"/>
                    </a:gs>
                    <a:gs pos="55000">
                      <a:srgbClr val="F46900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添加标题</a:t>
            </a:r>
            <a:endParaRPr lang="zh-CN" altLang="en-US" dirty="0">
              <a:gradFill>
                <a:gsLst>
                  <a:gs pos="100000">
                    <a:schemeClr val="accent1"/>
                  </a:gs>
                  <a:gs pos="55000">
                    <a:srgbClr val="F46900"/>
                  </a:gs>
                  <a:gs pos="0">
                    <a:schemeClr val="accent2"/>
                  </a:gs>
                </a:gsLst>
                <a:lin ang="2700000" scaled="1"/>
              </a:gra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汉仪雅酷黑 65W" panose="020B0604020202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9286" y="406400"/>
            <a:ext cx="322430" cy="320532"/>
            <a:chOff x="46037" y="23018"/>
            <a:chExt cx="207168" cy="230187"/>
          </a:xfrm>
        </p:grpSpPr>
        <p:sp>
          <p:nvSpPr>
            <p:cNvPr id="4" name="任意多边形: 形状 3"/>
            <p:cNvSpPr/>
            <p:nvPr/>
          </p:nvSpPr>
          <p:spPr>
            <a:xfrm>
              <a:off x="46037" y="23018"/>
              <a:ext cx="184150" cy="230187"/>
            </a:xfrm>
            <a:custGeom>
              <a:avLst/>
              <a:gdLst>
                <a:gd name="connsiteX0" fmla="*/ 184150 w 184150"/>
                <a:gd name="connsiteY0" fmla="*/ 71345 h 230187"/>
                <a:gd name="connsiteX1" fmla="*/ 184150 w 184150"/>
                <a:gd name="connsiteY1" fmla="*/ 11509 h 230187"/>
                <a:gd name="connsiteX2" fmla="*/ 172641 w 184150"/>
                <a:gd name="connsiteY2" fmla="*/ 0 h 230187"/>
                <a:gd name="connsiteX3" fmla="*/ 11509 w 184150"/>
                <a:gd name="connsiteY3" fmla="*/ 0 h 230187"/>
                <a:gd name="connsiteX4" fmla="*/ 0 w 184150"/>
                <a:gd name="connsiteY4" fmla="*/ 11509 h 230187"/>
                <a:gd name="connsiteX5" fmla="*/ 0 w 184150"/>
                <a:gd name="connsiteY5" fmla="*/ 218678 h 230187"/>
                <a:gd name="connsiteX6" fmla="*/ 11509 w 184150"/>
                <a:gd name="connsiteY6" fmla="*/ 230188 h 230187"/>
                <a:gd name="connsiteX7" fmla="*/ 69056 w 184150"/>
                <a:gd name="connsiteY7" fmla="*/ 230188 h 23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150" h="230187">
                  <a:moveTo>
                    <a:pt x="184150" y="71345"/>
                  </a:moveTo>
                  <a:lnTo>
                    <a:pt x="184150" y="11509"/>
                  </a:lnTo>
                  <a:cubicBezTo>
                    <a:pt x="184150" y="5153"/>
                    <a:pt x="178997" y="0"/>
                    <a:pt x="172641" y="0"/>
                  </a:cubicBezTo>
                  <a:lnTo>
                    <a:pt x="11509" y="0"/>
                  </a:lnTo>
                  <a:cubicBezTo>
                    <a:pt x="5153" y="0"/>
                    <a:pt x="0" y="5153"/>
                    <a:pt x="0" y="11509"/>
                  </a:cubicBezTo>
                  <a:lnTo>
                    <a:pt x="0" y="218678"/>
                  </a:lnTo>
                  <a:cubicBezTo>
                    <a:pt x="0" y="225035"/>
                    <a:pt x="5153" y="230188"/>
                    <a:pt x="11509" y="230188"/>
                  </a:cubicBezTo>
                  <a:lnTo>
                    <a:pt x="69056" y="230188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92075" y="80565"/>
              <a:ext cx="74810" cy="5754"/>
            </a:xfrm>
            <a:custGeom>
              <a:avLst/>
              <a:gdLst>
                <a:gd name="connsiteX0" fmla="*/ 0 w 74810"/>
                <a:gd name="connsiteY0" fmla="*/ 0 h 5754"/>
                <a:gd name="connsiteX1" fmla="*/ 74811 w 74810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810" h="5754">
                  <a:moveTo>
                    <a:pt x="0" y="0"/>
                  </a:moveTo>
                  <a:lnTo>
                    <a:pt x="74811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92075" y="120848"/>
              <a:ext cx="28773" cy="5754"/>
            </a:xfrm>
            <a:custGeom>
              <a:avLst/>
              <a:gdLst>
                <a:gd name="connsiteX0" fmla="*/ 0 w 28773"/>
                <a:gd name="connsiteY0" fmla="*/ 0 h 5754"/>
                <a:gd name="connsiteX1" fmla="*/ 28773 w 28773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773" h="5754">
                  <a:moveTo>
                    <a:pt x="0" y="0"/>
                  </a:moveTo>
                  <a:lnTo>
                    <a:pt x="28773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rot="5400000">
              <a:off x="138112" y="138112"/>
              <a:ext cx="115093" cy="115093"/>
            </a:xfrm>
            <a:custGeom>
              <a:avLst/>
              <a:gdLst>
                <a:gd name="connsiteX0" fmla="*/ 115094 w 115093"/>
                <a:gd name="connsiteY0" fmla="*/ 57547 h 115093"/>
                <a:gd name="connsiteX1" fmla="*/ 57547 w 115093"/>
                <a:gd name="connsiteY1" fmla="*/ 115094 h 115093"/>
                <a:gd name="connsiteX2" fmla="*/ 0 w 115093"/>
                <a:gd name="connsiteY2" fmla="*/ 57547 h 115093"/>
                <a:gd name="connsiteX3" fmla="*/ 57547 w 115093"/>
                <a:gd name="connsiteY3" fmla="*/ 0 h 115093"/>
                <a:gd name="connsiteX4" fmla="*/ 115094 w 115093"/>
                <a:gd name="connsiteY4" fmla="*/ 57547 h 11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93" h="115093">
                  <a:moveTo>
                    <a:pt x="115094" y="57547"/>
                  </a:moveTo>
                  <a:cubicBezTo>
                    <a:pt x="115094" y="89329"/>
                    <a:pt x="89329" y="115094"/>
                    <a:pt x="57547" y="115094"/>
                  </a:cubicBezTo>
                  <a:cubicBezTo>
                    <a:pt x="25765" y="115094"/>
                    <a:pt x="0" y="89329"/>
                    <a:pt x="0" y="57547"/>
                  </a:cubicBezTo>
                  <a:cubicBezTo>
                    <a:pt x="0" y="25765"/>
                    <a:pt x="25765" y="0"/>
                    <a:pt x="57547" y="0"/>
                  </a:cubicBezTo>
                  <a:cubicBezTo>
                    <a:pt x="89329" y="0"/>
                    <a:pt x="115094" y="25765"/>
                    <a:pt x="115094" y="57547"/>
                  </a:cubicBezTo>
                  <a:close/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195659" y="207168"/>
              <a:ext cx="5754" cy="17264"/>
            </a:xfrm>
            <a:custGeom>
              <a:avLst/>
              <a:gdLst>
                <a:gd name="connsiteX0" fmla="*/ 0 w 5754"/>
                <a:gd name="connsiteY0" fmla="*/ 0 h 17264"/>
                <a:gd name="connsiteX1" fmla="*/ 0 w 5754"/>
                <a:gd name="connsiteY1" fmla="*/ 17264 h 1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54" h="17264">
                  <a:moveTo>
                    <a:pt x="0" y="0"/>
                  </a:moveTo>
                  <a:lnTo>
                    <a:pt x="0" y="17264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184150" y="161131"/>
              <a:ext cx="23018" cy="23018"/>
            </a:xfrm>
            <a:custGeom>
              <a:avLst/>
              <a:gdLst>
                <a:gd name="connsiteX0" fmla="*/ 23019 w 23018"/>
                <a:gd name="connsiteY0" fmla="*/ 11509 h 23018"/>
                <a:gd name="connsiteX1" fmla="*/ 11509 w 23018"/>
                <a:gd name="connsiteY1" fmla="*/ 23019 h 23018"/>
                <a:gd name="connsiteX2" fmla="*/ 0 w 23018"/>
                <a:gd name="connsiteY2" fmla="*/ 11509 h 23018"/>
                <a:gd name="connsiteX3" fmla="*/ 11509 w 23018"/>
                <a:gd name="connsiteY3" fmla="*/ 0 h 23018"/>
                <a:gd name="connsiteX4" fmla="*/ 23019 w 23018"/>
                <a:gd name="connsiteY4" fmla="*/ 11509 h 2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18" h="23018">
                  <a:moveTo>
                    <a:pt x="23019" y="11509"/>
                  </a:moveTo>
                  <a:cubicBezTo>
                    <a:pt x="23019" y="17866"/>
                    <a:pt x="17866" y="23019"/>
                    <a:pt x="11509" y="23019"/>
                  </a:cubicBezTo>
                  <a:cubicBezTo>
                    <a:pt x="5153" y="23019"/>
                    <a:pt x="0" y="17866"/>
                    <a:pt x="0" y="11509"/>
                  </a:cubicBezTo>
                  <a:cubicBezTo>
                    <a:pt x="0" y="5153"/>
                    <a:pt x="5153" y="0"/>
                    <a:pt x="11509" y="0"/>
                  </a:cubicBezTo>
                  <a:cubicBezTo>
                    <a:pt x="17866" y="0"/>
                    <a:pt x="23019" y="5153"/>
                    <a:pt x="23019" y="11509"/>
                  </a:cubicBezTo>
                  <a:close/>
                </a:path>
              </a:pathLst>
            </a:custGeom>
            <a:noFill/>
            <a:ln w="12700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249640" y="2242763"/>
            <a:ext cx="4495800" cy="7065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请您单击此处添加合适的文字加以说明，可适当地调整文字大小或者颜色等属性</a:t>
            </a:r>
            <a:endParaRPr lang="zh-CN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249640" y="1711817"/>
            <a:ext cx="3048027" cy="397933"/>
            <a:chOff x="585712" y="1017645"/>
            <a:chExt cx="4074431" cy="397933"/>
          </a:xfrm>
        </p:grpSpPr>
        <p:sp>
          <p:nvSpPr>
            <p:cNvPr id="19" name="矩形 18"/>
            <p:cNvSpPr/>
            <p:nvPr/>
          </p:nvSpPr>
          <p:spPr>
            <a:xfrm>
              <a:off x="695807" y="1055745"/>
              <a:ext cx="3964336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85712" y="1017645"/>
              <a:ext cx="3964336" cy="35983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351618" y="1728218"/>
            <a:ext cx="2517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8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添加标题</a:t>
            </a:r>
            <a:endParaRPr lang="en-US" altLang="zh-CN" sz="1600" spc="8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49640" y="3735013"/>
            <a:ext cx="5447060" cy="7064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l"/>
            <a:r>
              <a: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51PPT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模板网，幻灯片演示模板及素材免费下载！</a:t>
            </a:r>
          </a:p>
          <a:p>
            <a:pPr algn="l"/>
            <a:r>
              <a: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51PPT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模板网 官网唯一网址：</a:t>
            </a:r>
            <a:r>
              <a: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www.51pptmoban.com</a:t>
            </a:r>
            <a:endParaRPr lang="zh-CN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249640" y="3204067"/>
            <a:ext cx="3048027" cy="397933"/>
            <a:chOff x="585712" y="1017645"/>
            <a:chExt cx="4074431" cy="397933"/>
          </a:xfrm>
        </p:grpSpPr>
        <p:sp>
          <p:nvSpPr>
            <p:cNvPr id="24" name="矩形 23"/>
            <p:cNvSpPr/>
            <p:nvPr/>
          </p:nvSpPr>
          <p:spPr>
            <a:xfrm>
              <a:off x="695807" y="1055745"/>
              <a:ext cx="3964336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85712" y="1017645"/>
              <a:ext cx="3964336" cy="359833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98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351618" y="3220468"/>
            <a:ext cx="2517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8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添加标题</a:t>
            </a:r>
            <a:endParaRPr lang="en-US" altLang="zh-CN" sz="1600" spc="8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49640" y="5240729"/>
            <a:ext cx="4495800" cy="7065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请您单击此处添加合适的文字加以说明，可适当地调整文字大小或者颜色等属性</a:t>
            </a:r>
            <a:endParaRPr lang="zh-CN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249640" y="4709783"/>
            <a:ext cx="3048027" cy="397933"/>
            <a:chOff x="585712" y="1017645"/>
            <a:chExt cx="4074431" cy="397933"/>
          </a:xfrm>
        </p:grpSpPr>
        <p:sp>
          <p:nvSpPr>
            <p:cNvPr id="29" name="矩形 28"/>
            <p:cNvSpPr/>
            <p:nvPr/>
          </p:nvSpPr>
          <p:spPr>
            <a:xfrm>
              <a:off x="695807" y="1055745"/>
              <a:ext cx="3964336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85712" y="1017645"/>
              <a:ext cx="3964336" cy="35983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6351618" y="4726184"/>
            <a:ext cx="2517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8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添加标题</a:t>
            </a:r>
            <a:endParaRPr lang="en-US" altLang="zh-CN" sz="1600" spc="8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pic>
        <p:nvPicPr>
          <p:cNvPr id="38" name="图片 37"/>
          <p:cNvPicPr/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232" b="100000" l="10000" r="90000">
                        <a14:foregroundMark x1="49141" y1="22928" x2="47109" y2="32597"/>
                        <a14:foregroundMark x1="49063" y1="20994" x2="56328" y2="36740"/>
                        <a14:foregroundMark x1="47031" y1="37293" x2="44922" y2="49171"/>
                        <a14:foregroundMark x1="47266" y1="33702" x2="43672" y2="55525"/>
                        <a14:foregroundMark x1="48906" y1="20718" x2="47734" y2="29282"/>
                        <a14:foregroundMark x1="49141" y1="20166" x2="55859" y2="35083"/>
                        <a14:foregroundMark x1="53672" y1="30663" x2="49297" y2="20718"/>
                        <a14:foregroundMark x1="49688" y1="19061" x2="54219" y2="32044"/>
                        <a14:foregroundMark x1="53047" y1="28177" x2="48906" y2="18508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0842" y="662825"/>
            <a:ext cx="6768121" cy="1877197"/>
          </a:xfrm>
          <a:custGeom>
            <a:avLst/>
            <a:gdLst>
              <a:gd name="connsiteX0" fmla="*/ 0 w 6768121"/>
              <a:gd name="connsiteY0" fmla="*/ 0 h 1877197"/>
              <a:gd name="connsiteX1" fmla="*/ 6768121 w 6768121"/>
              <a:gd name="connsiteY1" fmla="*/ 0 h 1877197"/>
              <a:gd name="connsiteX2" fmla="*/ 6768121 w 6768121"/>
              <a:gd name="connsiteY2" fmla="*/ 1877197 h 1877197"/>
              <a:gd name="connsiteX3" fmla="*/ 6559679 w 6768121"/>
              <a:gd name="connsiteY3" fmla="*/ 1877197 h 1877197"/>
              <a:gd name="connsiteX4" fmla="*/ 3902842 w 6768121"/>
              <a:gd name="connsiteY4" fmla="*/ 480175 h 1877197"/>
              <a:gd name="connsiteX5" fmla="*/ 4809681 w 6768121"/>
              <a:gd name="connsiteY5" fmla="*/ 1877197 h 1877197"/>
              <a:gd name="connsiteX6" fmla="*/ 0 w 6768121"/>
              <a:gd name="connsiteY6" fmla="*/ 1877197 h 1877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68121" h="1877197">
                <a:moveTo>
                  <a:pt x="0" y="0"/>
                </a:moveTo>
                <a:lnTo>
                  <a:pt x="6768121" y="0"/>
                </a:lnTo>
                <a:lnTo>
                  <a:pt x="6768121" y="1877197"/>
                </a:lnTo>
                <a:lnTo>
                  <a:pt x="6559679" y="1877197"/>
                </a:lnTo>
                <a:lnTo>
                  <a:pt x="3902842" y="480175"/>
                </a:lnTo>
                <a:lnTo>
                  <a:pt x="4809681" y="1877197"/>
                </a:lnTo>
                <a:lnTo>
                  <a:pt x="0" y="1877197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标题"/>
          <p:cNvSpPr txBox="1"/>
          <p:nvPr>
            <p:custDataLst>
              <p:tags r:id="rId2"/>
            </p:custDataLst>
          </p:nvPr>
        </p:nvSpPr>
        <p:spPr>
          <a:xfrm>
            <a:off x="986507" y="274868"/>
            <a:ext cx="1682512" cy="53399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spc="120">
                <a:solidFill>
                  <a:schemeClr val="accent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100000">
                      <a:schemeClr val="accent1"/>
                    </a:gs>
                    <a:gs pos="55000">
                      <a:srgbClr val="F46900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添加标题</a:t>
            </a:r>
            <a:endParaRPr lang="zh-CN" altLang="en-US" dirty="0">
              <a:gradFill>
                <a:gsLst>
                  <a:gs pos="100000">
                    <a:schemeClr val="accent1"/>
                  </a:gs>
                  <a:gs pos="55000">
                    <a:srgbClr val="F46900"/>
                  </a:gs>
                  <a:gs pos="0">
                    <a:schemeClr val="accent2"/>
                  </a:gs>
                </a:gsLst>
                <a:lin ang="2700000" scaled="1"/>
              </a:gra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汉仪雅酷黑 65W" panose="020B0604020202020204" pitchFamily="34" charset="-122"/>
            </a:endParaRPr>
          </a:p>
        </p:txBody>
      </p:sp>
      <p:grpSp>
        <p:nvGrpSpPr>
          <p:cNvPr id="3" name="PA-组合 2"/>
          <p:cNvGrpSpPr/>
          <p:nvPr>
            <p:custDataLst>
              <p:tags r:id="rId3"/>
            </p:custDataLst>
          </p:nvPr>
        </p:nvGrpSpPr>
        <p:grpSpPr>
          <a:xfrm>
            <a:off x="599286" y="406400"/>
            <a:ext cx="322430" cy="320532"/>
            <a:chOff x="46037" y="23018"/>
            <a:chExt cx="207168" cy="230187"/>
          </a:xfrm>
        </p:grpSpPr>
        <p:sp>
          <p:nvSpPr>
            <p:cNvPr id="4" name="PA-任意多边形 3"/>
            <p:cNvSpPr/>
            <p:nvPr>
              <p:custDataLst>
                <p:tags r:id="rId4"/>
              </p:custDataLst>
            </p:nvPr>
          </p:nvSpPr>
          <p:spPr>
            <a:xfrm>
              <a:off x="46037" y="23018"/>
              <a:ext cx="184150" cy="230187"/>
            </a:xfrm>
            <a:custGeom>
              <a:avLst/>
              <a:gdLst>
                <a:gd name="connsiteX0" fmla="*/ 184150 w 184150"/>
                <a:gd name="connsiteY0" fmla="*/ 71345 h 230187"/>
                <a:gd name="connsiteX1" fmla="*/ 184150 w 184150"/>
                <a:gd name="connsiteY1" fmla="*/ 11509 h 230187"/>
                <a:gd name="connsiteX2" fmla="*/ 172641 w 184150"/>
                <a:gd name="connsiteY2" fmla="*/ 0 h 230187"/>
                <a:gd name="connsiteX3" fmla="*/ 11509 w 184150"/>
                <a:gd name="connsiteY3" fmla="*/ 0 h 230187"/>
                <a:gd name="connsiteX4" fmla="*/ 0 w 184150"/>
                <a:gd name="connsiteY4" fmla="*/ 11509 h 230187"/>
                <a:gd name="connsiteX5" fmla="*/ 0 w 184150"/>
                <a:gd name="connsiteY5" fmla="*/ 218678 h 230187"/>
                <a:gd name="connsiteX6" fmla="*/ 11509 w 184150"/>
                <a:gd name="connsiteY6" fmla="*/ 230188 h 230187"/>
                <a:gd name="connsiteX7" fmla="*/ 69056 w 184150"/>
                <a:gd name="connsiteY7" fmla="*/ 230188 h 23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150" h="230187">
                  <a:moveTo>
                    <a:pt x="184150" y="71345"/>
                  </a:moveTo>
                  <a:lnTo>
                    <a:pt x="184150" y="11509"/>
                  </a:lnTo>
                  <a:cubicBezTo>
                    <a:pt x="184150" y="5153"/>
                    <a:pt x="178997" y="0"/>
                    <a:pt x="172641" y="0"/>
                  </a:cubicBezTo>
                  <a:lnTo>
                    <a:pt x="11509" y="0"/>
                  </a:lnTo>
                  <a:cubicBezTo>
                    <a:pt x="5153" y="0"/>
                    <a:pt x="0" y="5153"/>
                    <a:pt x="0" y="11509"/>
                  </a:cubicBezTo>
                  <a:lnTo>
                    <a:pt x="0" y="218678"/>
                  </a:lnTo>
                  <a:cubicBezTo>
                    <a:pt x="0" y="225035"/>
                    <a:pt x="5153" y="230188"/>
                    <a:pt x="11509" y="230188"/>
                  </a:cubicBezTo>
                  <a:lnTo>
                    <a:pt x="69056" y="230188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" name="PA-任意多边形 4"/>
            <p:cNvSpPr/>
            <p:nvPr>
              <p:custDataLst>
                <p:tags r:id="rId5"/>
              </p:custDataLst>
            </p:nvPr>
          </p:nvSpPr>
          <p:spPr>
            <a:xfrm>
              <a:off x="92075" y="80565"/>
              <a:ext cx="74810" cy="5754"/>
            </a:xfrm>
            <a:custGeom>
              <a:avLst/>
              <a:gdLst>
                <a:gd name="connsiteX0" fmla="*/ 0 w 74810"/>
                <a:gd name="connsiteY0" fmla="*/ 0 h 5754"/>
                <a:gd name="connsiteX1" fmla="*/ 74811 w 74810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810" h="5754">
                  <a:moveTo>
                    <a:pt x="0" y="0"/>
                  </a:moveTo>
                  <a:lnTo>
                    <a:pt x="74811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" name="PA-任意多边形 5"/>
            <p:cNvSpPr/>
            <p:nvPr>
              <p:custDataLst>
                <p:tags r:id="rId6"/>
              </p:custDataLst>
            </p:nvPr>
          </p:nvSpPr>
          <p:spPr>
            <a:xfrm>
              <a:off x="92075" y="120848"/>
              <a:ext cx="28773" cy="5754"/>
            </a:xfrm>
            <a:custGeom>
              <a:avLst/>
              <a:gdLst>
                <a:gd name="connsiteX0" fmla="*/ 0 w 28773"/>
                <a:gd name="connsiteY0" fmla="*/ 0 h 5754"/>
                <a:gd name="connsiteX1" fmla="*/ 28773 w 28773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773" h="5754">
                  <a:moveTo>
                    <a:pt x="0" y="0"/>
                  </a:moveTo>
                  <a:lnTo>
                    <a:pt x="28773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" name="PA-任意多边形 6"/>
            <p:cNvSpPr/>
            <p:nvPr>
              <p:custDataLst>
                <p:tags r:id="rId7"/>
              </p:custDataLst>
            </p:nvPr>
          </p:nvSpPr>
          <p:spPr>
            <a:xfrm rot="5400000">
              <a:off x="138112" y="138112"/>
              <a:ext cx="115093" cy="115093"/>
            </a:xfrm>
            <a:custGeom>
              <a:avLst/>
              <a:gdLst>
                <a:gd name="connsiteX0" fmla="*/ 115094 w 115093"/>
                <a:gd name="connsiteY0" fmla="*/ 57547 h 115093"/>
                <a:gd name="connsiteX1" fmla="*/ 57547 w 115093"/>
                <a:gd name="connsiteY1" fmla="*/ 115094 h 115093"/>
                <a:gd name="connsiteX2" fmla="*/ 0 w 115093"/>
                <a:gd name="connsiteY2" fmla="*/ 57547 h 115093"/>
                <a:gd name="connsiteX3" fmla="*/ 57547 w 115093"/>
                <a:gd name="connsiteY3" fmla="*/ 0 h 115093"/>
                <a:gd name="connsiteX4" fmla="*/ 115094 w 115093"/>
                <a:gd name="connsiteY4" fmla="*/ 57547 h 11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93" h="115093">
                  <a:moveTo>
                    <a:pt x="115094" y="57547"/>
                  </a:moveTo>
                  <a:cubicBezTo>
                    <a:pt x="115094" y="89329"/>
                    <a:pt x="89329" y="115094"/>
                    <a:pt x="57547" y="115094"/>
                  </a:cubicBezTo>
                  <a:cubicBezTo>
                    <a:pt x="25765" y="115094"/>
                    <a:pt x="0" y="89329"/>
                    <a:pt x="0" y="57547"/>
                  </a:cubicBezTo>
                  <a:cubicBezTo>
                    <a:pt x="0" y="25765"/>
                    <a:pt x="25765" y="0"/>
                    <a:pt x="57547" y="0"/>
                  </a:cubicBezTo>
                  <a:cubicBezTo>
                    <a:pt x="89329" y="0"/>
                    <a:pt x="115094" y="25765"/>
                    <a:pt x="115094" y="57547"/>
                  </a:cubicBezTo>
                  <a:close/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" name="PA-任意多边形 7"/>
            <p:cNvSpPr/>
            <p:nvPr>
              <p:custDataLst>
                <p:tags r:id="rId8"/>
              </p:custDataLst>
            </p:nvPr>
          </p:nvSpPr>
          <p:spPr>
            <a:xfrm>
              <a:off x="195659" y="207168"/>
              <a:ext cx="5754" cy="17264"/>
            </a:xfrm>
            <a:custGeom>
              <a:avLst/>
              <a:gdLst>
                <a:gd name="connsiteX0" fmla="*/ 0 w 5754"/>
                <a:gd name="connsiteY0" fmla="*/ 0 h 17264"/>
                <a:gd name="connsiteX1" fmla="*/ 0 w 5754"/>
                <a:gd name="connsiteY1" fmla="*/ 17264 h 1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54" h="17264">
                  <a:moveTo>
                    <a:pt x="0" y="0"/>
                  </a:moveTo>
                  <a:lnTo>
                    <a:pt x="0" y="17264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9" name="PA-任意多边形 8"/>
            <p:cNvSpPr/>
            <p:nvPr>
              <p:custDataLst>
                <p:tags r:id="rId9"/>
              </p:custDataLst>
            </p:nvPr>
          </p:nvSpPr>
          <p:spPr>
            <a:xfrm>
              <a:off x="184150" y="161131"/>
              <a:ext cx="23018" cy="23018"/>
            </a:xfrm>
            <a:custGeom>
              <a:avLst/>
              <a:gdLst>
                <a:gd name="connsiteX0" fmla="*/ 23019 w 23018"/>
                <a:gd name="connsiteY0" fmla="*/ 11509 h 23018"/>
                <a:gd name="connsiteX1" fmla="*/ 11509 w 23018"/>
                <a:gd name="connsiteY1" fmla="*/ 23019 h 23018"/>
                <a:gd name="connsiteX2" fmla="*/ 0 w 23018"/>
                <a:gd name="connsiteY2" fmla="*/ 11509 h 23018"/>
                <a:gd name="connsiteX3" fmla="*/ 11509 w 23018"/>
                <a:gd name="connsiteY3" fmla="*/ 0 h 23018"/>
                <a:gd name="connsiteX4" fmla="*/ 23019 w 23018"/>
                <a:gd name="connsiteY4" fmla="*/ 11509 h 2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18" h="23018">
                  <a:moveTo>
                    <a:pt x="23019" y="11509"/>
                  </a:moveTo>
                  <a:cubicBezTo>
                    <a:pt x="23019" y="17866"/>
                    <a:pt x="17866" y="23019"/>
                    <a:pt x="11509" y="23019"/>
                  </a:cubicBezTo>
                  <a:cubicBezTo>
                    <a:pt x="5153" y="23019"/>
                    <a:pt x="0" y="17866"/>
                    <a:pt x="0" y="11509"/>
                  </a:cubicBezTo>
                  <a:cubicBezTo>
                    <a:pt x="0" y="5153"/>
                    <a:pt x="5153" y="0"/>
                    <a:pt x="11509" y="0"/>
                  </a:cubicBezTo>
                  <a:cubicBezTo>
                    <a:pt x="17866" y="0"/>
                    <a:pt x="23019" y="5153"/>
                    <a:pt x="23019" y="11509"/>
                  </a:cubicBezTo>
                  <a:close/>
                </a:path>
              </a:pathLst>
            </a:custGeom>
            <a:noFill/>
            <a:ln w="12700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10" name="Group 48"/>
          <p:cNvGrpSpPr/>
          <p:nvPr/>
        </p:nvGrpSpPr>
        <p:grpSpPr>
          <a:xfrm>
            <a:off x="3558392" y="2096660"/>
            <a:ext cx="5087397" cy="5081300"/>
            <a:chOff x="3558392" y="1309931"/>
            <a:chExt cx="5087397" cy="5081300"/>
          </a:xfrm>
        </p:grpSpPr>
        <p:grpSp>
          <p:nvGrpSpPr>
            <p:cNvPr id="11" name="Group 6"/>
            <p:cNvGrpSpPr/>
            <p:nvPr/>
          </p:nvGrpSpPr>
          <p:grpSpPr>
            <a:xfrm>
              <a:off x="3558392" y="1309932"/>
              <a:ext cx="5081304" cy="5081298"/>
              <a:chOff x="3558392" y="1309932"/>
              <a:chExt cx="5081304" cy="5081298"/>
            </a:xfrm>
          </p:grpSpPr>
          <p:sp>
            <p:nvSpPr>
              <p:cNvPr id="21" name="Block Arc 29"/>
              <p:cNvSpPr/>
              <p:nvPr/>
            </p:nvSpPr>
            <p:spPr>
              <a:xfrm rot="2364690" flipH="1">
                <a:off x="3558392" y="1309932"/>
                <a:ext cx="5081304" cy="5081298"/>
              </a:xfrm>
              <a:prstGeom prst="blockArc">
                <a:avLst>
                  <a:gd name="adj1" fmla="val 15011212"/>
                  <a:gd name="adj2" fmla="val 18376964"/>
                  <a:gd name="adj3" fmla="val 21530"/>
                </a:avLst>
              </a:prstGeom>
              <a:solidFill>
                <a:schemeClr val="accent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</a:endParaRPr>
              </a:p>
            </p:txBody>
          </p:sp>
          <p:sp>
            <p:nvSpPr>
              <p:cNvPr id="22" name="Block Arc 23"/>
              <p:cNvSpPr/>
              <p:nvPr/>
            </p:nvSpPr>
            <p:spPr>
              <a:xfrm rot="2364690" flipH="1">
                <a:off x="3911599" y="1669228"/>
                <a:ext cx="4362711" cy="4362707"/>
              </a:xfrm>
              <a:prstGeom prst="blockArc">
                <a:avLst>
                  <a:gd name="adj1" fmla="val 15011212"/>
                  <a:gd name="adj2" fmla="val 18376964"/>
                  <a:gd name="adj3" fmla="val 2153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12" name="Group 46"/>
            <p:cNvGrpSpPr/>
            <p:nvPr/>
          </p:nvGrpSpPr>
          <p:grpSpPr>
            <a:xfrm>
              <a:off x="3564483" y="1309932"/>
              <a:ext cx="5081304" cy="5081298"/>
              <a:chOff x="3564483" y="1309932"/>
              <a:chExt cx="5081304" cy="5081298"/>
            </a:xfrm>
          </p:grpSpPr>
          <p:sp>
            <p:nvSpPr>
              <p:cNvPr id="19" name="Block Arc 30"/>
              <p:cNvSpPr/>
              <p:nvPr/>
            </p:nvSpPr>
            <p:spPr>
              <a:xfrm rot="19235310">
                <a:off x="3564483" y="1309932"/>
                <a:ext cx="5081304" cy="5081298"/>
              </a:xfrm>
              <a:prstGeom prst="blockArc">
                <a:avLst>
                  <a:gd name="adj1" fmla="val 15011212"/>
                  <a:gd name="adj2" fmla="val 18376964"/>
                  <a:gd name="adj3" fmla="val 21530"/>
                </a:avLst>
              </a:prstGeom>
              <a:solidFill>
                <a:schemeClr val="tx1">
                  <a:lumMod val="65000"/>
                  <a:lumOff val="35000"/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</a:endParaRPr>
              </a:p>
            </p:txBody>
          </p:sp>
          <p:sp>
            <p:nvSpPr>
              <p:cNvPr id="20" name="Block Arc 24"/>
              <p:cNvSpPr/>
              <p:nvPr/>
            </p:nvSpPr>
            <p:spPr>
              <a:xfrm rot="19235310">
                <a:off x="3917689" y="1669228"/>
                <a:ext cx="4362711" cy="4362707"/>
              </a:xfrm>
              <a:prstGeom prst="blockArc">
                <a:avLst>
                  <a:gd name="adj1" fmla="val 15011212"/>
                  <a:gd name="adj2" fmla="val 18376964"/>
                  <a:gd name="adj3" fmla="val 2153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13" name="Group 33"/>
            <p:cNvGrpSpPr/>
            <p:nvPr/>
          </p:nvGrpSpPr>
          <p:grpSpPr>
            <a:xfrm>
              <a:off x="3558393" y="1309931"/>
              <a:ext cx="5081304" cy="5081300"/>
              <a:chOff x="3558393" y="1309931"/>
              <a:chExt cx="5081304" cy="5081300"/>
            </a:xfrm>
          </p:grpSpPr>
          <p:sp>
            <p:nvSpPr>
              <p:cNvPr id="17" name="Block Arc 31"/>
              <p:cNvSpPr/>
              <p:nvPr/>
            </p:nvSpPr>
            <p:spPr>
              <a:xfrm rot="6037468" flipH="1">
                <a:off x="3558395" y="1309929"/>
                <a:ext cx="5081300" cy="5081304"/>
              </a:xfrm>
              <a:prstGeom prst="blockArc">
                <a:avLst>
                  <a:gd name="adj1" fmla="val 15011212"/>
                  <a:gd name="adj2" fmla="val 18376964"/>
                  <a:gd name="adj3" fmla="val 21530"/>
                </a:avLst>
              </a:prstGeom>
              <a:solidFill>
                <a:schemeClr val="tx1">
                  <a:lumMod val="65000"/>
                  <a:lumOff val="35000"/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</a:endParaRPr>
              </a:p>
            </p:txBody>
          </p:sp>
          <p:sp>
            <p:nvSpPr>
              <p:cNvPr id="18" name="Block Arc 25"/>
              <p:cNvSpPr/>
              <p:nvPr/>
            </p:nvSpPr>
            <p:spPr>
              <a:xfrm rot="6037468" flipH="1">
                <a:off x="3911602" y="1669227"/>
                <a:ext cx="4362707" cy="4362711"/>
              </a:xfrm>
              <a:prstGeom prst="blockArc">
                <a:avLst>
                  <a:gd name="adj1" fmla="val 15011212"/>
                  <a:gd name="adj2" fmla="val 18376964"/>
                  <a:gd name="adj3" fmla="val 2153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14" name="Group 47"/>
            <p:cNvGrpSpPr/>
            <p:nvPr/>
          </p:nvGrpSpPr>
          <p:grpSpPr>
            <a:xfrm>
              <a:off x="3564485" y="1309931"/>
              <a:ext cx="5081304" cy="5081300"/>
              <a:chOff x="3564485" y="1309931"/>
              <a:chExt cx="5081304" cy="5081300"/>
            </a:xfrm>
          </p:grpSpPr>
          <p:sp>
            <p:nvSpPr>
              <p:cNvPr id="15" name="Block Arc 32"/>
              <p:cNvSpPr/>
              <p:nvPr/>
            </p:nvSpPr>
            <p:spPr>
              <a:xfrm rot="15562532">
                <a:off x="3564487" y="1309929"/>
                <a:ext cx="5081300" cy="5081304"/>
              </a:xfrm>
              <a:prstGeom prst="blockArc">
                <a:avLst>
                  <a:gd name="adj1" fmla="val 15011212"/>
                  <a:gd name="adj2" fmla="val 18376964"/>
                  <a:gd name="adj3" fmla="val 21530"/>
                </a:avLst>
              </a:prstGeom>
              <a:solidFill>
                <a:schemeClr val="accent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</a:endParaRPr>
              </a:p>
            </p:txBody>
          </p:sp>
          <p:sp>
            <p:nvSpPr>
              <p:cNvPr id="16" name="Block Arc 26"/>
              <p:cNvSpPr/>
              <p:nvPr/>
            </p:nvSpPr>
            <p:spPr>
              <a:xfrm rot="15562532">
                <a:off x="3917693" y="1669227"/>
                <a:ext cx="4362707" cy="4362711"/>
              </a:xfrm>
              <a:prstGeom prst="blockArc">
                <a:avLst>
                  <a:gd name="adj1" fmla="val 15011212"/>
                  <a:gd name="adj2" fmla="val 18376964"/>
                  <a:gd name="adj3" fmla="val 2153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思源黑体 CN Regular" panose="020B0500000000000000" pitchFamily="34" charset="-122"/>
                </a:endParaRPr>
              </a:p>
            </p:txBody>
          </p:sp>
        </p:grpSp>
      </p:grpSp>
      <p:sp>
        <p:nvSpPr>
          <p:cNvPr id="70" name="文本框 69"/>
          <p:cNvSpPr txBox="1"/>
          <p:nvPr/>
        </p:nvSpPr>
        <p:spPr>
          <a:xfrm>
            <a:off x="8427530" y="2014406"/>
            <a:ext cx="2739843" cy="10266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请您单击此处添加合适的文字加以说明，可适当地调整文字大小或者颜色等属性</a:t>
            </a:r>
            <a:endParaRPr lang="zh-CN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427530" y="1554731"/>
            <a:ext cx="2517928" cy="397933"/>
            <a:chOff x="585712" y="1017645"/>
            <a:chExt cx="4074431" cy="397933"/>
          </a:xfrm>
        </p:grpSpPr>
        <p:sp>
          <p:nvSpPr>
            <p:cNvPr id="72" name="矩形 71"/>
            <p:cNvSpPr/>
            <p:nvPr/>
          </p:nvSpPr>
          <p:spPr>
            <a:xfrm>
              <a:off x="695807" y="1055745"/>
              <a:ext cx="3964336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85712" y="1017645"/>
              <a:ext cx="3964336" cy="359833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98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8529507" y="1571132"/>
            <a:ext cx="2517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8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添加标题</a:t>
            </a:r>
            <a:endParaRPr lang="en-US" altLang="zh-CN" sz="1600" spc="8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994172" y="4335873"/>
            <a:ext cx="2739843" cy="10266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请您单击此处添加合适的文字加以说明，可适当地调整文字大小或者颜色等属性</a:t>
            </a:r>
            <a:endParaRPr lang="zh-CN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9043770" y="3886300"/>
            <a:ext cx="2517928" cy="397933"/>
            <a:chOff x="585712" y="1017645"/>
            <a:chExt cx="4074431" cy="397933"/>
          </a:xfrm>
        </p:grpSpPr>
        <p:sp>
          <p:nvSpPr>
            <p:cNvPr id="77" name="矩形 76"/>
            <p:cNvSpPr/>
            <p:nvPr/>
          </p:nvSpPr>
          <p:spPr>
            <a:xfrm>
              <a:off x="695807" y="1055745"/>
              <a:ext cx="3964336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585712" y="1017645"/>
              <a:ext cx="3964336" cy="35983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9145747" y="3902701"/>
            <a:ext cx="2517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8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添加标题</a:t>
            </a:r>
            <a:endParaRPr lang="en-US" altLang="zh-CN" sz="1600" spc="8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22650" y="2014406"/>
            <a:ext cx="2739843" cy="10266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请您单击此处添加合适的文字加以说明，可适当地调整文字大小或者颜色等属性</a:t>
            </a:r>
            <a:endParaRPr lang="zh-CN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922650" y="1554731"/>
            <a:ext cx="2517928" cy="397933"/>
            <a:chOff x="585712" y="1017645"/>
            <a:chExt cx="4074431" cy="397933"/>
          </a:xfrm>
        </p:grpSpPr>
        <p:sp>
          <p:nvSpPr>
            <p:cNvPr id="82" name="矩形 81"/>
            <p:cNvSpPr/>
            <p:nvPr/>
          </p:nvSpPr>
          <p:spPr>
            <a:xfrm>
              <a:off x="695807" y="1055745"/>
              <a:ext cx="3964336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585712" y="1017645"/>
              <a:ext cx="3964336" cy="35983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1024627" y="1571132"/>
            <a:ext cx="2517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8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添加标题</a:t>
            </a:r>
            <a:endParaRPr lang="en-US" altLang="zh-CN" sz="1600" spc="8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76054" y="4345975"/>
            <a:ext cx="2739843" cy="10266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请您单击此处添加合适的文字加以说明，可适当地调整文字大小或者颜色等属性</a:t>
            </a:r>
            <a:endParaRPr lang="zh-CN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476054" y="3886300"/>
            <a:ext cx="2517928" cy="397933"/>
            <a:chOff x="585712" y="1017645"/>
            <a:chExt cx="4074431" cy="397933"/>
          </a:xfrm>
        </p:grpSpPr>
        <p:sp>
          <p:nvSpPr>
            <p:cNvPr id="87" name="矩形 86"/>
            <p:cNvSpPr/>
            <p:nvPr/>
          </p:nvSpPr>
          <p:spPr>
            <a:xfrm>
              <a:off x="695807" y="1055745"/>
              <a:ext cx="3964336" cy="35983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585712" y="1017645"/>
              <a:ext cx="3964336" cy="359833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98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578031" y="3902701"/>
            <a:ext cx="2517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80">
                <a:solidFill>
                  <a:schemeClr val="bg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添加标题</a:t>
            </a:r>
            <a:endParaRPr lang="en-US" altLang="zh-CN" sz="1600" spc="80" dirty="0">
              <a:solidFill>
                <a:schemeClr val="bg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372033" y="4311198"/>
            <a:ext cx="14568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pc="80">
                <a:solidFill>
                  <a:schemeClr val="tx1">
                    <a:lumMod val="65000"/>
                    <a:lumOff val="35000"/>
                  </a:schemeClr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添加标题</a:t>
            </a:r>
            <a:endParaRPr lang="en-US" altLang="zh-CN" sz="2400" spc="80" dirty="0">
              <a:solidFill>
                <a:schemeClr val="tx1">
                  <a:lumMod val="65000"/>
                  <a:lumOff val="35000"/>
                </a:schemeClr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42" name="iconfont-10001-4916776"/>
          <p:cNvSpPr>
            <a:spLocks noChangeAspect="1"/>
          </p:cNvSpPr>
          <p:nvPr/>
        </p:nvSpPr>
        <p:spPr>
          <a:xfrm>
            <a:off x="5010332" y="2997353"/>
            <a:ext cx="301267" cy="407666"/>
          </a:xfrm>
          <a:custGeom>
            <a:avLst/>
            <a:gdLst>
              <a:gd name="T0" fmla="*/ 9066 w 9066"/>
              <a:gd name="T1" fmla="*/ 12000 h 12266"/>
              <a:gd name="T2" fmla="*/ 8800 w 9066"/>
              <a:gd name="T3" fmla="*/ 12266 h 12266"/>
              <a:gd name="T4" fmla="*/ 1333 w 9066"/>
              <a:gd name="T5" fmla="*/ 12266 h 12266"/>
              <a:gd name="T6" fmla="*/ 0 w 9066"/>
              <a:gd name="T7" fmla="*/ 10933 h 12266"/>
              <a:gd name="T8" fmla="*/ 0 w 9066"/>
              <a:gd name="T9" fmla="*/ 1333 h 12266"/>
              <a:gd name="T10" fmla="*/ 1333 w 9066"/>
              <a:gd name="T11" fmla="*/ 0 h 12266"/>
              <a:gd name="T12" fmla="*/ 8266 w 9066"/>
              <a:gd name="T13" fmla="*/ 0 h 12266"/>
              <a:gd name="T14" fmla="*/ 8533 w 9066"/>
              <a:gd name="T15" fmla="*/ 266 h 12266"/>
              <a:gd name="T16" fmla="*/ 8533 w 9066"/>
              <a:gd name="T17" fmla="*/ 2133 h 12266"/>
              <a:gd name="T18" fmla="*/ 8800 w 9066"/>
              <a:gd name="T19" fmla="*/ 2133 h 12266"/>
              <a:gd name="T20" fmla="*/ 9066 w 9066"/>
              <a:gd name="T21" fmla="*/ 2400 h 12266"/>
              <a:gd name="T22" fmla="*/ 9066 w 9066"/>
              <a:gd name="T23" fmla="*/ 12000 h 12266"/>
              <a:gd name="T24" fmla="*/ 533 w 9066"/>
              <a:gd name="T25" fmla="*/ 10933 h 12266"/>
              <a:gd name="T26" fmla="*/ 1333 w 9066"/>
              <a:gd name="T27" fmla="*/ 11733 h 12266"/>
              <a:gd name="T28" fmla="*/ 2133 w 9066"/>
              <a:gd name="T29" fmla="*/ 11733 h 12266"/>
              <a:gd name="T30" fmla="*/ 2133 w 9066"/>
              <a:gd name="T31" fmla="*/ 2666 h 12266"/>
              <a:gd name="T32" fmla="*/ 1333 w 9066"/>
              <a:gd name="T33" fmla="*/ 2666 h 12266"/>
              <a:gd name="T34" fmla="*/ 533 w 9066"/>
              <a:gd name="T35" fmla="*/ 2394 h 12266"/>
              <a:gd name="T36" fmla="*/ 533 w 9066"/>
              <a:gd name="T37" fmla="*/ 10933 h 12266"/>
              <a:gd name="T38" fmla="*/ 8000 w 9066"/>
              <a:gd name="T39" fmla="*/ 2133 h 12266"/>
              <a:gd name="T40" fmla="*/ 8000 w 9066"/>
              <a:gd name="T41" fmla="*/ 533 h 12266"/>
              <a:gd name="T42" fmla="*/ 1333 w 9066"/>
              <a:gd name="T43" fmla="*/ 533 h 12266"/>
              <a:gd name="T44" fmla="*/ 533 w 9066"/>
              <a:gd name="T45" fmla="*/ 1333 h 12266"/>
              <a:gd name="T46" fmla="*/ 1333 w 9066"/>
              <a:gd name="T47" fmla="*/ 2133 h 12266"/>
              <a:gd name="T48" fmla="*/ 8000 w 9066"/>
              <a:gd name="T49" fmla="*/ 2133 h 12266"/>
              <a:gd name="T50" fmla="*/ 8533 w 9066"/>
              <a:gd name="T51" fmla="*/ 2666 h 12266"/>
              <a:gd name="T52" fmla="*/ 2666 w 9066"/>
              <a:gd name="T53" fmla="*/ 2666 h 12266"/>
              <a:gd name="T54" fmla="*/ 2666 w 9066"/>
              <a:gd name="T55" fmla="*/ 11733 h 12266"/>
              <a:gd name="T56" fmla="*/ 8533 w 9066"/>
              <a:gd name="T57" fmla="*/ 11733 h 12266"/>
              <a:gd name="T58" fmla="*/ 8533 w 9066"/>
              <a:gd name="T59" fmla="*/ 2666 h 12266"/>
              <a:gd name="T60" fmla="*/ 1333 w 9066"/>
              <a:gd name="T61" fmla="*/ 1600 h 12266"/>
              <a:gd name="T62" fmla="*/ 1066 w 9066"/>
              <a:gd name="T63" fmla="*/ 1333 h 12266"/>
              <a:gd name="T64" fmla="*/ 1333 w 9066"/>
              <a:gd name="T65" fmla="*/ 1066 h 12266"/>
              <a:gd name="T66" fmla="*/ 7200 w 9066"/>
              <a:gd name="T67" fmla="*/ 1066 h 12266"/>
              <a:gd name="T68" fmla="*/ 7466 w 9066"/>
              <a:gd name="T69" fmla="*/ 1333 h 12266"/>
              <a:gd name="T70" fmla="*/ 7200 w 9066"/>
              <a:gd name="T71" fmla="*/ 1600 h 12266"/>
              <a:gd name="T72" fmla="*/ 1333 w 9066"/>
              <a:gd name="T73" fmla="*/ 1600 h 1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066" h="12266">
                <a:moveTo>
                  <a:pt x="9066" y="12000"/>
                </a:moveTo>
                <a:cubicBezTo>
                  <a:pt x="9066" y="12147"/>
                  <a:pt x="8947" y="12266"/>
                  <a:pt x="8800" y="12266"/>
                </a:cubicBezTo>
                <a:lnTo>
                  <a:pt x="1333" y="12266"/>
                </a:lnTo>
                <a:cubicBezTo>
                  <a:pt x="597" y="12266"/>
                  <a:pt x="0" y="11669"/>
                  <a:pt x="0" y="10933"/>
                </a:cubicBezTo>
                <a:lnTo>
                  <a:pt x="0" y="1333"/>
                </a:lnTo>
                <a:cubicBezTo>
                  <a:pt x="0" y="597"/>
                  <a:pt x="597" y="0"/>
                  <a:pt x="1333" y="0"/>
                </a:cubicBezTo>
                <a:lnTo>
                  <a:pt x="8266" y="0"/>
                </a:lnTo>
                <a:cubicBezTo>
                  <a:pt x="8413" y="0"/>
                  <a:pt x="8533" y="119"/>
                  <a:pt x="8533" y="266"/>
                </a:cubicBezTo>
                <a:lnTo>
                  <a:pt x="8533" y="2133"/>
                </a:lnTo>
                <a:lnTo>
                  <a:pt x="8800" y="2133"/>
                </a:lnTo>
                <a:cubicBezTo>
                  <a:pt x="8947" y="2133"/>
                  <a:pt x="9066" y="2252"/>
                  <a:pt x="9066" y="2400"/>
                </a:cubicBezTo>
                <a:lnTo>
                  <a:pt x="9066" y="12000"/>
                </a:lnTo>
                <a:close/>
                <a:moveTo>
                  <a:pt x="533" y="10933"/>
                </a:moveTo>
                <a:cubicBezTo>
                  <a:pt x="533" y="11375"/>
                  <a:pt x="891" y="11733"/>
                  <a:pt x="1333" y="11733"/>
                </a:cubicBezTo>
                <a:lnTo>
                  <a:pt x="2133" y="11733"/>
                </a:lnTo>
                <a:lnTo>
                  <a:pt x="2133" y="2666"/>
                </a:lnTo>
                <a:lnTo>
                  <a:pt x="1333" y="2666"/>
                </a:lnTo>
                <a:cubicBezTo>
                  <a:pt x="1044" y="2665"/>
                  <a:pt x="763" y="2570"/>
                  <a:pt x="533" y="2394"/>
                </a:cubicBezTo>
                <a:lnTo>
                  <a:pt x="533" y="10933"/>
                </a:lnTo>
                <a:close/>
                <a:moveTo>
                  <a:pt x="8000" y="2133"/>
                </a:moveTo>
                <a:lnTo>
                  <a:pt x="8000" y="533"/>
                </a:lnTo>
                <a:lnTo>
                  <a:pt x="1333" y="533"/>
                </a:lnTo>
                <a:cubicBezTo>
                  <a:pt x="891" y="533"/>
                  <a:pt x="533" y="891"/>
                  <a:pt x="533" y="1333"/>
                </a:cubicBezTo>
                <a:cubicBezTo>
                  <a:pt x="533" y="1775"/>
                  <a:pt x="891" y="2133"/>
                  <a:pt x="1333" y="2133"/>
                </a:cubicBezTo>
                <a:lnTo>
                  <a:pt x="8000" y="2133"/>
                </a:lnTo>
                <a:close/>
                <a:moveTo>
                  <a:pt x="8533" y="2666"/>
                </a:moveTo>
                <a:lnTo>
                  <a:pt x="2666" y="2666"/>
                </a:lnTo>
                <a:lnTo>
                  <a:pt x="2666" y="11733"/>
                </a:lnTo>
                <a:lnTo>
                  <a:pt x="8533" y="11733"/>
                </a:lnTo>
                <a:lnTo>
                  <a:pt x="8533" y="2666"/>
                </a:lnTo>
                <a:close/>
                <a:moveTo>
                  <a:pt x="1333" y="1600"/>
                </a:moveTo>
                <a:cubicBezTo>
                  <a:pt x="1186" y="1600"/>
                  <a:pt x="1066" y="1480"/>
                  <a:pt x="1066" y="1333"/>
                </a:cubicBezTo>
                <a:cubicBezTo>
                  <a:pt x="1066" y="1186"/>
                  <a:pt x="1186" y="1066"/>
                  <a:pt x="1333" y="1066"/>
                </a:cubicBezTo>
                <a:lnTo>
                  <a:pt x="7200" y="1066"/>
                </a:lnTo>
                <a:cubicBezTo>
                  <a:pt x="7347" y="1066"/>
                  <a:pt x="7466" y="1186"/>
                  <a:pt x="7466" y="1333"/>
                </a:cubicBezTo>
                <a:cubicBezTo>
                  <a:pt x="7466" y="1480"/>
                  <a:pt x="7347" y="1600"/>
                  <a:pt x="7200" y="1600"/>
                </a:cubicBezTo>
                <a:lnTo>
                  <a:pt x="1333" y="1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41" name="panel_142748"/>
          <p:cNvSpPr>
            <a:spLocks noChangeAspect="1"/>
          </p:cNvSpPr>
          <p:nvPr/>
        </p:nvSpPr>
        <p:spPr>
          <a:xfrm>
            <a:off x="4197786" y="4604445"/>
            <a:ext cx="407667" cy="336837"/>
          </a:xfrm>
          <a:custGeom>
            <a:avLst/>
            <a:gdLst>
              <a:gd name="T0" fmla="*/ 10933 w 12266"/>
              <a:gd name="T1" fmla="*/ 10134 h 10134"/>
              <a:gd name="T2" fmla="*/ 1333 w 12266"/>
              <a:gd name="T3" fmla="*/ 10134 h 10134"/>
              <a:gd name="T4" fmla="*/ 0 w 12266"/>
              <a:gd name="T5" fmla="*/ 8800 h 10134"/>
              <a:gd name="T6" fmla="*/ 0 w 12266"/>
              <a:gd name="T7" fmla="*/ 2667 h 10134"/>
              <a:gd name="T8" fmla="*/ 266 w 12266"/>
              <a:gd name="T9" fmla="*/ 2400 h 10134"/>
              <a:gd name="T10" fmla="*/ 1066 w 12266"/>
              <a:gd name="T11" fmla="*/ 2400 h 10134"/>
              <a:gd name="T12" fmla="*/ 1066 w 12266"/>
              <a:gd name="T13" fmla="*/ 1067 h 10134"/>
              <a:gd name="T14" fmla="*/ 2133 w 12266"/>
              <a:gd name="T15" fmla="*/ 0 h 10134"/>
              <a:gd name="T16" fmla="*/ 4800 w 12266"/>
              <a:gd name="T17" fmla="*/ 0 h 10134"/>
              <a:gd name="T18" fmla="*/ 5866 w 12266"/>
              <a:gd name="T19" fmla="*/ 1067 h 10134"/>
              <a:gd name="T20" fmla="*/ 5866 w 12266"/>
              <a:gd name="T21" fmla="*/ 1334 h 10134"/>
              <a:gd name="T22" fmla="*/ 12000 w 12266"/>
              <a:gd name="T23" fmla="*/ 1334 h 10134"/>
              <a:gd name="T24" fmla="*/ 12266 w 12266"/>
              <a:gd name="T25" fmla="*/ 1600 h 10134"/>
              <a:gd name="T26" fmla="*/ 12266 w 12266"/>
              <a:gd name="T27" fmla="*/ 8800 h 10134"/>
              <a:gd name="T28" fmla="*/ 10933 w 12266"/>
              <a:gd name="T29" fmla="*/ 10134 h 10134"/>
              <a:gd name="T30" fmla="*/ 533 w 12266"/>
              <a:gd name="T31" fmla="*/ 2934 h 10134"/>
              <a:gd name="T32" fmla="*/ 533 w 12266"/>
              <a:gd name="T33" fmla="*/ 8800 h 10134"/>
              <a:gd name="T34" fmla="*/ 1333 w 12266"/>
              <a:gd name="T35" fmla="*/ 9600 h 10134"/>
              <a:gd name="T36" fmla="*/ 9872 w 12266"/>
              <a:gd name="T37" fmla="*/ 9600 h 10134"/>
              <a:gd name="T38" fmla="*/ 9600 w 12266"/>
              <a:gd name="T39" fmla="*/ 8800 h 10134"/>
              <a:gd name="T40" fmla="*/ 9600 w 12266"/>
              <a:gd name="T41" fmla="*/ 2934 h 10134"/>
              <a:gd name="T42" fmla="*/ 533 w 12266"/>
              <a:gd name="T43" fmla="*/ 2934 h 10134"/>
              <a:gd name="T44" fmla="*/ 11733 w 12266"/>
              <a:gd name="T45" fmla="*/ 1867 h 10134"/>
              <a:gd name="T46" fmla="*/ 5333 w 12266"/>
              <a:gd name="T47" fmla="*/ 1867 h 10134"/>
              <a:gd name="T48" fmla="*/ 5333 w 12266"/>
              <a:gd name="T49" fmla="*/ 1067 h 10134"/>
              <a:gd name="T50" fmla="*/ 4800 w 12266"/>
              <a:gd name="T51" fmla="*/ 534 h 10134"/>
              <a:gd name="T52" fmla="*/ 2133 w 12266"/>
              <a:gd name="T53" fmla="*/ 534 h 10134"/>
              <a:gd name="T54" fmla="*/ 1600 w 12266"/>
              <a:gd name="T55" fmla="*/ 1067 h 10134"/>
              <a:gd name="T56" fmla="*/ 1600 w 12266"/>
              <a:gd name="T57" fmla="*/ 2400 h 10134"/>
              <a:gd name="T58" fmla="*/ 9866 w 12266"/>
              <a:gd name="T59" fmla="*/ 2400 h 10134"/>
              <a:gd name="T60" fmla="*/ 10056 w 12266"/>
              <a:gd name="T61" fmla="*/ 2480 h 10134"/>
              <a:gd name="T62" fmla="*/ 10133 w 12266"/>
              <a:gd name="T63" fmla="*/ 2667 h 10134"/>
              <a:gd name="T64" fmla="*/ 10133 w 12266"/>
              <a:gd name="T65" fmla="*/ 8800 h 10134"/>
              <a:gd name="T66" fmla="*/ 10933 w 12266"/>
              <a:gd name="T67" fmla="*/ 9600 h 10134"/>
              <a:gd name="T68" fmla="*/ 11733 w 12266"/>
              <a:gd name="T69" fmla="*/ 8800 h 10134"/>
              <a:gd name="T70" fmla="*/ 11733 w 12266"/>
              <a:gd name="T71" fmla="*/ 1867 h 10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266" h="10134">
                <a:moveTo>
                  <a:pt x="10933" y="10134"/>
                </a:moveTo>
                <a:lnTo>
                  <a:pt x="1333" y="10134"/>
                </a:lnTo>
                <a:cubicBezTo>
                  <a:pt x="597" y="10134"/>
                  <a:pt x="0" y="9537"/>
                  <a:pt x="0" y="8800"/>
                </a:cubicBezTo>
                <a:lnTo>
                  <a:pt x="0" y="2667"/>
                </a:lnTo>
                <a:cubicBezTo>
                  <a:pt x="0" y="2520"/>
                  <a:pt x="119" y="2400"/>
                  <a:pt x="266" y="2400"/>
                </a:cubicBezTo>
                <a:lnTo>
                  <a:pt x="1066" y="2400"/>
                </a:lnTo>
                <a:lnTo>
                  <a:pt x="1066" y="1067"/>
                </a:lnTo>
                <a:cubicBezTo>
                  <a:pt x="1066" y="478"/>
                  <a:pt x="1544" y="0"/>
                  <a:pt x="2133" y="0"/>
                </a:cubicBezTo>
                <a:lnTo>
                  <a:pt x="4800" y="0"/>
                </a:lnTo>
                <a:cubicBezTo>
                  <a:pt x="5389" y="0"/>
                  <a:pt x="5866" y="478"/>
                  <a:pt x="5866" y="1067"/>
                </a:cubicBezTo>
                <a:lnTo>
                  <a:pt x="5866" y="1334"/>
                </a:lnTo>
                <a:lnTo>
                  <a:pt x="12000" y="1334"/>
                </a:lnTo>
                <a:cubicBezTo>
                  <a:pt x="12147" y="1334"/>
                  <a:pt x="12266" y="1453"/>
                  <a:pt x="12266" y="1600"/>
                </a:cubicBezTo>
                <a:lnTo>
                  <a:pt x="12266" y="8800"/>
                </a:lnTo>
                <a:cubicBezTo>
                  <a:pt x="12266" y="9537"/>
                  <a:pt x="11669" y="10134"/>
                  <a:pt x="10933" y="10134"/>
                </a:cubicBezTo>
                <a:close/>
                <a:moveTo>
                  <a:pt x="533" y="2934"/>
                </a:moveTo>
                <a:lnTo>
                  <a:pt x="533" y="8800"/>
                </a:lnTo>
                <a:cubicBezTo>
                  <a:pt x="533" y="9242"/>
                  <a:pt x="891" y="9600"/>
                  <a:pt x="1333" y="9600"/>
                </a:cubicBezTo>
                <a:lnTo>
                  <a:pt x="9872" y="9600"/>
                </a:lnTo>
                <a:cubicBezTo>
                  <a:pt x="9696" y="9371"/>
                  <a:pt x="9601" y="9090"/>
                  <a:pt x="9600" y="8800"/>
                </a:cubicBezTo>
                <a:lnTo>
                  <a:pt x="9600" y="2934"/>
                </a:lnTo>
                <a:lnTo>
                  <a:pt x="533" y="2934"/>
                </a:lnTo>
                <a:close/>
                <a:moveTo>
                  <a:pt x="11733" y="1867"/>
                </a:moveTo>
                <a:lnTo>
                  <a:pt x="5333" y="1867"/>
                </a:lnTo>
                <a:lnTo>
                  <a:pt x="5333" y="1067"/>
                </a:lnTo>
                <a:cubicBezTo>
                  <a:pt x="5333" y="772"/>
                  <a:pt x="5094" y="534"/>
                  <a:pt x="4800" y="534"/>
                </a:cubicBezTo>
                <a:lnTo>
                  <a:pt x="2133" y="534"/>
                </a:lnTo>
                <a:cubicBezTo>
                  <a:pt x="1838" y="534"/>
                  <a:pt x="1600" y="772"/>
                  <a:pt x="1600" y="1067"/>
                </a:cubicBezTo>
                <a:lnTo>
                  <a:pt x="1600" y="2400"/>
                </a:lnTo>
                <a:lnTo>
                  <a:pt x="9866" y="2400"/>
                </a:lnTo>
                <a:cubicBezTo>
                  <a:pt x="9940" y="2400"/>
                  <a:pt x="10007" y="2431"/>
                  <a:pt x="10056" y="2480"/>
                </a:cubicBezTo>
                <a:cubicBezTo>
                  <a:pt x="10103" y="2528"/>
                  <a:pt x="10133" y="2594"/>
                  <a:pt x="10133" y="2667"/>
                </a:cubicBezTo>
                <a:lnTo>
                  <a:pt x="10133" y="8800"/>
                </a:lnTo>
                <a:cubicBezTo>
                  <a:pt x="10133" y="9242"/>
                  <a:pt x="10491" y="9600"/>
                  <a:pt x="10933" y="9600"/>
                </a:cubicBezTo>
                <a:cubicBezTo>
                  <a:pt x="11375" y="9600"/>
                  <a:pt x="11733" y="9242"/>
                  <a:pt x="11733" y="8800"/>
                </a:cubicBezTo>
                <a:lnTo>
                  <a:pt x="11733" y="1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44" name="iconfont-10001-4916778"/>
          <p:cNvSpPr>
            <a:spLocks noChangeAspect="1"/>
          </p:cNvSpPr>
          <p:nvPr/>
        </p:nvSpPr>
        <p:spPr>
          <a:xfrm>
            <a:off x="7579161" y="4542096"/>
            <a:ext cx="301267" cy="407666"/>
          </a:xfrm>
          <a:custGeom>
            <a:avLst/>
            <a:gdLst>
              <a:gd name="T0" fmla="*/ 8000 w 9066"/>
              <a:gd name="T1" fmla="*/ 12266 h 12266"/>
              <a:gd name="T2" fmla="*/ 1066 w 9066"/>
              <a:gd name="T3" fmla="*/ 12266 h 12266"/>
              <a:gd name="T4" fmla="*/ 0 w 9066"/>
              <a:gd name="T5" fmla="*/ 11200 h 12266"/>
              <a:gd name="T6" fmla="*/ 0 w 9066"/>
              <a:gd name="T7" fmla="*/ 1866 h 12266"/>
              <a:gd name="T8" fmla="*/ 1066 w 9066"/>
              <a:gd name="T9" fmla="*/ 800 h 12266"/>
              <a:gd name="T10" fmla="*/ 1866 w 9066"/>
              <a:gd name="T11" fmla="*/ 800 h 12266"/>
              <a:gd name="T12" fmla="*/ 2133 w 9066"/>
              <a:gd name="T13" fmla="*/ 1066 h 12266"/>
              <a:gd name="T14" fmla="*/ 1866 w 9066"/>
              <a:gd name="T15" fmla="*/ 1333 h 12266"/>
              <a:gd name="T16" fmla="*/ 1066 w 9066"/>
              <a:gd name="T17" fmla="*/ 1333 h 12266"/>
              <a:gd name="T18" fmla="*/ 533 w 9066"/>
              <a:gd name="T19" fmla="*/ 1866 h 12266"/>
              <a:gd name="T20" fmla="*/ 533 w 9066"/>
              <a:gd name="T21" fmla="*/ 11200 h 12266"/>
              <a:gd name="T22" fmla="*/ 1066 w 9066"/>
              <a:gd name="T23" fmla="*/ 11733 h 12266"/>
              <a:gd name="T24" fmla="*/ 8000 w 9066"/>
              <a:gd name="T25" fmla="*/ 11733 h 12266"/>
              <a:gd name="T26" fmla="*/ 8533 w 9066"/>
              <a:gd name="T27" fmla="*/ 11200 h 12266"/>
              <a:gd name="T28" fmla="*/ 8533 w 9066"/>
              <a:gd name="T29" fmla="*/ 1866 h 12266"/>
              <a:gd name="T30" fmla="*/ 8000 w 9066"/>
              <a:gd name="T31" fmla="*/ 1333 h 12266"/>
              <a:gd name="T32" fmla="*/ 7200 w 9066"/>
              <a:gd name="T33" fmla="*/ 1333 h 12266"/>
              <a:gd name="T34" fmla="*/ 6933 w 9066"/>
              <a:gd name="T35" fmla="*/ 1066 h 12266"/>
              <a:gd name="T36" fmla="*/ 7200 w 9066"/>
              <a:gd name="T37" fmla="*/ 800 h 12266"/>
              <a:gd name="T38" fmla="*/ 8000 w 9066"/>
              <a:gd name="T39" fmla="*/ 800 h 12266"/>
              <a:gd name="T40" fmla="*/ 9066 w 9066"/>
              <a:gd name="T41" fmla="*/ 1866 h 12266"/>
              <a:gd name="T42" fmla="*/ 9066 w 9066"/>
              <a:gd name="T43" fmla="*/ 11200 h 12266"/>
              <a:gd name="T44" fmla="*/ 8000 w 9066"/>
              <a:gd name="T45" fmla="*/ 12266 h 12266"/>
              <a:gd name="T46" fmla="*/ 7466 w 9066"/>
              <a:gd name="T47" fmla="*/ 2133 h 12266"/>
              <a:gd name="T48" fmla="*/ 7200 w 9066"/>
              <a:gd name="T49" fmla="*/ 2400 h 12266"/>
              <a:gd name="T50" fmla="*/ 1866 w 9066"/>
              <a:gd name="T51" fmla="*/ 2400 h 12266"/>
              <a:gd name="T52" fmla="*/ 1600 w 9066"/>
              <a:gd name="T53" fmla="*/ 2133 h 12266"/>
              <a:gd name="T54" fmla="*/ 1866 w 9066"/>
              <a:gd name="T55" fmla="*/ 1866 h 12266"/>
              <a:gd name="T56" fmla="*/ 2400 w 9066"/>
              <a:gd name="T57" fmla="*/ 1600 h 12266"/>
              <a:gd name="T58" fmla="*/ 2933 w 9066"/>
              <a:gd name="T59" fmla="*/ 1066 h 12266"/>
              <a:gd name="T60" fmla="*/ 3466 w 9066"/>
              <a:gd name="T61" fmla="*/ 800 h 12266"/>
              <a:gd name="T62" fmla="*/ 3733 w 9066"/>
              <a:gd name="T63" fmla="*/ 800 h 12266"/>
              <a:gd name="T64" fmla="*/ 4533 w 9066"/>
              <a:gd name="T65" fmla="*/ 0 h 12266"/>
              <a:gd name="T66" fmla="*/ 5333 w 9066"/>
              <a:gd name="T67" fmla="*/ 800 h 12266"/>
              <a:gd name="T68" fmla="*/ 5600 w 9066"/>
              <a:gd name="T69" fmla="*/ 800 h 12266"/>
              <a:gd name="T70" fmla="*/ 6133 w 9066"/>
              <a:gd name="T71" fmla="*/ 1066 h 12266"/>
              <a:gd name="T72" fmla="*/ 6666 w 9066"/>
              <a:gd name="T73" fmla="*/ 1600 h 12266"/>
              <a:gd name="T74" fmla="*/ 7200 w 9066"/>
              <a:gd name="T75" fmla="*/ 1866 h 12266"/>
              <a:gd name="T76" fmla="*/ 7466 w 9066"/>
              <a:gd name="T77" fmla="*/ 2133 h 12266"/>
              <a:gd name="T78" fmla="*/ 4533 w 9066"/>
              <a:gd name="T79" fmla="*/ 533 h 12266"/>
              <a:gd name="T80" fmla="*/ 4266 w 9066"/>
              <a:gd name="T81" fmla="*/ 800 h 12266"/>
              <a:gd name="T82" fmla="*/ 4800 w 9066"/>
              <a:gd name="T83" fmla="*/ 800 h 12266"/>
              <a:gd name="T84" fmla="*/ 4533 w 9066"/>
              <a:gd name="T85" fmla="*/ 533 h 12266"/>
              <a:gd name="T86" fmla="*/ 5963 w 9066"/>
              <a:gd name="T87" fmla="*/ 1600 h 12266"/>
              <a:gd name="T88" fmla="*/ 5479 w 9066"/>
              <a:gd name="T89" fmla="*/ 1333 h 12266"/>
              <a:gd name="T90" fmla="*/ 3588 w 9066"/>
              <a:gd name="T91" fmla="*/ 1333 h 12266"/>
              <a:gd name="T92" fmla="*/ 3103 w 9066"/>
              <a:gd name="T93" fmla="*/ 1600 h 12266"/>
              <a:gd name="T94" fmla="*/ 2860 w 9066"/>
              <a:gd name="T95" fmla="*/ 1866 h 12266"/>
              <a:gd name="T96" fmla="*/ 6206 w 9066"/>
              <a:gd name="T97" fmla="*/ 1866 h 12266"/>
              <a:gd name="T98" fmla="*/ 5963 w 9066"/>
              <a:gd name="T99" fmla="*/ 1600 h 1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66" h="12266">
                <a:moveTo>
                  <a:pt x="8000" y="12266"/>
                </a:moveTo>
                <a:lnTo>
                  <a:pt x="1066" y="12266"/>
                </a:lnTo>
                <a:cubicBezTo>
                  <a:pt x="477" y="12266"/>
                  <a:pt x="0" y="11789"/>
                  <a:pt x="0" y="11200"/>
                </a:cubicBezTo>
                <a:lnTo>
                  <a:pt x="0" y="1866"/>
                </a:lnTo>
                <a:cubicBezTo>
                  <a:pt x="0" y="1277"/>
                  <a:pt x="477" y="800"/>
                  <a:pt x="1066" y="800"/>
                </a:cubicBezTo>
                <a:lnTo>
                  <a:pt x="1866" y="800"/>
                </a:lnTo>
                <a:cubicBezTo>
                  <a:pt x="2014" y="800"/>
                  <a:pt x="2133" y="919"/>
                  <a:pt x="2133" y="1066"/>
                </a:cubicBezTo>
                <a:cubicBezTo>
                  <a:pt x="2133" y="1214"/>
                  <a:pt x="2014" y="1333"/>
                  <a:pt x="1866" y="1333"/>
                </a:cubicBezTo>
                <a:lnTo>
                  <a:pt x="1066" y="1333"/>
                </a:lnTo>
                <a:cubicBezTo>
                  <a:pt x="772" y="1333"/>
                  <a:pt x="533" y="1572"/>
                  <a:pt x="533" y="1866"/>
                </a:cubicBezTo>
                <a:lnTo>
                  <a:pt x="533" y="11200"/>
                </a:lnTo>
                <a:cubicBezTo>
                  <a:pt x="533" y="11494"/>
                  <a:pt x="772" y="11733"/>
                  <a:pt x="1066" y="11733"/>
                </a:cubicBezTo>
                <a:lnTo>
                  <a:pt x="8000" y="11733"/>
                </a:lnTo>
                <a:cubicBezTo>
                  <a:pt x="8294" y="11733"/>
                  <a:pt x="8533" y="11494"/>
                  <a:pt x="8533" y="11200"/>
                </a:cubicBezTo>
                <a:lnTo>
                  <a:pt x="8533" y="1866"/>
                </a:lnTo>
                <a:cubicBezTo>
                  <a:pt x="8533" y="1572"/>
                  <a:pt x="8294" y="1333"/>
                  <a:pt x="8000" y="1333"/>
                </a:cubicBezTo>
                <a:lnTo>
                  <a:pt x="7200" y="1333"/>
                </a:lnTo>
                <a:cubicBezTo>
                  <a:pt x="7052" y="1333"/>
                  <a:pt x="6933" y="1214"/>
                  <a:pt x="6933" y="1066"/>
                </a:cubicBezTo>
                <a:cubicBezTo>
                  <a:pt x="6933" y="919"/>
                  <a:pt x="7052" y="800"/>
                  <a:pt x="7200" y="800"/>
                </a:cubicBezTo>
                <a:lnTo>
                  <a:pt x="8000" y="800"/>
                </a:lnTo>
                <a:cubicBezTo>
                  <a:pt x="8589" y="800"/>
                  <a:pt x="9066" y="1277"/>
                  <a:pt x="9066" y="1866"/>
                </a:cubicBezTo>
                <a:lnTo>
                  <a:pt x="9066" y="11200"/>
                </a:lnTo>
                <a:cubicBezTo>
                  <a:pt x="9066" y="11789"/>
                  <a:pt x="8589" y="12266"/>
                  <a:pt x="8000" y="12266"/>
                </a:cubicBezTo>
                <a:close/>
                <a:moveTo>
                  <a:pt x="7466" y="2133"/>
                </a:moveTo>
                <a:cubicBezTo>
                  <a:pt x="7466" y="2280"/>
                  <a:pt x="7347" y="2400"/>
                  <a:pt x="7200" y="2400"/>
                </a:cubicBezTo>
                <a:lnTo>
                  <a:pt x="1866" y="2400"/>
                </a:lnTo>
                <a:cubicBezTo>
                  <a:pt x="1719" y="2400"/>
                  <a:pt x="1600" y="2280"/>
                  <a:pt x="1600" y="2133"/>
                </a:cubicBezTo>
                <a:cubicBezTo>
                  <a:pt x="1600" y="1986"/>
                  <a:pt x="1719" y="1866"/>
                  <a:pt x="1866" y="1866"/>
                </a:cubicBezTo>
                <a:cubicBezTo>
                  <a:pt x="1866" y="1866"/>
                  <a:pt x="2166" y="1833"/>
                  <a:pt x="2400" y="1600"/>
                </a:cubicBezTo>
                <a:lnTo>
                  <a:pt x="2933" y="1066"/>
                </a:lnTo>
                <a:cubicBezTo>
                  <a:pt x="2933" y="1066"/>
                  <a:pt x="3141" y="800"/>
                  <a:pt x="3466" y="800"/>
                </a:cubicBezTo>
                <a:lnTo>
                  <a:pt x="3733" y="800"/>
                </a:lnTo>
                <a:cubicBezTo>
                  <a:pt x="3733" y="358"/>
                  <a:pt x="4091" y="0"/>
                  <a:pt x="4533" y="0"/>
                </a:cubicBezTo>
                <a:cubicBezTo>
                  <a:pt x="4975" y="0"/>
                  <a:pt x="5333" y="358"/>
                  <a:pt x="5333" y="800"/>
                </a:cubicBezTo>
                <a:lnTo>
                  <a:pt x="5600" y="800"/>
                </a:lnTo>
                <a:cubicBezTo>
                  <a:pt x="5950" y="800"/>
                  <a:pt x="6133" y="1066"/>
                  <a:pt x="6133" y="1066"/>
                </a:cubicBezTo>
                <a:lnTo>
                  <a:pt x="6666" y="1600"/>
                </a:lnTo>
                <a:cubicBezTo>
                  <a:pt x="6900" y="1833"/>
                  <a:pt x="7200" y="1866"/>
                  <a:pt x="7200" y="1866"/>
                </a:cubicBezTo>
                <a:cubicBezTo>
                  <a:pt x="7347" y="1866"/>
                  <a:pt x="7466" y="1986"/>
                  <a:pt x="7466" y="2133"/>
                </a:cubicBezTo>
                <a:close/>
                <a:moveTo>
                  <a:pt x="4533" y="533"/>
                </a:moveTo>
                <a:cubicBezTo>
                  <a:pt x="4386" y="533"/>
                  <a:pt x="4266" y="652"/>
                  <a:pt x="4266" y="800"/>
                </a:cubicBezTo>
                <a:lnTo>
                  <a:pt x="4800" y="800"/>
                </a:lnTo>
                <a:cubicBezTo>
                  <a:pt x="4800" y="652"/>
                  <a:pt x="4680" y="533"/>
                  <a:pt x="4533" y="533"/>
                </a:cubicBezTo>
                <a:close/>
                <a:moveTo>
                  <a:pt x="5963" y="1600"/>
                </a:moveTo>
                <a:cubicBezTo>
                  <a:pt x="5963" y="1600"/>
                  <a:pt x="5782" y="1333"/>
                  <a:pt x="5479" y="1333"/>
                </a:cubicBezTo>
                <a:lnTo>
                  <a:pt x="3588" y="1333"/>
                </a:lnTo>
                <a:cubicBezTo>
                  <a:pt x="3284" y="1333"/>
                  <a:pt x="3103" y="1600"/>
                  <a:pt x="3103" y="1600"/>
                </a:cubicBezTo>
                <a:lnTo>
                  <a:pt x="2860" y="1866"/>
                </a:lnTo>
                <a:lnTo>
                  <a:pt x="6206" y="1866"/>
                </a:lnTo>
                <a:lnTo>
                  <a:pt x="5963" y="1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43" name="iconfont-10001-4916777"/>
          <p:cNvSpPr>
            <a:spLocks noChangeAspect="1"/>
          </p:cNvSpPr>
          <p:nvPr/>
        </p:nvSpPr>
        <p:spPr>
          <a:xfrm>
            <a:off x="6851500" y="2997353"/>
            <a:ext cx="301267" cy="407666"/>
          </a:xfrm>
          <a:custGeom>
            <a:avLst/>
            <a:gdLst>
              <a:gd name="T0" fmla="*/ 8000 w 9066"/>
              <a:gd name="T1" fmla="*/ 12266 h 12266"/>
              <a:gd name="T2" fmla="*/ 1066 w 9066"/>
              <a:gd name="T3" fmla="*/ 12266 h 12266"/>
              <a:gd name="T4" fmla="*/ 0 w 9066"/>
              <a:gd name="T5" fmla="*/ 11200 h 12266"/>
              <a:gd name="T6" fmla="*/ 0 w 9066"/>
              <a:gd name="T7" fmla="*/ 1066 h 12266"/>
              <a:gd name="T8" fmla="*/ 1066 w 9066"/>
              <a:gd name="T9" fmla="*/ 0 h 12266"/>
              <a:gd name="T10" fmla="*/ 6133 w 9066"/>
              <a:gd name="T11" fmla="*/ 0 h 12266"/>
              <a:gd name="T12" fmla="*/ 6340 w 9066"/>
              <a:gd name="T13" fmla="*/ 105 h 12266"/>
              <a:gd name="T14" fmla="*/ 8961 w 9066"/>
              <a:gd name="T15" fmla="*/ 2726 h 12266"/>
              <a:gd name="T16" fmla="*/ 9066 w 9066"/>
              <a:gd name="T17" fmla="*/ 2933 h 12266"/>
              <a:gd name="T18" fmla="*/ 9066 w 9066"/>
              <a:gd name="T19" fmla="*/ 11200 h 12266"/>
              <a:gd name="T20" fmla="*/ 8000 w 9066"/>
              <a:gd name="T21" fmla="*/ 12266 h 12266"/>
              <a:gd name="T22" fmla="*/ 6400 w 9066"/>
              <a:gd name="T23" fmla="*/ 901 h 12266"/>
              <a:gd name="T24" fmla="*/ 6400 w 9066"/>
              <a:gd name="T25" fmla="*/ 2666 h 12266"/>
              <a:gd name="T26" fmla="*/ 8165 w 9066"/>
              <a:gd name="T27" fmla="*/ 2666 h 12266"/>
              <a:gd name="T28" fmla="*/ 6400 w 9066"/>
              <a:gd name="T29" fmla="*/ 901 h 12266"/>
              <a:gd name="T30" fmla="*/ 8533 w 9066"/>
              <a:gd name="T31" fmla="*/ 3200 h 12266"/>
              <a:gd name="T32" fmla="*/ 6133 w 9066"/>
              <a:gd name="T33" fmla="*/ 3200 h 12266"/>
              <a:gd name="T34" fmla="*/ 5866 w 9066"/>
              <a:gd name="T35" fmla="*/ 2933 h 12266"/>
              <a:gd name="T36" fmla="*/ 5866 w 9066"/>
              <a:gd name="T37" fmla="*/ 533 h 12266"/>
              <a:gd name="T38" fmla="*/ 1066 w 9066"/>
              <a:gd name="T39" fmla="*/ 533 h 12266"/>
              <a:gd name="T40" fmla="*/ 533 w 9066"/>
              <a:gd name="T41" fmla="*/ 1066 h 12266"/>
              <a:gd name="T42" fmla="*/ 533 w 9066"/>
              <a:gd name="T43" fmla="*/ 11200 h 12266"/>
              <a:gd name="T44" fmla="*/ 1066 w 9066"/>
              <a:gd name="T45" fmla="*/ 11733 h 12266"/>
              <a:gd name="T46" fmla="*/ 8000 w 9066"/>
              <a:gd name="T47" fmla="*/ 11733 h 12266"/>
              <a:gd name="T48" fmla="*/ 8533 w 9066"/>
              <a:gd name="T49" fmla="*/ 11200 h 12266"/>
              <a:gd name="T50" fmla="*/ 8533 w 9066"/>
              <a:gd name="T51" fmla="*/ 3200 h 12266"/>
              <a:gd name="T52" fmla="*/ 6933 w 9066"/>
              <a:gd name="T53" fmla="*/ 10133 h 12266"/>
              <a:gd name="T54" fmla="*/ 2133 w 9066"/>
              <a:gd name="T55" fmla="*/ 10133 h 12266"/>
              <a:gd name="T56" fmla="*/ 1866 w 9066"/>
              <a:gd name="T57" fmla="*/ 9866 h 12266"/>
              <a:gd name="T58" fmla="*/ 2133 w 9066"/>
              <a:gd name="T59" fmla="*/ 9600 h 12266"/>
              <a:gd name="T60" fmla="*/ 6933 w 9066"/>
              <a:gd name="T61" fmla="*/ 9600 h 12266"/>
              <a:gd name="T62" fmla="*/ 7200 w 9066"/>
              <a:gd name="T63" fmla="*/ 9866 h 12266"/>
              <a:gd name="T64" fmla="*/ 6933 w 9066"/>
              <a:gd name="T65" fmla="*/ 10133 h 12266"/>
              <a:gd name="T66" fmla="*/ 6933 w 9066"/>
              <a:gd name="T67" fmla="*/ 8000 h 12266"/>
              <a:gd name="T68" fmla="*/ 2133 w 9066"/>
              <a:gd name="T69" fmla="*/ 8000 h 12266"/>
              <a:gd name="T70" fmla="*/ 1866 w 9066"/>
              <a:gd name="T71" fmla="*/ 7733 h 12266"/>
              <a:gd name="T72" fmla="*/ 2133 w 9066"/>
              <a:gd name="T73" fmla="*/ 7466 h 12266"/>
              <a:gd name="T74" fmla="*/ 6933 w 9066"/>
              <a:gd name="T75" fmla="*/ 7466 h 12266"/>
              <a:gd name="T76" fmla="*/ 7200 w 9066"/>
              <a:gd name="T77" fmla="*/ 7733 h 12266"/>
              <a:gd name="T78" fmla="*/ 6933 w 9066"/>
              <a:gd name="T79" fmla="*/ 8000 h 12266"/>
              <a:gd name="T80" fmla="*/ 6933 w 9066"/>
              <a:gd name="T81" fmla="*/ 5866 h 12266"/>
              <a:gd name="T82" fmla="*/ 2133 w 9066"/>
              <a:gd name="T83" fmla="*/ 5866 h 12266"/>
              <a:gd name="T84" fmla="*/ 1866 w 9066"/>
              <a:gd name="T85" fmla="*/ 5600 h 12266"/>
              <a:gd name="T86" fmla="*/ 2133 w 9066"/>
              <a:gd name="T87" fmla="*/ 5333 h 12266"/>
              <a:gd name="T88" fmla="*/ 6933 w 9066"/>
              <a:gd name="T89" fmla="*/ 5333 h 12266"/>
              <a:gd name="T90" fmla="*/ 7200 w 9066"/>
              <a:gd name="T91" fmla="*/ 5600 h 12266"/>
              <a:gd name="T92" fmla="*/ 6933 w 9066"/>
              <a:gd name="T93" fmla="*/ 5866 h 1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066" h="12266">
                <a:moveTo>
                  <a:pt x="8000" y="12266"/>
                </a:moveTo>
                <a:lnTo>
                  <a:pt x="1066" y="12266"/>
                </a:lnTo>
                <a:cubicBezTo>
                  <a:pt x="477" y="12266"/>
                  <a:pt x="0" y="11789"/>
                  <a:pt x="0" y="11200"/>
                </a:cubicBezTo>
                <a:lnTo>
                  <a:pt x="0" y="1066"/>
                </a:lnTo>
                <a:cubicBezTo>
                  <a:pt x="0" y="477"/>
                  <a:pt x="477" y="0"/>
                  <a:pt x="1066" y="0"/>
                </a:cubicBezTo>
                <a:lnTo>
                  <a:pt x="6133" y="0"/>
                </a:lnTo>
                <a:cubicBezTo>
                  <a:pt x="6218" y="0"/>
                  <a:pt x="6291" y="43"/>
                  <a:pt x="6340" y="105"/>
                </a:cubicBezTo>
                <a:lnTo>
                  <a:pt x="8961" y="2726"/>
                </a:lnTo>
                <a:cubicBezTo>
                  <a:pt x="9026" y="2775"/>
                  <a:pt x="9065" y="2851"/>
                  <a:pt x="9066" y="2933"/>
                </a:cubicBezTo>
                <a:lnTo>
                  <a:pt x="9066" y="11200"/>
                </a:lnTo>
                <a:cubicBezTo>
                  <a:pt x="9066" y="11789"/>
                  <a:pt x="8589" y="12266"/>
                  <a:pt x="8000" y="12266"/>
                </a:cubicBezTo>
                <a:close/>
                <a:moveTo>
                  <a:pt x="6400" y="901"/>
                </a:moveTo>
                <a:lnTo>
                  <a:pt x="6400" y="2666"/>
                </a:lnTo>
                <a:lnTo>
                  <a:pt x="8165" y="2666"/>
                </a:lnTo>
                <a:lnTo>
                  <a:pt x="6400" y="901"/>
                </a:lnTo>
                <a:close/>
                <a:moveTo>
                  <a:pt x="8533" y="3200"/>
                </a:moveTo>
                <a:lnTo>
                  <a:pt x="6133" y="3200"/>
                </a:lnTo>
                <a:cubicBezTo>
                  <a:pt x="5986" y="3200"/>
                  <a:pt x="5866" y="3080"/>
                  <a:pt x="5866" y="2933"/>
                </a:cubicBezTo>
                <a:lnTo>
                  <a:pt x="5866" y="533"/>
                </a:lnTo>
                <a:lnTo>
                  <a:pt x="1066" y="533"/>
                </a:lnTo>
                <a:cubicBezTo>
                  <a:pt x="772" y="533"/>
                  <a:pt x="533" y="772"/>
                  <a:pt x="533" y="1066"/>
                </a:cubicBezTo>
                <a:lnTo>
                  <a:pt x="533" y="11200"/>
                </a:lnTo>
                <a:cubicBezTo>
                  <a:pt x="533" y="11494"/>
                  <a:pt x="772" y="11733"/>
                  <a:pt x="1066" y="11733"/>
                </a:cubicBezTo>
                <a:lnTo>
                  <a:pt x="8000" y="11733"/>
                </a:lnTo>
                <a:cubicBezTo>
                  <a:pt x="8294" y="11733"/>
                  <a:pt x="8533" y="11494"/>
                  <a:pt x="8533" y="11200"/>
                </a:cubicBezTo>
                <a:lnTo>
                  <a:pt x="8533" y="3200"/>
                </a:lnTo>
                <a:close/>
                <a:moveTo>
                  <a:pt x="6933" y="10133"/>
                </a:moveTo>
                <a:lnTo>
                  <a:pt x="2133" y="10133"/>
                </a:lnTo>
                <a:cubicBezTo>
                  <a:pt x="1986" y="10133"/>
                  <a:pt x="1866" y="10014"/>
                  <a:pt x="1866" y="9866"/>
                </a:cubicBezTo>
                <a:cubicBezTo>
                  <a:pt x="1866" y="9719"/>
                  <a:pt x="1986" y="9600"/>
                  <a:pt x="2133" y="9600"/>
                </a:cubicBezTo>
                <a:lnTo>
                  <a:pt x="6933" y="9600"/>
                </a:lnTo>
                <a:cubicBezTo>
                  <a:pt x="7080" y="9600"/>
                  <a:pt x="7200" y="9719"/>
                  <a:pt x="7200" y="9866"/>
                </a:cubicBezTo>
                <a:cubicBezTo>
                  <a:pt x="7200" y="10014"/>
                  <a:pt x="7080" y="10133"/>
                  <a:pt x="6933" y="10133"/>
                </a:cubicBezTo>
                <a:close/>
                <a:moveTo>
                  <a:pt x="6933" y="8000"/>
                </a:moveTo>
                <a:lnTo>
                  <a:pt x="2133" y="8000"/>
                </a:lnTo>
                <a:cubicBezTo>
                  <a:pt x="1986" y="8000"/>
                  <a:pt x="1866" y="7880"/>
                  <a:pt x="1866" y="7733"/>
                </a:cubicBezTo>
                <a:cubicBezTo>
                  <a:pt x="1866" y="7586"/>
                  <a:pt x="1986" y="7466"/>
                  <a:pt x="2133" y="7466"/>
                </a:cubicBezTo>
                <a:lnTo>
                  <a:pt x="6933" y="7466"/>
                </a:lnTo>
                <a:cubicBezTo>
                  <a:pt x="7080" y="7466"/>
                  <a:pt x="7200" y="7586"/>
                  <a:pt x="7200" y="7733"/>
                </a:cubicBezTo>
                <a:cubicBezTo>
                  <a:pt x="7200" y="7880"/>
                  <a:pt x="7080" y="8000"/>
                  <a:pt x="6933" y="8000"/>
                </a:cubicBezTo>
                <a:close/>
                <a:moveTo>
                  <a:pt x="6933" y="5866"/>
                </a:moveTo>
                <a:lnTo>
                  <a:pt x="2133" y="5866"/>
                </a:lnTo>
                <a:cubicBezTo>
                  <a:pt x="1986" y="5866"/>
                  <a:pt x="1866" y="5747"/>
                  <a:pt x="1866" y="5600"/>
                </a:cubicBezTo>
                <a:cubicBezTo>
                  <a:pt x="1866" y="5452"/>
                  <a:pt x="1986" y="5333"/>
                  <a:pt x="2133" y="5333"/>
                </a:cubicBezTo>
                <a:lnTo>
                  <a:pt x="6933" y="5333"/>
                </a:lnTo>
                <a:cubicBezTo>
                  <a:pt x="7080" y="5333"/>
                  <a:pt x="7200" y="5452"/>
                  <a:pt x="7200" y="5600"/>
                </a:cubicBezTo>
                <a:cubicBezTo>
                  <a:pt x="7200" y="5747"/>
                  <a:pt x="7080" y="5866"/>
                  <a:pt x="6933" y="58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标题"/>
          <p:cNvSpPr txBox="1"/>
          <p:nvPr>
            <p:custDataLst>
              <p:tags r:id="rId1"/>
            </p:custDataLst>
          </p:nvPr>
        </p:nvSpPr>
        <p:spPr>
          <a:xfrm>
            <a:off x="986507" y="274868"/>
            <a:ext cx="1682512" cy="53399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spc="120">
                <a:solidFill>
                  <a:schemeClr val="accent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100000">
                      <a:schemeClr val="accent1"/>
                    </a:gs>
                    <a:gs pos="55000">
                      <a:srgbClr val="F46900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添加标题</a:t>
            </a:r>
            <a:endParaRPr lang="zh-CN" altLang="en-US" dirty="0">
              <a:gradFill>
                <a:gsLst>
                  <a:gs pos="100000">
                    <a:schemeClr val="accent1"/>
                  </a:gs>
                  <a:gs pos="55000">
                    <a:srgbClr val="F46900"/>
                  </a:gs>
                  <a:gs pos="0">
                    <a:schemeClr val="accent2"/>
                  </a:gs>
                </a:gsLst>
                <a:lin ang="2700000" scaled="1"/>
              </a:gra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汉仪雅酷黑 65W" panose="020B0604020202020204" pitchFamily="34" charset="-122"/>
            </a:endParaRPr>
          </a:p>
        </p:txBody>
      </p:sp>
      <p:grpSp>
        <p:nvGrpSpPr>
          <p:cNvPr id="3" name="PA-组合 2"/>
          <p:cNvGrpSpPr/>
          <p:nvPr>
            <p:custDataLst>
              <p:tags r:id="rId2"/>
            </p:custDataLst>
          </p:nvPr>
        </p:nvGrpSpPr>
        <p:grpSpPr>
          <a:xfrm>
            <a:off x="599286" y="406400"/>
            <a:ext cx="322430" cy="320532"/>
            <a:chOff x="46037" y="23018"/>
            <a:chExt cx="207168" cy="230187"/>
          </a:xfrm>
        </p:grpSpPr>
        <p:sp>
          <p:nvSpPr>
            <p:cNvPr id="4" name="PA-任意多边形 3"/>
            <p:cNvSpPr/>
            <p:nvPr>
              <p:custDataLst>
                <p:tags r:id="rId3"/>
              </p:custDataLst>
            </p:nvPr>
          </p:nvSpPr>
          <p:spPr>
            <a:xfrm>
              <a:off x="46037" y="23018"/>
              <a:ext cx="184150" cy="230187"/>
            </a:xfrm>
            <a:custGeom>
              <a:avLst/>
              <a:gdLst>
                <a:gd name="connsiteX0" fmla="*/ 184150 w 184150"/>
                <a:gd name="connsiteY0" fmla="*/ 71345 h 230187"/>
                <a:gd name="connsiteX1" fmla="*/ 184150 w 184150"/>
                <a:gd name="connsiteY1" fmla="*/ 11509 h 230187"/>
                <a:gd name="connsiteX2" fmla="*/ 172641 w 184150"/>
                <a:gd name="connsiteY2" fmla="*/ 0 h 230187"/>
                <a:gd name="connsiteX3" fmla="*/ 11509 w 184150"/>
                <a:gd name="connsiteY3" fmla="*/ 0 h 230187"/>
                <a:gd name="connsiteX4" fmla="*/ 0 w 184150"/>
                <a:gd name="connsiteY4" fmla="*/ 11509 h 230187"/>
                <a:gd name="connsiteX5" fmla="*/ 0 w 184150"/>
                <a:gd name="connsiteY5" fmla="*/ 218678 h 230187"/>
                <a:gd name="connsiteX6" fmla="*/ 11509 w 184150"/>
                <a:gd name="connsiteY6" fmla="*/ 230188 h 230187"/>
                <a:gd name="connsiteX7" fmla="*/ 69056 w 184150"/>
                <a:gd name="connsiteY7" fmla="*/ 230188 h 23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150" h="230187">
                  <a:moveTo>
                    <a:pt x="184150" y="71345"/>
                  </a:moveTo>
                  <a:lnTo>
                    <a:pt x="184150" y="11509"/>
                  </a:lnTo>
                  <a:cubicBezTo>
                    <a:pt x="184150" y="5153"/>
                    <a:pt x="178997" y="0"/>
                    <a:pt x="172641" y="0"/>
                  </a:cubicBezTo>
                  <a:lnTo>
                    <a:pt x="11509" y="0"/>
                  </a:lnTo>
                  <a:cubicBezTo>
                    <a:pt x="5153" y="0"/>
                    <a:pt x="0" y="5153"/>
                    <a:pt x="0" y="11509"/>
                  </a:cubicBezTo>
                  <a:lnTo>
                    <a:pt x="0" y="218678"/>
                  </a:lnTo>
                  <a:cubicBezTo>
                    <a:pt x="0" y="225035"/>
                    <a:pt x="5153" y="230188"/>
                    <a:pt x="11509" y="230188"/>
                  </a:cubicBezTo>
                  <a:lnTo>
                    <a:pt x="69056" y="230188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" name="PA-任意多边形 4"/>
            <p:cNvSpPr/>
            <p:nvPr>
              <p:custDataLst>
                <p:tags r:id="rId4"/>
              </p:custDataLst>
            </p:nvPr>
          </p:nvSpPr>
          <p:spPr>
            <a:xfrm>
              <a:off x="92075" y="80565"/>
              <a:ext cx="74810" cy="5754"/>
            </a:xfrm>
            <a:custGeom>
              <a:avLst/>
              <a:gdLst>
                <a:gd name="connsiteX0" fmla="*/ 0 w 74810"/>
                <a:gd name="connsiteY0" fmla="*/ 0 h 5754"/>
                <a:gd name="connsiteX1" fmla="*/ 74811 w 74810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810" h="5754">
                  <a:moveTo>
                    <a:pt x="0" y="0"/>
                  </a:moveTo>
                  <a:lnTo>
                    <a:pt x="74811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" name="PA-任意多边形 5"/>
            <p:cNvSpPr/>
            <p:nvPr>
              <p:custDataLst>
                <p:tags r:id="rId5"/>
              </p:custDataLst>
            </p:nvPr>
          </p:nvSpPr>
          <p:spPr>
            <a:xfrm>
              <a:off x="92075" y="120848"/>
              <a:ext cx="28773" cy="5754"/>
            </a:xfrm>
            <a:custGeom>
              <a:avLst/>
              <a:gdLst>
                <a:gd name="connsiteX0" fmla="*/ 0 w 28773"/>
                <a:gd name="connsiteY0" fmla="*/ 0 h 5754"/>
                <a:gd name="connsiteX1" fmla="*/ 28773 w 28773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773" h="5754">
                  <a:moveTo>
                    <a:pt x="0" y="0"/>
                  </a:moveTo>
                  <a:lnTo>
                    <a:pt x="28773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" name="PA-任意多边形 6"/>
            <p:cNvSpPr/>
            <p:nvPr>
              <p:custDataLst>
                <p:tags r:id="rId6"/>
              </p:custDataLst>
            </p:nvPr>
          </p:nvSpPr>
          <p:spPr>
            <a:xfrm rot="5400000">
              <a:off x="138112" y="138112"/>
              <a:ext cx="115093" cy="115093"/>
            </a:xfrm>
            <a:custGeom>
              <a:avLst/>
              <a:gdLst>
                <a:gd name="connsiteX0" fmla="*/ 115094 w 115093"/>
                <a:gd name="connsiteY0" fmla="*/ 57547 h 115093"/>
                <a:gd name="connsiteX1" fmla="*/ 57547 w 115093"/>
                <a:gd name="connsiteY1" fmla="*/ 115094 h 115093"/>
                <a:gd name="connsiteX2" fmla="*/ 0 w 115093"/>
                <a:gd name="connsiteY2" fmla="*/ 57547 h 115093"/>
                <a:gd name="connsiteX3" fmla="*/ 57547 w 115093"/>
                <a:gd name="connsiteY3" fmla="*/ 0 h 115093"/>
                <a:gd name="connsiteX4" fmla="*/ 115094 w 115093"/>
                <a:gd name="connsiteY4" fmla="*/ 57547 h 11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93" h="115093">
                  <a:moveTo>
                    <a:pt x="115094" y="57547"/>
                  </a:moveTo>
                  <a:cubicBezTo>
                    <a:pt x="115094" y="89329"/>
                    <a:pt x="89329" y="115094"/>
                    <a:pt x="57547" y="115094"/>
                  </a:cubicBezTo>
                  <a:cubicBezTo>
                    <a:pt x="25765" y="115094"/>
                    <a:pt x="0" y="89329"/>
                    <a:pt x="0" y="57547"/>
                  </a:cubicBezTo>
                  <a:cubicBezTo>
                    <a:pt x="0" y="25765"/>
                    <a:pt x="25765" y="0"/>
                    <a:pt x="57547" y="0"/>
                  </a:cubicBezTo>
                  <a:cubicBezTo>
                    <a:pt x="89329" y="0"/>
                    <a:pt x="115094" y="25765"/>
                    <a:pt x="115094" y="57547"/>
                  </a:cubicBezTo>
                  <a:close/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" name="PA-任意多边形 7"/>
            <p:cNvSpPr/>
            <p:nvPr>
              <p:custDataLst>
                <p:tags r:id="rId7"/>
              </p:custDataLst>
            </p:nvPr>
          </p:nvSpPr>
          <p:spPr>
            <a:xfrm>
              <a:off x="195659" y="207168"/>
              <a:ext cx="5754" cy="17264"/>
            </a:xfrm>
            <a:custGeom>
              <a:avLst/>
              <a:gdLst>
                <a:gd name="connsiteX0" fmla="*/ 0 w 5754"/>
                <a:gd name="connsiteY0" fmla="*/ 0 h 17264"/>
                <a:gd name="connsiteX1" fmla="*/ 0 w 5754"/>
                <a:gd name="connsiteY1" fmla="*/ 17264 h 1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54" h="17264">
                  <a:moveTo>
                    <a:pt x="0" y="0"/>
                  </a:moveTo>
                  <a:lnTo>
                    <a:pt x="0" y="17264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9" name="PA-任意多边形 8"/>
            <p:cNvSpPr/>
            <p:nvPr>
              <p:custDataLst>
                <p:tags r:id="rId8"/>
              </p:custDataLst>
            </p:nvPr>
          </p:nvSpPr>
          <p:spPr>
            <a:xfrm>
              <a:off x="184150" y="161131"/>
              <a:ext cx="23018" cy="23018"/>
            </a:xfrm>
            <a:custGeom>
              <a:avLst/>
              <a:gdLst>
                <a:gd name="connsiteX0" fmla="*/ 23019 w 23018"/>
                <a:gd name="connsiteY0" fmla="*/ 11509 h 23018"/>
                <a:gd name="connsiteX1" fmla="*/ 11509 w 23018"/>
                <a:gd name="connsiteY1" fmla="*/ 23019 h 23018"/>
                <a:gd name="connsiteX2" fmla="*/ 0 w 23018"/>
                <a:gd name="connsiteY2" fmla="*/ 11509 h 23018"/>
                <a:gd name="connsiteX3" fmla="*/ 11509 w 23018"/>
                <a:gd name="connsiteY3" fmla="*/ 0 h 23018"/>
                <a:gd name="connsiteX4" fmla="*/ 23019 w 23018"/>
                <a:gd name="connsiteY4" fmla="*/ 11509 h 2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18" h="23018">
                  <a:moveTo>
                    <a:pt x="23019" y="11509"/>
                  </a:moveTo>
                  <a:cubicBezTo>
                    <a:pt x="23019" y="17866"/>
                    <a:pt x="17866" y="23019"/>
                    <a:pt x="11509" y="23019"/>
                  </a:cubicBezTo>
                  <a:cubicBezTo>
                    <a:pt x="5153" y="23019"/>
                    <a:pt x="0" y="17866"/>
                    <a:pt x="0" y="11509"/>
                  </a:cubicBezTo>
                  <a:cubicBezTo>
                    <a:pt x="0" y="5153"/>
                    <a:pt x="5153" y="0"/>
                    <a:pt x="11509" y="0"/>
                  </a:cubicBezTo>
                  <a:cubicBezTo>
                    <a:pt x="17866" y="0"/>
                    <a:pt x="23019" y="5153"/>
                    <a:pt x="23019" y="11509"/>
                  </a:cubicBezTo>
                  <a:close/>
                </a:path>
              </a:pathLst>
            </a:custGeom>
            <a:noFill/>
            <a:ln w="12700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aphicFrame>
        <p:nvGraphicFramePr>
          <p:cNvPr id="126" name="Chart 10"/>
          <p:cNvGraphicFramePr/>
          <p:nvPr/>
        </p:nvGraphicFramePr>
        <p:xfrm>
          <a:off x="6272530" y="1450249"/>
          <a:ext cx="5503418" cy="4579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36" name="Rounded Rectangle 2"/>
          <p:cNvSpPr/>
          <p:nvPr/>
        </p:nvSpPr>
        <p:spPr>
          <a:xfrm>
            <a:off x="1315212" y="3649029"/>
            <a:ext cx="626222" cy="62622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37" name="Rounded Rectangle 22"/>
          <p:cNvSpPr/>
          <p:nvPr/>
        </p:nvSpPr>
        <p:spPr>
          <a:xfrm>
            <a:off x="4084520" y="3649029"/>
            <a:ext cx="626222" cy="626222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38" name="Rounded Rectangle 23"/>
          <p:cNvSpPr/>
          <p:nvPr/>
        </p:nvSpPr>
        <p:spPr>
          <a:xfrm>
            <a:off x="1315212" y="4764692"/>
            <a:ext cx="626222" cy="6262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39" name="Rounded Rectangle 24"/>
          <p:cNvSpPr/>
          <p:nvPr/>
        </p:nvSpPr>
        <p:spPr>
          <a:xfrm>
            <a:off x="4084520" y="4764692"/>
            <a:ext cx="626222" cy="62622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2110625" y="3690476"/>
            <a:ext cx="155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单击此处添加合适的文字</a:t>
            </a:r>
            <a:endParaRPr lang="zh-CN" altLang="en-US" sz="16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4874397" y="3690476"/>
            <a:ext cx="155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单击此处添加合适的文字</a:t>
            </a:r>
            <a:endParaRPr lang="zh-CN" altLang="en-US" sz="16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2110625" y="4806139"/>
            <a:ext cx="155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单击此处添加合适的文字</a:t>
            </a:r>
            <a:endParaRPr lang="zh-CN" altLang="en-US" sz="16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4874397" y="4806139"/>
            <a:ext cx="155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单击此处添加合适的文字</a:t>
            </a:r>
            <a:endParaRPr lang="zh-CN" altLang="en-US" sz="16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253207" y="1862256"/>
            <a:ext cx="5109493" cy="1346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请您单击此处添加合适的文字加以说明，可适当地调整文字大小或者颜色等属性</a:t>
            </a:r>
            <a:endParaRPr lang="en-US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  <a:p>
            <a:r>
              <a: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51PPT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模板网，幻灯片演示模板及素材免费下载！</a:t>
            </a:r>
          </a:p>
          <a:p>
            <a:r>
              <a: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51PPT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模板网 官网唯一网址：</a:t>
            </a:r>
            <a:r>
              <a: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www.51pptmoban.com</a:t>
            </a:r>
            <a:endParaRPr lang="zh-CN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0" name="图形 187"/>
          <p:cNvSpPr/>
          <p:nvPr/>
        </p:nvSpPr>
        <p:spPr>
          <a:xfrm>
            <a:off x="8819026" y="3500474"/>
            <a:ext cx="410425" cy="461666"/>
          </a:xfrm>
          <a:custGeom>
            <a:avLst/>
            <a:gdLst>
              <a:gd name="connsiteX0" fmla="*/ 490452 w 502989"/>
              <a:gd name="connsiteY0" fmla="*/ 47154 h 565786"/>
              <a:gd name="connsiteX1" fmla="*/ 256238 w 502989"/>
              <a:gd name="connsiteY1" fmla="*/ 0 h 565786"/>
              <a:gd name="connsiteX2" fmla="*/ 246807 w 502989"/>
              <a:gd name="connsiteY2" fmla="*/ 0 h 565786"/>
              <a:gd name="connsiteX3" fmla="*/ 12593 w 502989"/>
              <a:gd name="connsiteY3" fmla="*/ 47154 h 565786"/>
              <a:gd name="connsiteX4" fmla="*/ 0 w 502989"/>
              <a:gd name="connsiteY4" fmla="*/ 62853 h 565786"/>
              <a:gd name="connsiteX5" fmla="*/ 0 w 502989"/>
              <a:gd name="connsiteY5" fmla="*/ 267166 h 565786"/>
              <a:gd name="connsiteX6" fmla="*/ 248360 w 502989"/>
              <a:gd name="connsiteY6" fmla="*/ 565787 h 565786"/>
              <a:gd name="connsiteX7" fmla="*/ 254629 w 502989"/>
              <a:gd name="connsiteY7" fmla="*/ 565787 h 565786"/>
              <a:gd name="connsiteX8" fmla="*/ 502989 w 502989"/>
              <a:gd name="connsiteY8" fmla="*/ 267166 h 565786"/>
              <a:gd name="connsiteX9" fmla="*/ 502989 w 502989"/>
              <a:gd name="connsiteY9" fmla="*/ 62853 h 565786"/>
              <a:gd name="connsiteX10" fmla="*/ 490452 w 502989"/>
              <a:gd name="connsiteY10" fmla="*/ 47154 h 565786"/>
              <a:gd name="connsiteX11" fmla="*/ 471591 w 502989"/>
              <a:gd name="connsiteY11" fmla="*/ 267222 h 565786"/>
              <a:gd name="connsiteX12" fmla="*/ 251522 w 502989"/>
              <a:gd name="connsiteY12" fmla="*/ 534443 h 565786"/>
              <a:gd name="connsiteX13" fmla="*/ 31454 w 502989"/>
              <a:gd name="connsiteY13" fmla="*/ 267222 h 565786"/>
              <a:gd name="connsiteX14" fmla="*/ 31454 w 502989"/>
              <a:gd name="connsiteY14" fmla="*/ 75446 h 565786"/>
              <a:gd name="connsiteX15" fmla="*/ 251522 w 502989"/>
              <a:gd name="connsiteY15" fmla="*/ 31454 h 565786"/>
              <a:gd name="connsiteX16" fmla="*/ 471591 w 502989"/>
              <a:gd name="connsiteY16" fmla="*/ 75446 h 565786"/>
              <a:gd name="connsiteX17" fmla="*/ 471591 w 502989"/>
              <a:gd name="connsiteY17" fmla="*/ 267222 h 565786"/>
              <a:gd name="connsiteX18" fmla="*/ 188669 w 502989"/>
              <a:gd name="connsiteY18" fmla="*/ 110006 h 565786"/>
              <a:gd name="connsiteX19" fmla="*/ 138354 w 502989"/>
              <a:gd name="connsiteY19" fmla="*/ 122599 h 565786"/>
              <a:gd name="connsiteX20" fmla="*/ 135192 w 502989"/>
              <a:gd name="connsiteY20" fmla="*/ 147729 h 565786"/>
              <a:gd name="connsiteX21" fmla="*/ 188614 w 502989"/>
              <a:gd name="connsiteY21" fmla="*/ 201151 h 565786"/>
              <a:gd name="connsiteX22" fmla="*/ 169753 w 502989"/>
              <a:gd name="connsiteY22" fmla="*/ 220013 h 565786"/>
              <a:gd name="connsiteX23" fmla="*/ 116330 w 502989"/>
              <a:gd name="connsiteY23" fmla="*/ 166591 h 565786"/>
              <a:gd name="connsiteX24" fmla="*/ 105346 w 502989"/>
              <a:gd name="connsiteY24" fmla="*/ 161875 h 565786"/>
              <a:gd name="connsiteX25" fmla="*/ 91200 w 502989"/>
              <a:gd name="connsiteY25" fmla="*/ 171306 h 565786"/>
              <a:gd name="connsiteX26" fmla="*/ 111615 w 502989"/>
              <a:gd name="connsiteY26" fmla="*/ 298620 h 565786"/>
              <a:gd name="connsiteX27" fmla="*/ 188669 w 502989"/>
              <a:gd name="connsiteY27" fmla="*/ 330075 h 565786"/>
              <a:gd name="connsiteX28" fmla="*/ 224839 w 502989"/>
              <a:gd name="connsiteY28" fmla="*/ 323806 h 565786"/>
              <a:gd name="connsiteX29" fmla="*/ 314431 w 502989"/>
              <a:gd name="connsiteY29" fmla="*/ 410235 h 565786"/>
              <a:gd name="connsiteX30" fmla="*/ 325415 w 502989"/>
              <a:gd name="connsiteY30" fmla="*/ 421219 h 565786"/>
              <a:gd name="connsiteX31" fmla="*/ 347438 w 502989"/>
              <a:gd name="connsiteY31" fmla="*/ 421219 h 565786"/>
              <a:gd name="connsiteX32" fmla="*/ 358422 w 502989"/>
              <a:gd name="connsiteY32" fmla="*/ 410235 h 565786"/>
              <a:gd name="connsiteX33" fmla="*/ 380446 w 502989"/>
              <a:gd name="connsiteY33" fmla="*/ 388212 h 565786"/>
              <a:gd name="connsiteX34" fmla="*/ 391430 w 502989"/>
              <a:gd name="connsiteY34" fmla="*/ 377228 h 565786"/>
              <a:gd name="connsiteX35" fmla="*/ 391430 w 502989"/>
              <a:gd name="connsiteY35" fmla="*/ 355205 h 565786"/>
              <a:gd name="connsiteX36" fmla="*/ 380446 w 502989"/>
              <a:gd name="connsiteY36" fmla="*/ 344221 h 565786"/>
              <a:gd name="connsiteX37" fmla="*/ 290798 w 502989"/>
              <a:gd name="connsiteY37" fmla="*/ 257791 h 565786"/>
              <a:gd name="connsiteX38" fmla="*/ 265668 w 502989"/>
              <a:gd name="connsiteY38" fmla="*/ 143069 h 565786"/>
              <a:gd name="connsiteX39" fmla="*/ 188669 w 502989"/>
              <a:gd name="connsiteY39" fmla="*/ 110006 h 565786"/>
              <a:gd name="connsiteX40" fmla="*/ 262506 w 502989"/>
              <a:gd name="connsiteY40" fmla="*/ 246751 h 565786"/>
              <a:gd name="connsiteX41" fmla="*/ 270384 w 502989"/>
              <a:gd name="connsiteY41" fmla="*/ 279759 h 565786"/>
              <a:gd name="connsiteX42" fmla="*/ 359975 w 502989"/>
              <a:gd name="connsiteY42" fmla="*/ 366189 h 565786"/>
              <a:gd name="connsiteX43" fmla="*/ 337952 w 502989"/>
              <a:gd name="connsiteY43" fmla="*/ 388212 h 565786"/>
              <a:gd name="connsiteX44" fmla="*/ 248360 w 502989"/>
              <a:gd name="connsiteY44" fmla="*/ 301782 h 565786"/>
              <a:gd name="connsiteX45" fmla="*/ 226337 w 502989"/>
              <a:gd name="connsiteY45" fmla="*/ 292352 h 565786"/>
              <a:gd name="connsiteX46" fmla="*/ 215353 w 502989"/>
              <a:gd name="connsiteY46" fmla="*/ 293905 h 565786"/>
              <a:gd name="connsiteX47" fmla="*/ 188614 w 502989"/>
              <a:gd name="connsiteY47" fmla="*/ 298620 h 565786"/>
              <a:gd name="connsiteX48" fmla="*/ 133583 w 502989"/>
              <a:gd name="connsiteY48" fmla="*/ 275044 h 565786"/>
              <a:gd name="connsiteX49" fmla="*/ 111560 w 502989"/>
              <a:gd name="connsiteY49" fmla="*/ 205867 h 565786"/>
              <a:gd name="connsiteX50" fmla="*/ 147729 w 502989"/>
              <a:gd name="connsiteY50" fmla="*/ 242036 h 565786"/>
              <a:gd name="connsiteX51" fmla="*/ 169753 w 502989"/>
              <a:gd name="connsiteY51" fmla="*/ 251467 h 565786"/>
              <a:gd name="connsiteX52" fmla="*/ 191776 w 502989"/>
              <a:gd name="connsiteY52" fmla="*/ 242036 h 565786"/>
              <a:gd name="connsiteX53" fmla="*/ 210637 w 502989"/>
              <a:gd name="connsiteY53" fmla="*/ 223175 h 565786"/>
              <a:gd name="connsiteX54" fmla="*/ 210637 w 502989"/>
              <a:gd name="connsiteY54" fmla="*/ 179183 h 565786"/>
              <a:gd name="connsiteX55" fmla="*/ 174468 w 502989"/>
              <a:gd name="connsiteY55" fmla="*/ 143014 h 565786"/>
              <a:gd name="connsiteX56" fmla="*/ 188614 w 502989"/>
              <a:gd name="connsiteY56" fmla="*/ 141461 h 565786"/>
              <a:gd name="connsiteX57" fmla="*/ 243645 w 502989"/>
              <a:gd name="connsiteY57" fmla="*/ 165037 h 565786"/>
              <a:gd name="connsiteX58" fmla="*/ 262506 w 502989"/>
              <a:gd name="connsiteY58" fmla="*/ 246751 h 56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2989" h="565786">
                <a:moveTo>
                  <a:pt x="490452" y="47154"/>
                </a:moveTo>
                <a:lnTo>
                  <a:pt x="256238" y="0"/>
                </a:lnTo>
                <a:lnTo>
                  <a:pt x="246807" y="0"/>
                </a:lnTo>
                <a:lnTo>
                  <a:pt x="12593" y="47154"/>
                </a:lnTo>
                <a:cubicBezTo>
                  <a:pt x="4715" y="48707"/>
                  <a:pt x="0" y="55031"/>
                  <a:pt x="0" y="62853"/>
                </a:cubicBezTo>
                <a:lnTo>
                  <a:pt x="0" y="267166"/>
                </a:lnTo>
                <a:cubicBezTo>
                  <a:pt x="0" y="422773"/>
                  <a:pt x="124152" y="534388"/>
                  <a:pt x="248360" y="565787"/>
                </a:cubicBezTo>
                <a:lnTo>
                  <a:pt x="254629" y="565787"/>
                </a:lnTo>
                <a:cubicBezTo>
                  <a:pt x="377228" y="534332"/>
                  <a:pt x="502989" y="422773"/>
                  <a:pt x="502989" y="267166"/>
                </a:cubicBezTo>
                <a:lnTo>
                  <a:pt x="502989" y="62853"/>
                </a:lnTo>
                <a:cubicBezTo>
                  <a:pt x="502989" y="55031"/>
                  <a:pt x="498274" y="48707"/>
                  <a:pt x="490452" y="47154"/>
                </a:cubicBezTo>
                <a:close/>
                <a:moveTo>
                  <a:pt x="471591" y="267222"/>
                </a:moveTo>
                <a:cubicBezTo>
                  <a:pt x="471591" y="403967"/>
                  <a:pt x="361584" y="504542"/>
                  <a:pt x="251522" y="534443"/>
                </a:cubicBezTo>
                <a:cubicBezTo>
                  <a:pt x="141516" y="504542"/>
                  <a:pt x="31454" y="405520"/>
                  <a:pt x="31454" y="267222"/>
                </a:cubicBezTo>
                <a:lnTo>
                  <a:pt x="31454" y="75446"/>
                </a:lnTo>
                <a:lnTo>
                  <a:pt x="251522" y="31454"/>
                </a:lnTo>
                <a:lnTo>
                  <a:pt x="471591" y="75446"/>
                </a:lnTo>
                <a:lnTo>
                  <a:pt x="471591" y="267222"/>
                </a:lnTo>
                <a:close/>
                <a:moveTo>
                  <a:pt x="188669" y="110006"/>
                </a:moveTo>
                <a:cubicBezTo>
                  <a:pt x="171361" y="110006"/>
                  <a:pt x="154109" y="114722"/>
                  <a:pt x="138354" y="122599"/>
                </a:cubicBezTo>
                <a:cubicBezTo>
                  <a:pt x="128923" y="127314"/>
                  <a:pt x="127370" y="139907"/>
                  <a:pt x="135192" y="147729"/>
                </a:cubicBezTo>
                <a:lnTo>
                  <a:pt x="188614" y="201151"/>
                </a:lnTo>
                <a:lnTo>
                  <a:pt x="169753" y="220013"/>
                </a:lnTo>
                <a:lnTo>
                  <a:pt x="116330" y="166591"/>
                </a:lnTo>
                <a:cubicBezTo>
                  <a:pt x="113168" y="163428"/>
                  <a:pt x="110062" y="161875"/>
                  <a:pt x="105346" y="161875"/>
                </a:cubicBezTo>
                <a:cubicBezTo>
                  <a:pt x="99078" y="161875"/>
                  <a:pt x="94362" y="165037"/>
                  <a:pt x="91200" y="171306"/>
                </a:cubicBezTo>
                <a:cubicBezTo>
                  <a:pt x="70786" y="212191"/>
                  <a:pt x="77054" y="264060"/>
                  <a:pt x="111615" y="298620"/>
                </a:cubicBezTo>
                <a:cubicBezTo>
                  <a:pt x="133639" y="320644"/>
                  <a:pt x="160377" y="330075"/>
                  <a:pt x="188669" y="330075"/>
                </a:cubicBezTo>
                <a:cubicBezTo>
                  <a:pt x="201262" y="330075"/>
                  <a:pt x="213800" y="328521"/>
                  <a:pt x="224839" y="323806"/>
                </a:cubicBezTo>
                <a:lnTo>
                  <a:pt x="314431" y="410235"/>
                </a:lnTo>
                <a:lnTo>
                  <a:pt x="325415" y="421219"/>
                </a:lnTo>
                <a:cubicBezTo>
                  <a:pt x="331683" y="427488"/>
                  <a:pt x="341114" y="427488"/>
                  <a:pt x="347438" y="421219"/>
                </a:cubicBezTo>
                <a:lnTo>
                  <a:pt x="358422" y="410235"/>
                </a:lnTo>
                <a:lnTo>
                  <a:pt x="380446" y="388212"/>
                </a:lnTo>
                <a:lnTo>
                  <a:pt x="391430" y="377228"/>
                </a:lnTo>
                <a:cubicBezTo>
                  <a:pt x="397698" y="370959"/>
                  <a:pt x="397698" y="361529"/>
                  <a:pt x="391430" y="355205"/>
                </a:cubicBezTo>
                <a:lnTo>
                  <a:pt x="380446" y="344221"/>
                </a:lnTo>
                <a:lnTo>
                  <a:pt x="290798" y="257791"/>
                </a:lnTo>
                <a:cubicBezTo>
                  <a:pt x="304944" y="218515"/>
                  <a:pt x="295514" y="174468"/>
                  <a:pt x="265668" y="143069"/>
                </a:cubicBezTo>
                <a:cubicBezTo>
                  <a:pt x="245254" y="121046"/>
                  <a:pt x="216962" y="110006"/>
                  <a:pt x="188669" y="110006"/>
                </a:cubicBezTo>
                <a:close/>
                <a:moveTo>
                  <a:pt x="262506" y="246751"/>
                </a:moveTo>
                <a:cubicBezTo>
                  <a:pt x="257791" y="257736"/>
                  <a:pt x="260953" y="270328"/>
                  <a:pt x="270384" y="279759"/>
                </a:cubicBezTo>
                <a:lnTo>
                  <a:pt x="359975" y="366189"/>
                </a:lnTo>
                <a:lnTo>
                  <a:pt x="337952" y="388212"/>
                </a:lnTo>
                <a:lnTo>
                  <a:pt x="248360" y="301782"/>
                </a:lnTo>
                <a:cubicBezTo>
                  <a:pt x="242092" y="295514"/>
                  <a:pt x="234214" y="292352"/>
                  <a:pt x="226337" y="292352"/>
                </a:cubicBezTo>
                <a:cubicBezTo>
                  <a:pt x="223175" y="292352"/>
                  <a:pt x="220068" y="292352"/>
                  <a:pt x="215353" y="293905"/>
                </a:cubicBezTo>
                <a:cubicBezTo>
                  <a:pt x="207475" y="297067"/>
                  <a:pt x="198045" y="298620"/>
                  <a:pt x="188614" y="298620"/>
                </a:cubicBezTo>
                <a:cubicBezTo>
                  <a:pt x="168199" y="298620"/>
                  <a:pt x="147729" y="290743"/>
                  <a:pt x="133583" y="275044"/>
                </a:cubicBezTo>
                <a:cubicBezTo>
                  <a:pt x="114722" y="256182"/>
                  <a:pt x="106844" y="231052"/>
                  <a:pt x="111560" y="205867"/>
                </a:cubicBezTo>
                <a:lnTo>
                  <a:pt x="147729" y="242036"/>
                </a:lnTo>
                <a:cubicBezTo>
                  <a:pt x="153998" y="248305"/>
                  <a:pt x="161875" y="251467"/>
                  <a:pt x="169753" y="251467"/>
                </a:cubicBezTo>
                <a:cubicBezTo>
                  <a:pt x="177630" y="251467"/>
                  <a:pt x="185452" y="248305"/>
                  <a:pt x="191776" y="242036"/>
                </a:cubicBezTo>
                <a:lnTo>
                  <a:pt x="210637" y="223175"/>
                </a:lnTo>
                <a:cubicBezTo>
                  <a:pt x="223230" y="210582"/>
                  <a:pt x="223230" y="190167"/>
                  <a:pt x="210637" y="179183"/>
                </a:cubicBezTo>
                <a:lnTo>
                  <a:pt x="174468" y="143014"/>
                </a:lnTo>
                <a:cubicBezTo>
                  <a:pt x="179183" y="141461"/>
                  <a:pt x="183899" y="141461"/>
                  <a:pt x="188614" y="141461"/>
                </a:cubicBezTo>
                <a:cubicBezTo>
                  <a:pt x="209029" y="141461"/>
                  <a:pt x="229499" y="149338"/>
                  <a:pt x="243645" y="165037"/>
                </a:cubicBezTo>
                <a:cubicBezTo>
                  <a:pt x="265668" y="185452"/>
                  <a:pt x="271937" y="218459"/>
                  <a:pt x="262506" y="24675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2" name="iconfont-10001-4916776"/>
          <p:cNvSpPr>
            <a:spLocks noChangeAspect="1"/>
          </p:cNvSpPr>
          <p:nvPr/>
        </p:nvSpPr>
        <p:spPr>
          <a:xfrm>
            <a:off x="1455481" y="3758307"/>
            <a:ext cx="301267" cy="407666"/>
          </a:xfrm>
          <a:custGeom>
            <a:avLst/>
            <a:gdLst>
              <a:gd name="T0" fmla="*/ 9066 w 9066"/>
              <a:gd name="T1" fmla="*/ 12000 h 12266"/>
              <a:gd name="T2" fmla="*/ 8800 w 9066"/>
              <a:gd name="T3" fmla="*/ 12266 h 12266"/>
              <a:gd name="T4" fmla="*/ 1333 w 9066"/>
              <a:gd name="T5" fmla="*/ 12266 h 12266"/>
              <a:gd name="T6" fmla="*/ 0 w 9066"/>
              <a:gd name="T7" fmla="*/ 10933 h 12266"/>
              <a:gd name="T8" fmla="*/ 0 w 9066"/>
              <a:gd name="T9" fmla="*/ 1333 h 12266"/>
              <a:gd name="T10" fmla="*/ 1333 w 9066"/>
              <a:gd name="T11" fmla="*/ 0 h 12266"/>
              <a:gd name="T12" fmla="*/ 8266 w 9066"/>
              <a:gd name="T13" fmla="*/ 0 h 12266"/>
              <a:gd name="T14" fmla="*/ 8533 w 9066"/>
              <a:gd name="T15" fmla="*/ 266 h 12266"/>
              <a:gd name="T16" fmla="*/ 8533 w 9066"/>
              <a:gd name="T17" fmla="*/ 2133 h 12266"/>
              <a:gd name="T18" fmla="*/ 8800 w 9066"/>
              <a:gd name="T19" fmla="*/ 2133 h 12266"/>
              <a:gd name="T20" fmla="*/ 9066 w 9066"/>
              <a:gd name="T21" fmla="*/ 2400 h 12266"/>
              <a:gd name="T22" fmla="*/ 9066 w 9066"/>
              <a:gd name="T23" fmla="*/ 12000 h 12266"/>
              <a:gd name="T24" fmla="*/ 533 w 9066"/>
              <a:gd name="T25" fmla="*/ 10933 h 12266"/>
              <a:gd name="T26" fmla="*/ 1333 w 9066"/>
              <a:gd name="T27" fmla="*/ 11733 h 12266"/>
              <a:gd name="T28" fmla="*/ 2133 w 9066"/>
              <a:gd name="T29" fmla="*/ 11733 h 12266"/>
              <a:gd name="T30" fmla="*/ 2133 w 9066"/>
              <a:gd name="T31" fmla="*/ 2666 h 12266"/>
              <a:gd name="T32" fmla="*/ 1333 w 9066"/>
              <a:gd name="T33" fmla="*/ 2666 h 12266"/>
              <a:gd name="T34" fmla="*/ 533 w 9066"/>
              <a:gd name="T35" fmla="*/ 2394 h 12266"/>
              <a:gd name="T36" fmla="*/ 533 w 9066"/>
              <a:gd name="T37" fmla="*/ 10933 h 12266"/>
              <a:gd name="T38" fmla="*/ 8000 w 9066"/>
              <a:gd name="T39" fmla="*/ 2133 h 12266"/>
              <a:gd name="T40" fmla="*/ 8000 w 9066"/>
              <a:gd name="T41" fmla="*/ 533 h 12266"/>
              <a:gd name="T42" fmla="*/ 1333 w 9066"/>
              <a:gd name="T43" fmla="*/ 533 h 12266"/>
              <a:gd name="T44" fmla="*/ 533 w 9066"/>
              <a:gd name="T45" fmla="*/ 1333 h 12266"/>
              <a:gd name="T46" fmla="*/ 1333 w 9066"/>
              <a:gd name="T47" fmla="*/ 2133 h 12266"/>
              <a:gd name="T48" fmla="*/ 8000 w 9066"/>
              <a:gd name="T49" fmla="*/ 2133 h 12266"/>
              <a:gd name="T50" fmla="*/ 8533 w 9066"/>
              <a:gd name="T51" fmla="*/ 2666 h 12266"/>
              <a:gd name="T52" fmla="*/ 2666 w 9066"/>
              <a:gd name="T53" fmla="*/ 2666 h 12266"/>
              <a:gd name="T54" fmla="*/ 2666 w 9066"/>
              <a:gd name="T55" fmla="*/ 11733 h 12266"/>
              <a:gd name="T56" fmla="*/ 8533 w 9066"/>
              <a:gd name="T57" fmla="*/ 11733 h 12266"/>
              <a:gd name="T58" fmla="*/ 8533 w 9066"/>
              <a:gd name="T59" fmla="*/ 2666 h 12266"/>
              <a:gd name="T60" fmla="*/ 1333 w 9066"/>
              <a:gd name="T61" fmla="*/ 1600 h 12266"/>
              <a:gd name="T62" fmla="*/ 1066 w 9066"/>
              <a:gd name="T63" fmla="*/ 1333 h 12266"/>
              <a:gd name="T64" fmla="*/ 1333 w 9066"/>
              <a:gd name="T65" fmla="*/ 1066 h 12266"/>
              <a:gd name="T66" fmla="*/ 7200 w 9066"/>
              <a:gd name="T67" fmla="*/ 1066 h 12266"/>
              <a:gd name="T68" fmla="*/ 7466 w 9066"/>
              <a:gd name="T69" fmla="*/ 1333 h 12266"/>
              <a:gd name="T70" fmla="*/ 7200 w 9066"/>
              <a:gd name="T71" fmla="*/ 1600 h 12266"/>
              <a:gd name="T72" fmla="*/ 1333 w 9066"/>
              <a:gd name="T73" fmla="*/ 1600 h 1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066" h="12266">
                <a:moveTo>
                  <a:pt x="9066" y="12000"/>
                </a:moveTo>
                <a:cubicBezTo>
                  <a:pt x="9066" y="12147"/>
                  <a:pt x="8947" y="12266"/>
                  <a:pt x="8800" y="12266"/>
                </a:cubicBezTo>
                <a:lnTo>
                  <a:pt x="1333" y="12266"/>
                </a:lnTo>
                <a:cubicBezTo>
                  <a:pt x="597" y="12266"/>
                  <a:pt x="0" y="11669"/>
                  <a:pt x="0" y="10933"/>
                </a:cubicBezTo>
                <a:lnTo>
                  <a:pt x="0" y="1333"/>
                </a:lnTo>
                <a:cubicBezTo>
                  <a:pt x="0" y="597"/>
                  <a:pt x="597" y="0"/>
                  <a:pt x="1333" y="0"/>
                </a:cubicBezTo>
                <a:lnTo>
                  <a:pt x="8266" y="0"/>
                </a:lnTo>
                <a:cubicBezTo>
                  <a:pt x="8413" y="0"/>
                  <a:pt x="8533" y="119"/>
                  <a:pt x="8533" y="266"/>
                </a:cubicBezTo>
                <a:lnTo>
                  <a:pt x="8533" y="2133"/>
                </a:lnTo>
                <a:lnTo>
                  <a:pt x="8800" y="2133"/>
                </a:lnTo>
                <a:cubicBezTo>
                  <a:pt x="8947" y="2133"/>
                  <a:pt x="9066" y="2252"/>
                  <a:pt x="9066" y="2400"/>
                </a:cubicBezTo>
                <a:lnTo>
                  <a:pt x="9066" y="12000"/>
                </a:lnTo>
                <a:close/>
                <a:moveTo>
                  <a:pt x="533" y="10933"/>
                </a:moveTo>
                <a:cubicBezTo>
                  <a:pt x="533" y="11375"/>
                  <a:pt x="891" y="11733"/>
                  <a:pt x="1333" y="11733"/>
                </a:cubicBezTo>
                <a:lnTo>
                  <a:pt x="2133" y="11733"/>
                </a:lnTo>
                <a:lnTo>
                  <a:pt x="2133" y="2666"/>
                </a:lnTo>
                <a:lnTo>
                  <a:pt x="1333" y="2666"/>
                </a:lnTo>
                <a:cubicBezTo>
                  <a:pt x="1044" y="2665"/>
                  <a:pt x="763" y="2570"/>
                  <a:pt x="533" y="2394"/>
                </a:cubicBezTo>
                <a:lnTo>
                  <a:pt x="533" y="10933"/>
                </a:lnTo>
                <a:close/>
                <a:moveTo>
                  <a:pt x="8000" y="2133"/>
                </a:moveTo>
                <a:lnTo>
                  <a:pt x="8000" y="533"/>
                </a:lnTo>
                <a:lnTo>
                  <a:pt x="1333" y="533"/>
                </a:lnTo>
                <a:cubicBezTo>
                  <a:pt x="891" y="533"/>
                  <a:pt x="533" y="891"/>
                  <a:pt x="533" y="1333"/>
                </a:cubicBezTo>
                <a:cubicBezTo>
                  <a:pt x="533" y="1775"/>
                  <a:pt x="891" y="2133"/>
                  <a:pt x="1333" y="2133"/>
                </a:cubicBezTo>
                <a:lnTo>
                  <a:pt x="8000" y="2133"/>
                </a:lnTo>
                <a:close/>
                <a:moveTo>
                  <a:pt x="8533" y="2666"/>
                </a:moveTo>
                <a:lnTo>
                  <a:pt x="2666" y="2666"/>
                </a:lnTo>
                <a:lnTo>
                  <a:pt x="2666" y="11733"/>
                </a:lnTo>
                <a:lnTo>
                  <a:pt x="8533" y="11733"/>
                </a:lnTo>
                <a:lnTo>
                  <a:pt x="8533" y="2666"/>
                </a:lnTo>
                <a:close/>
                <a:moveTo>
                  <a:pt x="1333" y="1600"/>
                </a:moveTo>
                <a:cubicBezTo>
                  <a:pt x="1186" y="1600"/>
                  <a:pt x="1066" y="1480"/>
                  <a:pt x="1066" y="1333"/>
                </a:cubicBezTo>
                <a:cubicBezTo>
                  <a:pt x="1066" y="1186"/>
                  <a:pt x="1186" y="1066"/>
                  <a:pt x="1333" y="1066"/>
                </a:cubicBezTo>
                <a:lnTo>
                  <a:pt x="7200" y="1066"/>
                </a:lnTo>
                <a:cubicBezTo>
                  <a:pt x="7347" y="1066"/>
                  <a:pt x="7466" y="1186"/>
                  <a:pt x="7466" y="1333"/>
                </a:cubicBezTo>
                <a:cubicBezTo>
                  <a:pt x="7466" y="1480"/>
                  <a:pt x="7347" y="1600"/>
                  <a:pt x="7200" y="1600"/>
                </a:cubicBezTo>
                <a:lnTo>
                  <a:pt x="1333" y="1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3" name="panel_142748"/>
          <p:cNvSpPr>
            <a:spLocks noChangeAspect="1"/>
          </p:cNvSpPr>
          <p:nvPr/>
        </p:nvSpPr>
        <p:spPr>
          <a:xfrm>
            <a:off x="1422091" y="4909384"/>
            <a:ext cx="407667" cy="336837"/>
          </a:xfrm>
          <a:custGeom>
            <a:avLst/>
            <a:gdLst>
              <a:gd name="T0" fmla="*/ 10933 w 12266"/>
              <a:gd name="T1" fmla="*/ 10134 h 10134"/>
              <a:gd name="T2" fmla="*/ 1333 w 12266"/>
              <a:gd name="T3" fmla="*/ 10134 h 10134"/>
              <a:gd name="T4" fmla="*/ 0 w 12266"/>
              <a:gd name="T5" fmla="*/ 8800 h 10134"/>
              <a:gd name="T6" fmla="*/ 0 w 12266"/>
              <a:gd name="T7" fmla="*/ 2667 h 10134"/>
              <a:gd name="T8" fmla="*/ 266 w 12266"/>
              <a:gd name="T9" fmla="*/ 2400 h 10134"/>
              <a:gd name="T10" fmla="*/ 1066 w 12266"/>
              <a:gd name="T11" fmla="*/ 2400 h 10134"/>
              <a:gd name="T12" fmla="*/ 1066 w 12266"/>
              <a:gd name="T13" fmla="*/ 1067 h 10134"/>
              <a:gd name="T14" fmla="*/ 2133 w 12266"/>
              <a:gd name="T15" fmla="*/ 0 h 10134"/>
              <a:gd name="T16" fmla="*/ 4800 w 12266"/>
              <a:gd name="T17" fmla="*/ 0 h 10134"/>
              <a:gd name="T18" fmla="*/ 5866 w 12266"/>
              <a:gd name="T19" fmla="*/ 1067 h 10134"/>
              <a:gd name="T20" fmla="*/ 5866 w 12266"/>
              <a:gd name="T21" fmla="*/ 1334 h 10134"/>
              <a:gd name="T22" fmla="*/ 12000 w 12266"/>
              <a:gd name="T23" fmla="*/ 1334 h 10134"/>
              <a:gd name="T24" fmla="*/ 12266 w 12266"/>
              <a:gd name="T25" fmla="*/ 1600 h 10134"/>
              <a:gd name="T26" fmla="*/ 12266 w 12266"/>
              <a:gd name="T27" fmla="*/ 8800 h 10134"/>
              <a:gd name="T28" fmla="*/ 10933 w 12266"/>
              <a:gd name="T29" fmla="*/ 10134 h 10134"/>
              <a:gd name="T30" fmla="*/ 533 w 12266"/>
              <a:gd name="T31" fmla="*/ 2934 h 10134"/>
              <a:gd name="T32" fmla="*/ 533 w 12266"/>
              <a:gd name="T33" fmla="*/ 8800 h 10134"/>
              <a:gd name="T34" fmla="*/ 1333 w 12266"/>
              <a:gd name="T35" fmla="*/ 9600 h 10134"/>
              <a:gd name="T36" fmla="*/ 9872 w 12266"/>
              <a:gd name="T37" fmla="*/ 9600 h 10134"/>
              <a:gd name="T38" fmla="*/ 9600 w 12266"/>
              <a:gd name="T39" fmla="*/ 8800 h 10134"/>
              <a:gd name="T40" fmla="*/ 9600 w 12266"/>
              <a:gd name="T41" fmla="*/ 2934 h 10134"/>
              <a:gd name="T42" fmla="*/ 533 w 12266"/>
              <a:gd name="T43" fmla="*/ 2934 h 10134"/>
              <a:gd name="T44" fmla="*/ 11733 w 12266"/>
              <a:gd name="T45" fmla="*/ 1867 h 10134"/>
              <a:gd name="T46" fmla="*/ 5333 w 12266"/>
              <a:gd name="T47" fmla="*/ 1867 h 10134"/>
              <a:gd name="T48" fmla="*/ 5333 w 12266"/>
              <a:gd name="T49" fmla="*/ 1067 h 10134"/>
              <a:gd name="T50" fmla="*/ 4800 w 12266"/>
              <a:gd name="T51" fmla="*/ 534 h 10134"/>
              <a:gd name="T52" fmla="*/ 2133 w 12266"/>
              <a:gd name="T53" fmla="*/ 534 h 10134"/>
              <a:gd name="T54" fmla="*/ 1600 w 12266"/>
              <a:gd name="T55" fmla="*/ 1067 h 10134"/>
              <a:gd name="T56" fmla="*/ 1600 w 12266"/>
              <a:gd name="T57" fmla="*/ 2400 h 10134"/>
              <a:gd name="T58" fmla="*/ 9866 w 12266"/>
              <a:gd name="T59" fmla="*/ 2400 h 10134"/>
              <a:gd name="T60" fmla="*/ 10056 w 12266"/>
              <a:gd name="T61" fmla="*/ 2480 h 10134"/>
              <a:gd name="T62" fmla="*/ 10133 w 12266"/>
              <a:gd name="T63" fmla="*/ 2667 h 10134"/>
              <a:gd name="T64" fmla="*/ 10133 w 12266"/>
              <a:gd name="T65" fmla="*/ 8800 h 10134"/>
              <a:gd name="T66" fmla="*/ 10933 w 12266"/>
              <a:gd name="T67" fmla="*/ 9600 h 10134"/>
              <a:gd name="T68" fmla="*/ 11733 w 12266"/>
              <a:gd name="T69" fmla="*/ 8800 h 10134"/>
              <a:gd name="T70" fmla="*/ 11733 w 12266"/>
              <a:gd name="T71" fmla="*/ 1867 h 10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266" h="10134">
                <a:moveTo>
                  <a:pt x="10933" y="10134"/>
                </a:moveTo>
                <a:lnTo>
                  <a:pt x="1333" y="10134"/>
                </a:lnTo>
                <a:cubicBezTo>
                  <a:pt x="597" y="10134"/>
                  <a:pt x="0" y="9537"/>
                  <a:pt x="0" y="8800"/>
                </a:cubicBezTo>
                <a:lnTo>
                  <a:pt x="0" y="2667"/>
                </a:lnTo>
                <a:cubicBezTo>
                  <a:pt x="0" y="2520"/>
                  <a:pt x="119" y="2400"/>
                  <a:pt x="266" y="2400"/>
                </a:cubicBezTo>
                <a:lnTo>
                  <a:pt x="1066" y="2400"/>
                </a:lnTo>
                <a:lnTo>
                  <a:pt x="1066" y="1067"/>
                </a:lnTo>
                <a:cubicBezTo>
                  <a:pt x="1066" y="478"/>
                  <a:pt x="1544" y="0"/>
                  <a:pt x="2133" y="0"/>
                </a:cubicBezTo>
                <a:lnTo>
                  <a:pt x="4800" y="0"/>
                </a:lnTo>
                <a:cubicBezTo>
                  <a:pt x="5389" y="0"/>
                  <a:pt x="5866" y="478"/>
                  <a:pt x="5866" y="1067"/>
                </a:cubicBezTo>
                <a:lnTo>
                  <a:pt x="5866" y="1334"/>
                </a:lnTo>
                <a:lnTo>
                  <a:pt x="12000" y="1334"/>
                </a:lnTo>
                <a:cubicBezTo>
                  <a:pt x="12147" y="1334"/>
                  <a:pt x="12266" y="1453"/>
                  <a:pt x="12266" y="1600"/>
                </a:cubicBezTo>
                <a:lnTo>
                  <a:pt x="12266" y="8800"/>
                </a:lnTo>
                <a:cubicBezTo>
                  <a:pt x="12266" y="9537"/>
                  <a:pt x="11669" y="10134"/>
                  <a:pt x="10933" y="10134"/>
                </a:cubicBezTo>
                <a:close/>
                <a:moveTo>
                  <a:pt x="533" y="2934"/>
                </a:moveTo>
                <a:lnTo>
                  <a:pt x="533" y="8800"/>
                </a:lnTo>
                <a:cubicBezTo>
                  <a:pt x="533" y="9242"/>
                  <a:pt x="891" y="9600"/>
                  <a:pt x="1333" y="9600"/>
                </a:cubicBezTo>
                <a:lnTo>
                  <a:pt x="9872" y="9600"/>
                </a:lnTo>
                <a:cubicBezTo>
                  <a:pt x="9696" y="9371"/>
                  <a:pt x="9601" y="9090"/>
                  <a:pt x="9600" y="8800"/>
                </a:cubicBezTo>
                <a:lnTo>
                  <a:pt x="9600" y="2934"/>
                </a:lnTo>
                <a:lnTo>
                  <a:pt x="533" y="2934"/>
                </a:lnTo>
                <a:close/>
                <a:moveTo>
                  <a:pt x="11733" y="1867"/>
                </a:moveTo>
                <a:lnTo>
                  <a:pt x="5333" y="1867"/>
                </a:lnTo>
                <a:lnTo>
                  <a:pt x="5333" y="1067"/>
                </a:lnTo>
                <a:cubicBezTo>
                  <a:pt x="5333" y="772"/>
                  <a:pt x="5094" y="534"/>
                  <a:pt x="4800" y="534"/>
                </a:cubicBezTo>
                <a:lnTo>
                  <a:pt x="2133" y="534"/>
                </a:lnTo>
                <a:cubicBezTo>
                  <a:pt x="1838" y="534"/>
                  <a:pt x="1600" y="772"/>
                  <a:pt x="1600" y="1067"/>
                </a:cubicBezTo>
                <a:lnTo>
                  <a:pt x="1600" y="2400"/>
                </a:lnTo>
                <a:lnTo>
                  <a:pt x="9866" y="2400"/>
                </a:lnTo>
                <a:cubicBezTo>
                  <a:pt x="9940" y="2400"/>
                  <a:pt x="10007" y="2431"/>
                  <a:pt x="10056" y="2480"/>
                </a:cubicBezTo>
                <a:cubicBezTo>
                  <a:pt x="10103" y="2528"/>
                  <a:pt x="10133" y="2594"/>
                  <a:pt x="10133" y="2667"/>
                </a:cubicBezTo>
                <a:lnTo>
                  <a:pt x="10133" y="8800"/>
                </a:lnTo>
                <a:cubicBezTo>
                  <a:pt x="10133" y="9242"/>
                  <a:pt x="10491" y="9600"/>
                  <a:pt x="10933" y="9600"/>
                </a:cubicBezTo>
                <a:cubicBezTo>
                  <a:pt x="11375" y="9600"/>
                  <a:pt x="11733" y="9242"/>
                  <a:pt x="11733" y="8800"/>
                </a:cubicBezTo>
                <a:lnTo>
                  <a:pt x="11733" y="1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4" name="iconfont-10001-4916778"/>
          <p:cNvSpPr>
            <a:spLocks noChangeAspect="1"/>
          </p:cNvSpPr>
          <p:nvPr/>
        </p:nvSpPr>
        <p:spPr>
          <a:xfrm>
            <a:off x="4242626" y="4873970"/>
            <a:ext cx="301267" cy="407666"/>
          </a:xfrm>
          <a:custGeom>
            <a:avLst/>
            <a:gdLst>
              <a:gd name="T0" fmla="*/ 8000 w 9066"/>
              <a:gd name="T1" fmla="*/ 12266 h 12266"/>
              <a:gd name="T2" fmla="*/ 1066 w 9066"/>
              <a:gd name="T3" fmla="*/ 12266 h 12266"/>
              <a:gd name="T4" fmla="*/ 0 w 9066"/>
              <a:gd name="T5" fmla="*/ 11200 h 12266"/>
              <a:gd name="T6" fmla="*/ 0 w 9066"/>
              <a:gd name="T7" fmla="*/ 1866 h 12266"/>
              <a:gd name="T8" fmla="*/ 1066 w 9066"/>
              <a:gd name="T9" fmla="*/ 800 h 12266"/>
              <a:gd name="T10" fmla="*/ 1866 w 9066"/>
              <a:gd name="T11" fmla="*/ 800 h 12266"/>
              <a:gd name="T12" fmla="*/ 2133 w 9066"/>
              <a:gd name="T13" fmla="*/ 1066 h 12266"/>
              <a:gd name="T14" fmla="*/ 1866 w 9066"/>
              <a:gd name="T15" fmla="*/ 1333 h 12266"/>
              <a:gd name="T16" fmla="*/ 1066 w 9066"/>
              <a:gd name="T17" fmla="*/ 1333 h 12266"/>
              <a:gd name="T18" fmla="*/ 533 w 9066"/>
              <a:gd name="T19" fmla="*/ 1866 h 12266"/>
              <a:gd name="T20" fmla="*/ 533 w 9066"/>
              <a:gd name="T21" fmla="*/ 11200 h 12266"/>
              <a:gd name="T22" fmla="*/ 1066 w 9066"/>
              <a:gd name="T23" fmla="*/ 11733 h 12266"/>
              <a:gd name="T24" fmla="*/ 8000 w 9066"/>
              <a:gd name="T25" fmla="*/ 11733 h 12266"/>
              <a:gd name="T26" fmla="*/ 8533 w 9066"/>
              <a:gd name="T27" fmla="*/ 11200 h 12266"/>
              <a:gd name="T28" fmla="*/ 8533 w 9066"/>
              <a:gd name="T29" fmla="*/ 1866 h 12266"/>
              <a:gd name="T30" fmla="*/ 8000 w 9066"/>
              <a:gd name="T31" fmla="*/ 1333 h 12266"/>
              <a:gd name="T32" fmla="*/ 7200 w 9066"/>
              <a:gd name="T33" fmla="*/ 1333 h 12266"/>
              <a:gd name="T34" fmla="*/ 6933 w 9066"/>
              <a:gd name="T35" fmla="*/ 1066 h 12266"/>
              <a:gd name="T36" fmla="*/ 7200 w 9066"/>
              <a:gd name="T37" fmla="*/ 800 h 12266"/>
              <a:gd name="T38" fmla="*/ 8000 w 9066"/>
              <a:gd name="T39" fmla="*/ 800 h 12266"/>
              <a:gd name="T40" fmla="*/ 9066 w 9066"/>
              <a:gd name="T41" fmla="*/ 1866 h 12266"/>
              <a:gd name="T42" fmla="*/ 9066 w 9066"/>
              <a:gd name="T43" fmla="*/ 11200 h 12266"/>
              <a:gd name="T44" fmla="*/ 8000 w 9066"/>
              <a:gd name="T45" fmla="*/ 12266 h 12266"/>
              <a:gd name="T46" fmla="*/ 7466 w 9066"/>
              <a:gd name="T47" fmla="*/ 2133 h 12266"/>
              <a:gd name="T48" fmla="*/ 7200 w 9066"/>
              <a:gd name="T49" fmla="*/ 2400 h 12266"/>
              <a:gd name="T50" fmla="*/ 1866 w 9066"/>
              <a:gd name="T51" fmla="*/ 2400 h 12266"/>
              <a:gd name="T52" fmla="*/ 1600 w 9066"/>
              <a:gd name="T53" fmla="*/ 2133 h 12266"/>
              <a:gd name="T54" fmla="*/ 1866 w 9066"/>
              <a:gd name="T55" fmla="*/ 1866 h 12266"/>
              <a:gd name="T56" fmla="*/ 2400 w 9066"/>
              <a:gd name="T57" fmla="*/ 1600 h 12266"/>
              <a:gd name="T58" fmla="*/ 2933 w 9066"/>
              <a:gd name="T59" fmla="*/ 1066 h 12266"/>
              <a:gd name="T60" fmla="*/ 3466 w 9066"/>
              <a:gd name="T61" fmla="*/ 800 h 12266"/>
              <a:gd name="T62" fmla="*/ 3733 w 9066"/>
              <a:gd name="T63" fmla="*/ 800 h 12266"/>
              <a:gd name="T64" fmla="*/ 4533 w 9066"/>
              <a:gd name="T65" fmla="*/ 0 h 12266"/>
              <a:gd name="T66" fmla="*/ 5333 w 9066"/>
              <a:gd name="T67" fmla="*/ 800 h 12266"/>
              <a:gd name="T68" fmla="*/ 5600 w 9066"/>
              <a:gd name="T69" fmla="*/ 800 h 12266"/>
              <a:gd name="T70" fmla="*/ 6133 w 9066"/>
              <a:gd name="T71" fmla="*/ 1066 h 12266"/>
              <a:gd name="T72" fmla="*/ 6666 w 9066"/>
              <a:gd name="T73" fmla="*/ 1600 h 12266"/>
              <a:gd name="T74" fmla="*/ 7200 w 9066"/>
              <a:gd name="T75" fmla="*/ 1866 h 12266"/>
              <a:gd name="T76" fmla="*/ 7466 w 9066"/>
              <a:gd name="T77" fmla="*/ 2133 h 12266"/>
              <a:gd name="T78" fmla="*/ 4533 w 9066"/>
              <a:gd name="T79" fmla="*/ 533 h 12266"/>
              <a:gd name="T80" fmla="*/ 4266 w 9066"/>
              <a:gd name="T81" fmla="*/ 800 h 12266"/>
              <a:gd name="T82" fmla="*/ 4800 w 9066"/>
              <a:gd name="T83" fmla="*/ 800 h 12266"/>
              <a:gd name="T84" fmla="*/ 4533 w 9066"/>
              <a:gd name="T85" fmla="*/ 533 h 12266"/>
              <a:gd name="T86" fmla="*/ 5963 w 9066"/>
              <a:gd name="T87" fmla="*/ 1600 h 12266"/>
              <a:gd name="T88" fmla="*/ 5479 w 9066"/>
              <a:gd name="T89" fmla="*/ 1333 h 12266"/>
              <a:gd name="T90" fmla="*/ 3588 w 9066"/>
              <a:gd name="T91" fmla="*/ 1333 h 12266"/>
              <a:gd name="T92" fmla="*/ 3103 w 9066"/>
              <a:gd name="T93" fmla="*/ 1600 h 12266"/>
              <a:gd name="T94" fmla="*/ 2860 w 9066"/>
              <a:gd name="T95" fmla="*/ 1866 h 12266"/>
              <a:gd name="T96" fmla="*/ 6206 w 9066"/>
              <a:gd name="T97" fmla="*/ 1866 h 12266"/>
              <a:gd name="T98" fmla="*/ 5963 w 9066"/>
              <a:gd name="T99" fmla="*/ 1600 h 1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66" h="12266">
                <a:moveTo>
                  <a:pt x="8000" y="12266"/>
                </a:moveTo>
                <a:lnTo>
                  <a:pt x="1066" y="12266"/>
                </a:lnTo>
                <a:cubicBezTo>
                  <a:pt x="477" y="12266"/>
                  <a:pt x="0" y="11789"/>
                  <a:pt x="0" y="11200"/>
                </a:cubicBezTo>
                <a:lnTo>
                  <a:pt x="0" y="1866"/>
                </a:lnTo>
                <a:cubicBezTo>
                  <a:pt x="0" y="1277"/>
                  <a:pt x="477" y="800"/>
                  <a:pt x="1066" y="800"/>
                </a:cubicBezTo>
                <a:lnTo>
                  <a:pt x="1866" y="800"/>
                </a:lnTo>
                <a:cubicBezTo>
                  <a:pt x="2014" y="800"/>
                  <a:pt x="2133" y="919"/>
                  <a:pt x="2133" y="1066"/>
                </a:cubicBezTo>
                <a:cubicBezTo>
                  <a:pt x="2133" y="1214"/>
                  <a:pt x="2014" y="1333"/>
                  <a:pt x="1866" y="1333"/>
                </a:cubicBezTo>
                <a:lnTo>
                  <a:pt x="1066" y="1333"/>
                </a:lnTo>
                <a:cubicBezTo>
                  <a:pt x="772" y="1333"/>
                  <a:pt x="533" y="1572"/>
                  <a:pt x="533" y="1866"/>
                </a:cubicBezTo>
                <a:lnTo>
                  <a:pt x="533" y="11200"/>
                </a:lnTo>
                <a:cubicBezTo>
                  <a:pt x="533" y="11494"/>
                  <a:pt x="772" y="11733"/>
                  <a:pt x="1066" y="11733"/>
                </a:cubicBezTo>
                <a:lnTo>
                  <a:pt x="8000" y="11733"/>
                </a:lnTo>
                <a:cubicBezTo>
                  <a:pt x="8294" y="11733"/>
                  <a:pt x="8533" y="11494"/>
                  <a:pt x="8533" y="11200"/>
                </a:cubicBezTo>
                <a:lnTo>
                  <a:pt x="8533" y="1866"/>
                </a:lnTo>
                <a:cubicBezTo>
                  <a:pt x="8533" y="1572"/>
                  <a:pt x="8294" y="1333"/>
                  <a:pt x="8000" y="1333"/>
                </a:cubicBezTo>
                <a:lnTo>
                  <a:pt x="7200" y="1333"/>
                </a:lnTo>
                <a:cubicBezTo>
                  <a:pt x="7052" y="1333"/>
                  <a:pt x="6933" y="1214"/>
                  <a:pt x="6933" y="1066"/>
                </a:cubicBezTo>
                <a:cubicBezTo>
                  <a:pt x="6933" y="919"/>
                  <a:pt x="7052" y="800"/>
                  <a:pt x="7200" y="800"/>
                </a:cubicBezTo>
                <a:lnTo>
                  <a:pt x="8000" y="800"/>
                </a:lnTo>
                <a:cubicBezTo>
                  <a:pt x="8589" y="800"/>
                  <a:pt x="9066" y="1277"/>
                  <a:pt x="9066" y="1866"/>
                </a:cubicBezTo>
                <a:lnTo>
                  <a:pt x="9066" y="11200"/>
                </a:lnTo>
                <a:cubicBezTo>
                  <a:pt x="9066" y="11789"/>
                  <a:pt x="8589" y="12266"/>
                  <a:pt x="8000" y="12266"/>
                </a:cubicBezTo>
                <a:close/>
                <a:moveTo>
                  <a:pt x="7466" y="2133"/>
                </a:moveTo>
                <a:cubicBezTo>
                  <a:pt x="7466" y="2280"/>
                  <a:pt x="7347" y="2400"/>
                  <a:pt x="7200" y="2400"/>
                </a:cubicBezTo>
                <a:lnTo>
                  <a:pt x="1866" y="2400"/>
                </a:lnTo>
                <a:cubicBezTo>
                  <a:pt x="1719" y="2400"/>
                  <a:pt x="1600" y="2280"/>
                  <a:pt x="1600" y="2133"/>
                </a:cubicBezTo>
                <a:cubicBezTo>
                  <a:pt x="1600" y="1986"/>
                  <a:pt x="1719" y="1866"/>
                  <a:pt x="1866" y="1866"/>
                </a:cubicBezTo>
                <a:cubicBezTo>
                  <a:pt x="1866" y="1866"/>
                  <a:pt x="2166" y="1833"/>
                  <a:pt x="2400" y="1600"/>
                </a:cubicBezTo>
                <a:lnTo>
                  <a:pt x="2933" y="1066"/>
                </a:lnTo>
                <a:cubicBezTo>
                  <a:pt x="2933" y="1066"/>
                  <a:pt x="3141" y="800"/>
                  <a:pt x="3466" y="800"/>
                </a:cubicBezTo>
                <a:lnTo>
                  <a:pt x="3733" y="800"/>
                </a:lnTo>
                <a:cubicBezTo>
                  <a:pt x="3733" y="358"/>
                  <a:pt x="4091" y="0"/>
                  <a:pt x="4533" y="0"/>
                </a:cubicBezTo>
                <a:cubicBezTo>
                  <a:pt x="4975" y="0"/>
                  <a:pt x="5333" y="358"/>
                  <a:pt x="5333" y="800"/>
                </a:cubicBezTo>
                <a:lnTo>
                  <a:pt x="5600" y="800"/>
                </a:lnTo>
                <a:cubicBezTo>
                  <a:pt x="5950" y="800"/>
                  <a:pt x="6133" y="1066"/>
                  <a:pt x="6133" y="1066"/>
                </a:cubicBezTo>
                <a:lnTo>
                  <a:pt x="6666" y="1600"/>
                </a:lnTo>
                <a:cubicBezTo>
                  <a:pt x="6900" y="1833"/>
                  <a:pt x="7200" y="1866"/>
                  <a:pt x="7200" y="1866"/>
                </a:cubicBezTo>
                <a:cubicBezTo>
                  <a:pt x="7347" y="1866"/>
                  <a:pt x="7466" y="1986"/>
                  <a:pt x="7466" y="2133"/>
                </a:cubicBezTo>
                <a:close/>
                <a:moveTo>
                  <a:pt x="4533" y="533"/>
                </a:moveTo>
                <a:cubicBezTo>
                  <a:pt x="4386" y="533"/>
                  <a:pt x="4266" y="652"/>
                  <a:pt x="4266" y="800"/>
                </a:cubicBezTo>
                <a:lnTo>
                  <a:pt x="4800" y="800"/>
                </a:lnTo>
                <a:cubicBezTo>
                  <a:pt x="4800" y="652"/>
                  <a:pt x="4680" y="533"/>
                  <a:pt x="4533" y="533"/>
                </a:cubicBezTo>
                <a:close/>
                <a:moveTo>
                  <a:pt x="5963" y="1600"/>
                </a:moveTo>
                <a:cubicBezTo>
                  <a:pt x="5963" y="1600"/>
                  <a:pt x="5782" y="1333"/>
                  <a:pt x="5479" y="1333"/>
                </a:cubicBezTo>
                <a:lnTo>
                  <a:pt x="3588" y="1333"/>
                </a:lnTo>
                <a:cubicBezTo>
                  <a:pt x="3284" y="1333"/>
                  <a:pt x="3103" y="1600"/>
                  <a:pt x="3103" y="1600"/>
                </a:cubicBezTo>
                <a:lnTo>
                  <a:pt x="2860" y="1866"/>
                </a:lnTo>
                <a:lnTo>
                  <a:pt x="6206" y="1866"/>
                </a:lnTo>
                <a:lnTo>
                  <a:pt x="5963" y="160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5" name="iconfont-10001-4916777"/>
          <p:cNvSpPr>
            <a:spLocks noChangeAspect="1"/>
          </p:cNvSpPr>
          <p:nvPr/>
        </p:nvSpPr>
        <p:spPr>
          <a:xfrm>
            <a:off x="4246997" y="3758307"/>
            <a:ext cx="301267" cy="407666"/>
          </a:xfrm>
          <a:custGeom>
            <a:avLst/>
            <a:gdLst>
              <a:gd name="T0" fmla="*/ 8000 w 9066"/>
              <a:gd name="T1" fmla="*/ 12266 h 12266"/>
              <a:gd name="T2" fmla="*/ 1066 w 9066"/>
              <a:gd name="T3" fmla="*/ 12266 h 12266"/>
              <a:gd name="T4" fmla="*/ 0 w 9066"/>
              <a:gd name="T5" fmla="*/ 11200 h 12266"/>
              <a:gd name="T6" fmla="*/ 0 w 9066"/>
              <a:gd name="T7" fmla="*/ 1066 h 12266"/>
              <a:gd name="T8" fmla="*/ 1066 w 9066"/>
              <a:gd name="T9" fmla="*/ 0 h 12266"/>
              <a:gd name="T10" fmla="*/ 6133 w 9066"/>
              <a:gd name="T11" fmla="*/ 0 h 12266"/>
              <a:gd name="T12" fmla="*/ 6340 w 9066"/>
              <a:gd name="T13" fmla="*/ 105 h 12266"/>
              <a:gd name="T14" fmla="*/ 8961 w 9066"/>
              <a:gd name="T15" fmla="*/ 2726 h 12266"/>
              <a:gd name="T16" fmla="*/ 9066 w 9066"/>
              <a:gd name="T17" fmla="*/ 2933 h 12266"/>
              <a:gd name="T18" fmla="*/ 9066 w 9066"/>
              <a:gd name="T19" fmla="*/ 11200 h 12266"/>
              <a:gd name="T20" fmla="*/ 8000 w 9066"/>
              <a:gd name="T21" fmla="*/ 12266 h 12266"/>
              <a:gd name="T22" fmla="*/ 6400 w 9066"/>
              <a:gd name="T23" fmla="*/ 901 h 12266"/>
              <a:gd name="T24" fmla="*/ 6400 w 9066"/>
              <a:gd name="T25" fmla="*/ 2666 h 12266"/>
              <a:gd name="T26" fmla="*/ 8165 w 9066"/>
              <a:gd name="T27" fmla="*/ 2666 h 12266"/>
              <a:gd name="T28" fmla="*/ 6400 w 9066"/>
              <a:gd name="T29" fmla="*/ 901 h 12266"/>
              <a:gd name="T30" fmla="*/ 8533 w 9066"/>
              <a:gd name="T31" fmla="*/ 3200 h 12266"/>
              <a:gd name="T32" fmla="*/ 6133 w 9066"/>
              <a:gd name="T33" fmla="*/ 3200 h 12266"/>
              <a:gd name="T34" fmla="*/ 5866 w 9066"/>
              <a:gd name="T35" fmla="*/ 2933 h 12266"/>
              <a:gd name="T36" fmla="*/ 5866 w 9066"/>
              <a:gd name="T37" fmla="*/ 533 h 12266"/>
              <a:gd name="T38" fmla="*/ 1066 w 9066"/>
              <a:gd name="T39" fmla="*/ 533 h 12266"/>
              <a:gd name="T40" fmla="*/ 533 w 9066"/>
              <a:gd name="T41" fmla="*/ 1066 h 12266"/>
              <a:gd name="T42" fmla="*/ 533 w 9066"/>
              <a:gd name="T43" fmla="*/ 11200 h 12266"/>
              <a:gd name="T44" fmla="*/ 1066 w 9066"/>
              <a:gd name="T45" fmla="*/ 11733 h 12266"/>
              <a:gd name="T46" fmla="*/ 8000 w 9066"/>
              <a:gd name="T47" fmla="*/ 11733 h 12266"/>
              <a:gd name="T48" fmla="*/ 8533 w 9066"/>
              <a:gd name="T49" fmla="*/ 11200 h 12266"/>
              <a:gd name="T50" fmla="*/ 8533 w 9066"/>
              <a:gd name="T51" fmla="*/ 3200 h 12266"/>
              <a:gd name="T52" fmla="*/ 6933 w 9066"/>
              <a:gd name="T53" fmla="*/ 10133 h 12266"/>
              <a:gd name="T54" fmla="*/ 2133 w 9066"/>
              <a:gd name="T55" fmla="*/ 10133 h 12266"/>
              <a:gd name="T56" fmla="*/ 1866 w 9066"/>
              <a:gd name="T57" fmla="*/ 9866 h 12266"/>
              <a:gd name="T58" fmla="*/ 2133 w 9066"/>
              <a:gd name="T59" fmla="*/ 9600 h 12266"/>
              <a:gd name="T60" fmla="*/ 6933 w 9066"/>
              <a:gd name="T61" fmla="*/ 9600 h 12266"/>
              <a:gd name="T62" fmla="*/ 7200 w 9066"/>
              <a:gd name="T63" fmla="*/ 9866 h 12266"/>
              <a:gd name="T64" fmla="*/ 6933 w 9066"/>
              <a:gd name="T65" fmla="*/ 10133 h 12266"/>
              <a:gd name="T66" fmla="*/ 6933 w 9066"/>
              <a:gd name="T67" fmla="*/ 8000 h 12266"/>
              <a:gd name="T68" fmla="*/ 2133 w 9066"/>
              <a:gd name="T69" fmla="*/ 8000 h 12266"/>
              <a:gd name="T70" fmla="*/ 1866 w 9066"/>
              <a:gd name="T71" fmla="*/ 7733 h 12266"/>
              <a:gd name="T72" fmla="*/ 2133 w 9066"/>
              <a:gd name="T73" fmla="*/ 7466 h 12266"/>
              <a:gd name="T74" fmla="*/ 6933 w 9066"/>
              <a:gd name="T75" fmla="*/ 7466 h 12266"/>
              <a:gd name="T76" fmla="*/ 7200 w 9066"/>
              <a:gd name="T77" fmla="*/ 7733 h 12266"/>
              <a:gd name="T78" fmla="*/ 6933 w 9066"/>
              <a:gd name="T79" fmla="*/ 8000 h 12266"/>
              <a:gd name="T80" fmla="*/ 6933 w 9066"/>
              <a:gd name="T81" fmla="*/ 5866 h 12266"/>
              <a:gd name="T82" fmla="*/ 2133 w 9066"/>
              <a:gd name="T83" fmla="*/ 5866 h 12266"/>
              <a:gd name="T84" fmla="*/ 1866 w 9066"/>
              <a:gd name="T85" fmla="*/ 5600 h 12266"/>
              <a:gd name="T86" fmla="*/ 2133 w 9066"/>
              <a:gd name="T87" fmla="*/ 5333 h 12266"/>
              <a:gd name="T88" fmla="*/ 6933 w 9066"/>
              <a:gd name="T89" fmla="*/ 5333 h 12266"/>
              <a:gd name="T90" fmla="*/ 7200 w 9066"/>
              <a:gd name="T91" fmla="*/ 5600 h 12266"/>
              <a:gd name="T92" fmla="*/ 6933 w 9066"/>
              <a:gd name="T93" fmla="*/ 5866 h 1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066" h="12266">
                <a:moveTo>
                  <a:pt x="8000" y="12266"/>
                </a:moveTo>
                <a:lnTo>
                  <a:pt x="1066" y="12266"/>
                </a:lnTo>
                <a:cubicBezTo>
                  <a:pt x="477" y="12266"/>
                  <a:pt x="0" y="11789"/>
                  <a:pt x="0" y="11200"/>
                </a:cubicBezTo>
                <a:lnTo>
                  <a:pt x="0" y="1066"/>
                </a:lnTo>
                <a:cubicBezTo>
                  <a:pt x="0" y="477"/>
                  <a:pt x="477" y="0"/>
                  <a:pt x="1066" y="0"/>
                </a:cubicBezTo>
                <a:lnTo>
                  <a:pt x="6133" y="0"/>
                </a:lnTo>
                <a:cubicBezTo>
                  <a:pt x="6218" y="0"/>
                  <a:pt x="6291" y="43"/>
                  <a:pt x="6340" y="105"/>
                </a:cubicBezTo>
                <a:lnTo>
                  <a:pt x="8961" y="2726"/>
                </a:lnTo>
                <a:cubicBezTo>
                  <a:pt x="9026" y="2775"/>
                  <a:pt x="9065" y="2851"/>
                  <a:pt x="9066" y="2933"/>
                </a:cubicBezTo>
                <a:lnTo>
                  <a:pt x="9066" y="11200"/>
                </a:lnTo>
                <a:cubicBezTo>
                  <a:pt x="9066" y="11789"/>
                  <a:pt x="8589" y="12266"/>
                  <a:pt x="8000" y="12266"/>
                </a:cubicBezTo>
                <a:close/>
                <a:moveTo>
                  <a:pt x="6400" y="901"/>
                </a:moveTo>
                <a:lnTo>
                  <a:pt x="6400" y="2666"/>
                </a:lnTo>
                <a:lnTo>
                  <a:pt x="8165" y="2666"/>
                </a:lnTo>
                <a:lnTo>
                  <a:pt x="6400" y="901"/>
                </a:lnTo>
                <a:close/>
                <a:moveTo>
                  <a:pt x="8533" y="3200"/>
                </a:moveTo>
                <a:lnTo>
                  <a:pt x="6133" y="3200"/>
                </a:lnTo>
                <a:cubicBezTo>
                  <a:pt x="5986" y="3200"/>
                  <a:pt x="5866" y="3080"/>
                  <a:pt x="5866" y="2933"/>
                </a:cubicBezTo>
                <a:lnTo>
                  <a:pt x="5866" y="533"/>
                </a:lnTo>
                <a:lnTo>
                  <a:pt x="1066" y="533"/>
                </a:lnTo>
                <a:cubicBezTo>
                  <a:pt x="772" y="533"/>
                  <a:pt x="533" y="772"/>
                  <a:pt x="533" y="1066"/>
                </a:cubicBezTo>
                <a:lnTo>
                  <a:pt x="533" y="11200"/>
                </a:lnTo>
                <a:cubicBezTo>
                  <a:pt x="533" y="11494"/>
                  <a:pt x="772" y="11733"/>
                  <a:pt x="1066" y="11733"/>
                </a:cubicBezTo>
                <a:lnTo>
                  <a:pt x="8000" y="11733"/>
                </a:lnTo>
                <a:cubicBezTo>
                  <a:pt x="8294" y="11733"/>
                  <a:pt x="8533" y="11494"/>
                  <a:pt x="8533" y="11200"/>
                </a:cubicBezTo>
                <a:lnTo>
                  <a:pt x="8533" y="3200"/>
                </a:lnTo>
                <a:close/>
                <a:moveTo>
                  <a:pt x="6933" y="10133"/>
                </a:moveTo>
                <a:lnTo>
                  <a:pt x="2133" y="10133"/>
                </a:lnTo>
                <a:cubicBezTo>
                  <a:pt x="1986" y="10133"/>
                  <a:pt x="1866" y="10014"/>
                  <a:pt x="1866" y="9866"/>
                </a:cubicBezTo>
                <a:cubicBezTo>
                  <a:pt x="1866" y="9719"/>
                  <a:pt x="1986" y="9600"/>
                  <a:pt x="2133" y="9600"/>
                </a:cubicBezTo>
                <a:lnTo>
                  <a:pt x="6933" y="9600"/>
                </a:lnTo>
                <a:cubicBezTo>
                  <a:pt x="7080" y="9600"/>
                  <a:pt x="7200" y="9719"/>
                  <a:pt x="7200" y="9866"/>
                </a:cubicBezTo>
                <a:cubicBezTo>
                  <a:pt x="7200" y="10014"/>
                  <a:pt x="7080" y="10133"/>
                  <a:pt x="6933" y="10133"/>
                </a:cubicBezTo>
                <a:close/>
                <a:moveTo>
                  <a:pt x="6933" y="8000"/>
                </a:moveTo>
                <a:lnTo>
                  <a:pt x="2133" y="8000"/>
                </a:lnTo>
                <a:cubicBezTo>
                  <a:pt x="1986" y="8000"/>
                  <a:pt x="1866" y="7880"/>
                  <a:pt x="1866" y="7733"/>
                </a:cubicBezTo>
                <a:cubicBezTo>
                  <a:pt x="1866" y="7586"/>
                  <a:pt x="1986" y="7466"/>
                  <a:pt x="2133" y="7466"/>
                </a:cubicBezTo>
                <a:lnTo>
                  <a:pt x="6933" y="7466"/>
                </a:lnTo>
                <a:cubicBezTo>
                  <a:pt x="7080" y="7466"/>
                  <a:pt x="7200" y="7586"/>
                  <a:pt x="7200" y="7733"/>
                </a:cubicBezTo>
                <a:cubicBezTo>
                  <a:pt x="7200" y="7880"/>
                  <a:pt x="7080" y="8000"/>
                  <a:pt x="6933" y="8000"/>
                </a:cubicBezTo>
                <a:close/>
                <a:moveTo>
                  <a:pt x="6933" y="5866"/>
                </a:moveTo>
                <a:lnTo>
                  <a:pt x="2133" y="5866"/>
                </a:lnTo>
                <a:cubicBezTo>
                  <a:pt x="1986" y="5866"/>
                  <a:pt x="1866" y="5747"/>
                  <a:pt x="1866" y="5600"/>
                </a:cubicBezTo>
                <a:cubicBezTo>
                  <a:pt x="1866" y="5452"/>
                  <a:pt x="1986" y="5333"/>
                  <a:pt x="2133" y="5333"/>
                </a:cubicBezTo>
                <a:lnTo>
                  <a:pt x="6933" y="5333"/>
                </a:lnTo>
                <a:cubicBezTo>
                  <a:pt x="7080" y="5333"/>
                  <a:pt x="7200" y="5452"/>
                  <a:pt x="7200" y="5600"/>
                </a:cubicBezTo>
                <a:cubicBezTo>
                  <a:pt x="7200" y="5747"/>
                  <a:pt x="7080" y="5866"/>
                  <a:pt x="6933" y="58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986507" y="274868"/>
            <a:ext cx="1682512" cy="53399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spc="120">
                <a:solidFill>
                  <a:schemeClr val="accent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100000">
                      <a:schemeClr val="accent1"/>
                    </a:gs>
                    <a:gs pos="55000">
                      <a:srgbClr val="F46900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  <a:sym typeface="汉仪雅酷黑 65W" panose="020B0604020202020204" pitchFamily="34" charset="-122"/>
              </a:rPr>
              <a:t>添加标题</a:t>
            </a:r>
            <a:endParaRPr lang="zh-CN" altLang="en-US" dirty="0">
              <a:gradFill>
                <a:gsLst>
                  <a:gs pos="100000">
                    <a:schemeClr val="accent1"/>
                  </a:gs>
                  <a:gs pos="55000">
                    <a:srgbClr val="F46900"/>
                  </a:gs>
                  <a:gs pos="0">
                    <a:schemeClr val="accent2"/>
                  </a:gs>
                </a:gsLst>
                <a:lin ang="2700000" scaled="1"/>
              </a:gra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  <a:sym typeface="汉仪雅酷黑 65W" panose="020B0604020202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9286" y="406400"/>
            <a:ext cx="322430" cy="320532"/>
            <a:chOff x="46037" y="23018"/>
            <a:chExt cx="207168" cy="230187"/>
          </a:xfrm>
        </p:grpSpPr>
        <p:sp>
          <p:nvSpPr>
            <p:cNvPr id="4" name="任意多边形: 形状 3"/>
            <p:cNvSpPr/>
            <p:nvPr/>
          </p:nvSpPr>
          <p:spPr>
            <a:xfrm>
              <a:off x="46037" y="23018"/>
              <a:ext cx="184150" cy="230187"/>
            </a:xfrm>
            <a:custGeom>
              <a:avLst/>
              <a:gdLst>
                <a:gd name="connsiteX0" fmla="*/ 184150 w 184150"/>
                <a:gd name="connsiteY0" fmla="*/ 71345 h 230187"/>
                <a:gd name="connsiteX1" fmla="*/ 184150 w 184150"/>
                <a:gd name="connsiteY1" fmla="*/ 11509 h 230187"/>
                <a:gd name="connsiteX2" fmla="*/ 172641 w 184150"/>
                <a:gd name="connsiteY2" fmla="*/ 0 h 230187"/>
                <a:gd name="connsiteX3" fmla="*/ 11509 w 184150"/>
                <a:gd name="connsiteY3" fmla="*/ 0 h 230187"/>
                <a:gd name="connsiteX4" fmla="*/ 0 w 184150"/>
                <a:gd name="connsiteY4" fmla="*/ 11509 h 230187"/>
                <a:gd name="connsiteX5" fmla="*/ 0 w 184150"/>
                <a:gd name="connsiteY5" fmla="*/ 218678 h 230187"/>
                <a:gd name="connsiteX6" fmla="*/ 11509 w 184150"/>
                <a:gd name="connsiteY6" fmla="*/ 230188 h 230187"/>
                <a:gd name="connsiteX7" fmla="*/ 69056 w 184150"/>
                <a:gd name="connsiteY7" fmla="*/ 230188 h 23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150" h="230187">
                  <a:moveTo>
                    <a:pt x="184150" y="71345"/>
                  </a:moveTo>
                  <a:lnTo>
                    <a:pt x="184150" y="11509"/>
                  </a:lnTo>
                  <a:cubicBezTo>
                    <a:pt x="184150" y="5153"/>
                    <a:pt x="178997" y="0"/>
                    <a:pt x="172641" y="0"/>
                  </a:cubicBezTo>
                  <a:lnTo>
                    <a:pt x="11509" y="0"/>
                  </a:lnTo>
                  <a:cubicBezTo>
                    <a:pt x="5153" y="0"/>
                    <a:pt x="0" y="5153"/>
                    <a:pt x="0" y="11509"/>
                  </a:cubicBezTo>
                  <a:lnTo>
                    <a:pt x="0" y="218678"/>
                  </a:lnTo>
                  <a:cubicBezTo>
                    <a:pt x="0" y="225035"/>
                    <a:pt x="5153" y="230188"/>
                    <a:pt x="11509" y="230188"/>
                  </a:cubicBezTo>
                  <a:lnTo>
                    <a:pt x="69056" y="230188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92075" y="80565"/>
              <a:ext cx="74810" cy="5754"/>
            </a:xfrm>
            <a:custGeom>
              <a:avLst/>
              <a:gdLst>
                <a:gd name="connsiteX0" fmla="*/ 0 w 74810"/>
                <a:gd name="connsiteY0" fmla="*/ 0 h 5754"/>
                <a:gd name="connsiteX1" fmla="*/ 74811 w 74810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810" h="5754">
                  <a:moveTo>
                    <a:pt x="0" y="0"/>
                  </a:moveTo>
                  <a:lnTo>
                    <a:pt x="74811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92075" y="120848"/>
              <a:ext cx="28773" cy="5754"/>
            </a:xfrm>
            <a:custGeom>
              <a:avLst/>
              <a:gdLst>
                <a:gd name="connsiteX0" fmla="*/ 0 w 28773"/>
                <a:gd name="connsiteY0" fmla="*/ 0 h 5754"/>
                <a:gd name="connsiteX1" fmla="*/ 28773 w 28773"/>
                <a:gd name="connsiteY1" fmla="*/ 0 h 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773" h="5754">
                  <a:moveTo>
                    <a:pt x="0" y="0"/>
                  </a:moveTo>
                  <a:lnTo>
                    <a:pt x="28773" y="0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rot="5400000">
              <a:off x="138112" y="138112"/>
              <a:ext cx="115093" cy="115093"/>
            </a:xfrm>
            <a:custGeom>
              <a:avLst/>
              <a:gdLst>
                <a:gd name="connsiteX0" fmla="*/ 115094 w 115093"/>
                <a:gd name="connsiteY0" fmla="*/ 57547 h 115093"/>
                <a:gd name="connsiteX1" fmla="*/ 57547 w 115093"/>
                <a:gd name="connsiteY1" fmla="*/ 115094 h 115093"/>
                <a:gd name="connsiteX2" fmla="*/ 0 w 115093"/>
                <a:gd name="connsiteY2" fmla="*/ 57547 h 115093"/>
                <a:gd name="connsiteX3" fmla="*/ 57547 w 115093"/>
                <a:gd name="connsiteY3" fmla="*/ 0 h 115093"/>
                <a:gd name="connsiteX4" fmla="*/ 115094 w 115093"/>
                <a:gd name="connsiteY4" fmla="*/ 57547 h 11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93" h="115093">
                  <a:moveTo>
                    <a:pt x="115094" y="57547"/>
                  </a:moveTo>
                  <a:cubicBezTo>
                    <a:pt x="115094" y="89329"/>
                    <a:pt x="89329" y="115094"/>
                    <a:pt x="57547" y="115094"/>
                  </a:cubicBezTo>
                  <a:cubicBezTo>
                    <a:pt x="25765" y="115094"/>
                    <a:pt x="0" y="89329"/>
                    <a:pt x="0" y="57547"/>
                  </a:cubicBezTo>
                  <a:cubicBezTo>
                    <a:pt x="0" y="25765"/>
                    <a:pt x="25765" y="0"/>
                    <a:pt x="57547" y="0"/>
                  </a:cubicBezTo>
                  <a:cubicBezTo>
                    <a:pt x="89329" y="0"/>
                    <a:pt x="115094" y="25765"/>
                    <a:pt x="115094" y="57547"/>
                  </a:cubicBezTo>
                  <a:close/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195659" y="207168"/>
              <a:ext cx="5754" cy="17264"/>
            </a:xfrm>
            <a:custGeom>
              <a:avLst/>
              <a:gdLst>
                <a:gd name="connsiteX0" fmla="*/ 0 w 5754"/>
                <a:gd name="connsiteY0" fmla="*/ 0 h 17264"/>
                <a:gd name="connsiteX1" fmla="*/ 0 w 5754"/>
                <a:gd name="connsiteY1" fmla="*/ 17264 h 1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54" h="17264">
                  <a:moveTo>
                    <a:pt x="0" y="0"/>
                  </a:moveTo>
                  <a:lnTo>
                    <a:pt x="0" y="17264"/>
                  </a:lnTo>
                </a:path>
              </a:pathLst>
            </a:custGeom>
            <a:noFill/>
            <a:ln w="22225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184150" y="161131"/>
              <a:ext cx="23018" cy="23018"/>
            </a:xfrm>
            <a:custGeom>
              <a:avLst/>
              <a:gdLst>
                <a:gd name="connsiteX0" fmla="*/ 23019 w 23018"/>
                <a:gd name="connsiteY0" fmla="*/ 11509 h 23018"/>
                <a:gd name="connsiteX1" fmla="*/ 11509 w 23018"/>
                <a:gd name="connsiteY1" fmla="*/ 23019 h 23018"/>
                <a:gd name="connsiteX2" fmla="*/ 0 w 23018"/>
                <a:gd name="connsiteY2" fmla="*/ 11509 h 23018"/>
                <a:gd name="connsiteX3" fmla="*/ 11509 w 23018"/>
                <a:gd name="connsiteY3" fmla="*/ 0 h 23018"/>
                <a:gd name="connsiteX4" fmla="*/ 23019 w 23018"/>
                <a:gd name="connsiteY4" fmla="*/ 11509 h 2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18" h="23018">
                  <a:moveTo>
                    <a:pt x="23019" y="11509"/>
                  </a:moveTo>
                  <a:cubicBezTo>
                    <a:pt x="23019" y="17866"/>
                    <a:pt x="17866" y="23019"/>
                    <a:pt x="11509" y="23019"/>
                  </a:cubicBezTo>
                  <a:cubicBezTo>
                    <a:pt x="5153" y="23019"/>
                    <a:pt x="0" y="17866"/>
                    <a:pt x="0" y="11509"/>
                  </a:cubicBezTo>
                  <a:cubicBezTo>
                    <a:pt x="0" y="5153"/>
                    <a:pt x="5153" y="0"/>
                    <a:pt x="11509" y="0"/>
                  </a:cubicBezTo>
                  <a:cubicBezTo>
                    <a:pt x="17866" y="0"/>
                    <a:pt x="23019" y="5153"/>
                    <a:pt x="23019" y="11509"/>
                  </a:cubicBezTo>
                  <a:close/>
                </a:path>
              </a:pathLst>
            </a:custGeom>
            <a:noFill/>
            <a:ln w="12700" cap="rnd">
              <a:gradFill>
                <a:gsLst>
                  <a:gs pos="0">
                    <a:schemeClr val="accent2"/>
                  </a:gs>
                  <a:gs pos="55000">
                    <a:srgbClr val="F46900"/>
                  </a:gs>
                  <a:gs pos="100000">
                    <a:schemeClr val="accent1"/>
                  </a:gs>
                </a:gsLst>
                <a:lin ang="2700000" scaled="0"/>
              </a:gra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1" name="任意多边形: 形状 10"/>
          <p:cNvSpPr/>
          <p:nvPr/>
        </p:nvSpPr>
        <p:spPr>
          <a:xfrm rot="658540">
            <a:off x="582296" y="78530"/>
            <a:ext cx="10384741" cy="6997773"/>
          </a:xfrm>
          <a:custGeom>
            <a:avLst/>
            <a:gdLst>
              <a:gd name="connsiteX0" fmla="*/ 0 w 9157013"/>
              <a:gd name="connsiteY0" fmla="*/ 6390974 h 6390974"/>
              <a:gd name="connsiteX1" fmla="*/ 2379459 w 9157013"/>
              <a:gd name="connsiteY1" fmla="*/ 5640795 h 6390974"/>
              <a:gd name="connsiteX2" fmla="*/ 2133322 w 9157013"/>
              <a:gd name="connsiteY2" fmla="*/ 3336777 h 6390974"/>
              <a:gd name="connsiteX3" fmla="*/ 5489701 w 9157013"/>
              <a:gd name="connsiteY3" fmla="*/ 4457493 h 6390974"/>
              <a:gd name="connsiteX4" fmla="*/ 6790763 w 9157013"/>
              <a:gd name="connsiteY4" fmla="*/ 4755990 h 6390974"/>
              <a:gd name="connsiteX5" fmla="*/ 7645857 w 9157013"/>
              <a:gd name="connsiteY5" fmla="*/ 4471845 h 6390974"/>
              <a:gd name="connsiteX6" fmla="*/ 7395941 w 9157013"/>
              <a:gd name="connsiteY6" fmla="*/ 3709594 h 6390974"/>
              <a:gd name="connsiteX7" fmla="*/ 5785429 w 9157013"/>
              <a:gd name="connsiteY7" fmla="*/ 3059027 h 6390974"/>
              <a:gd name="connsiteX8" fmla="*/ 4645725 w 9157013"/>
              <a:gd name="connsiteY8" fmla="*/ 1919171 h 6390974"/>
              <a:gd name="connsiteX9" fmla="*/ 7191175 w 9157013"/>
              <a:gd name="connsiteY9" fmla="*/ 1636051 h 6390974"/>
              <a:gd name="connsiteX10" fmla="*/ 9157013 w 9157013"/>
              <a:gd name="connsiteY10" fmla="*/ 0 h 6390974"/>
              <a:gd name="connsiteX0-1" fmla="*/ 0 w 9157013"/>
              <a:gd name="connsiteY0-2" fmla="*/ 6390974 h 6390974"/>
              <a:gd name="connsiteX1-3" fmla="*/ 2379459 w 9157013"/>
              <a:gd name="connsiteY1-4" fmla="*/ 5640795 h 6390974"/>
              <a:gd name="connsiteX2-5" fmla="*/ 2133322 w 9157013"/>
              <a:gd name="connsiteY2-6" fmla="*/ 3336777 h 6390974"/>
              <a:gd name="connsiteX3-7" fmla="*/ 5489701 w 9157013"/>
              <a:gd name="connsiteY3-8" fmla="*/ 4457493 h 6390974"/>
              <a:gd name="connsiteX4-9" fmla="*/ 6790763 w 9157013"/>
              <a:gd name="connsiteY4-10" fmla="*/ 4755990 h 6390974"/>
              <a:gd name="connsiteX5-11" fmla="*/ 7645857 w 9157013"/>
              <a:gd name="connsiteY5-12" fmla="*/ 4471845 h 6390974"/>
              <a:gd name="connsiteX6-13" fmla="*/ 7395941 w 9157013"/>
              <a:gd name="connsiteY6-14" fmla="*/ 3709594 h 6390974"/>
              <a:gd name="connsiteX7-15" fmla="*/ 5785429 w 9157013"/>
              <a:gd name="connsiteY7-16" fmla="*/ 3059027 h 6390974"/>
              <a:gd name="connsiteX8-17" fmla="*/ 4645725 w 9157013"/>
              <a:gd name="connsiteY8-18" fmla="*/ 1919171 h 6390974"/>
              <a:gd name="connsiteX9-19" fmla="*/ 7191175 w 9157013"/>
              <a:gd name="connsiteY9-20" fmla="*/ 1636051 h 6390974"/>
              <a:gd name="connsiteX10-21" fmla="*/ 9157013 w 9157013"/>
              <a:gd name="connsiteY10-22" fmla="*/ 0 h 6390974"/>
              <a:gd name="connsiteX0-23" fmla="*/ 0 w 9162511"/>
              <a:gd name="connsiteY0-24" fmla="*/ 6390974 h 6390974"/>
              <a:gd name="connsiteX1-25" fmla="*/ 2379459 w 9162511"/>
              <a:gd name="connsiteY1-26" fmla="*/ 5640795 h 6390974"/>
              <a:gd name="connsiteX2-27" fmla="*/ 2133322 w 9162511"/>
              <a:gd name="connsiteY2-28" fmla="*/ 3336777 h 6390974"/>
              <a:gd name="connsiteX3-29" fmla="*/ 5489701 w 9162511"/>
              <a:gd name="connsiteY3-30" fmla="*/ 4457493 h 6390974"/>
              <a:gd name="connsiteX4-31" fmla="*/ 6790763 w 9162511"/>
              <a:gd name="connsiteY4-32" fmla="*/ 4755990 h 6390974"/>
              <a:gd name="connsiteX5-33" fmla="*/ 7645857 w 9162511"/>
              <a:gd name="connsiteY5-34" fmla="*/ 4471845 h 6390974"/>
              <a:gd name="connsiteX6-35" fmla="*/ 7395941 w 9162511"/>
              <a:gd name="connsiteY6-36" fmla="*/ 3709594 h 6390974"/>
              <a:gd name="connsiteX7-37" fmla="*/ 5785429 w 9162511"/>
              <a:gd name="connsiteY7-38" fmla="*/ 3059027 h 6390974"/>
              <a:gd name="connsiteX8-39" fmla="*/ 4645725 w 9162511"/>
              <a:gd name="connsiteY8-40" fmla="*/ 1919171 h 6390974"/>
              <a:gd name="connsiteX9-41" fmla="*/ 7191175 w 9162511"/>
              <a:gd name="connsiteY9-42" fmla="*/ 1636051 h 6390974"/>
              <a:gd name="connsiteX10-43" fmla="*/ 9157013 w 9162511"/>
              <a:gd name="connsiteY10-44" fmla="*/ 0 h 6390974"/>
              <a:gd name="connsiteX0-45" fmla="*/ 0 w 9157013"/>
              <a:gd name="connsiteY0-46" fmla="*/ 6390974 h 6390974"/>
              <a:gd name="connsiteX1-47" fmla="*/ 2379459 w 9157013"/>
              <a:gd name="connsiteY1-48" fmla="*/ 5640795 h 6390974"/>
              <a:gd name="connsiteX2-49" fmla="*/ 2133322 w 9157013"/>
              <a:gd name="connsiteY2-50" fmla="*/ 3336777 h 6390974"/>
              <a:gd name="connsiteX3-51" fmla="*/ 5489701 w 9157013"/>
              <a:gd name="connsiteY3-52" fmla="*/ 4457493 h 6390974"/>
              <a:gd name="connsiteX4-53" fmla="*/ 6790763 w 9157013"/>
              <a:gd name="connsiteY4-54" fmla="*/ 4755990 h 6390974"/>
              <a:gd name="connsiteX5-55" fmla="*/ 7645857 w 9157013"/>
              <a:gd name="connsiteY5-56" fmla="*/ 4471845 h 6390974"/>
              <a:gd name="connsiteX6-57" fmla="*/ 7395941 w 9157013"/>
              <a:gd name="connsiteY6-58" fmla="*/ 3709594 h 6390974"/>
              <a:gd name="connsiteX7-59" fmla="*/ 5785429 w 9157013"/>
              <a:gd name="connsiteY7-60" fmla="*/ 3059027 h 6390974"/>
              <a:gd name="connsiteX8-61" fmla="*/ 4645725 w 9157013"/>
              <a:gd name="connsiteY8-62" fmla="*/ 1919171 h 6390974"/>
              <a:gd name="connsiteX9-63" fmla="*/ 7191175 w 9157013"/>
              <a:gd name="connsiteY9-64" fmla="*/ 1636051 h 6390974"/>
              <a:gd name="connsiteX10-65" fmla="*/ 9157013 w 9157013"/>
              <a:gd name="connsiteY10-66" fmla="*/ 0 h 6390974"/>
              <a:gd name="connsiteX0-67" fmla="*/ 0 w 9157013"/>
              <a:gd name="connsiteY0-68" fmla="*/ 6390974 h 6390974"/>
              <a:gd name="connsiteX1-69" fmla="*/ 2379459 w 9157013"/>
              <a:gd name="connsiteY1-70" fmla="*/ 5640795 h 6390974"/>
              <a:gd name="connsiteX2-71" fmla="*/ 2133322 w 9157013"/>
              <a:gd name="connsiteY2-72" fmla="*/ 3336777 h 6390974"/>
              <a:gd name="connsiteX3-73" fmla="*/ 5489701 w 9157013"/>
              <a:gd name="connsiteY3-74" fmla="*/ 4457493 h 6390974"/>
              <a:gd name="connsiteX4-75" fmla="*/ 6790763 w 9157013"/>
              <a:gd name="connsiteY4-76" fmla="*/ 4755990 h 6390974"/>
              <a:gd name="connsiteX5-77" fmla="*/ 7645857 w 9157013"/>
              <a:gd name="connsiteY5-78" fmla="*/ 4471845 h 6390974"/>
              <a:gd name="connsiteX6-79" fmla="*/ 7395941 w 9157013"/>
              <a:gd name="connsiteY6-80" fmla="*/ 3709594 h 6390974"/>
              <a:gd name="connsiteX7-81" fmla="*/ 5785429 w 9157013"/>
              <a:gd name="connsiteY7-82" fmla="*/ 3059027 h 6390974"/>
              <a:gd name="connsiteX8-83" fmla="*/ 4645725 w 9157013"/>
              <a:gd name="connsiteY8-84" fmla="*/ 1919171 h 6390974"/>
              <a:gd name="connsiteX9-85" fmla="*/ 7191175 w 9157013"/>
              <a:gd name="connsiteY9-86" fmla="*/ 1636051 h 6390974"/>
              <a:gd name="connsiteX10-87" fmla="*/ 9157013 w 9157013"/>
              <a:gd name="connsiteY10-88" fmla="*/ 0 h 6390974"/>
              <a:gd name="connsiteX0-89" fmla="*/ 0 w 9157013"/>
              <a:gd name="connsiteY0-90" fmla="*/ 6390974 h 6390974"/>
              <a:gd name="connsiteX1-91" fmla="*/ 2379459 w 9157013"/>
              <a:gd name="connsiteY1-92" fmla="*/ 5640795 h 6390974"/>
              <a:gd name="connsiteX2-93" fmla="*/ 2133322 w 9157013"/>
              <a:gd name="connsiteY2-94" fmla="*/ 3336777 h 6390974"/>
              <a:gd name="connsiteX3-95" fmla="*/ 5489701 w 9157013"/>
              <a:gd name="connsiteY3-96" fmla="*/ 4457493 h 6390974"/>
              <a:gd name="connsiteX4-97" fmla="*/ 6790763 w 9157013"/>
              <a:gd name="connsiteY4-98" fmla="*/ 4755990 h 6390974"/>
              <a:gd name="connsiteX5-99" fmla="*/ 7645857 w 9157013"/>
              <a:gd name="connsiteY5-100" fmla="*/ 4471845 h 6390974"/>
              <a:gd name="connsiteX6-101" fmla="*/ 7395941 w 9157013"/>
              <a:gd name="connsiteY6-102" fmla="*/ 3709594 h 6390974"/>
              <a:gd name="connsiteX7-103" fmla="*/ 5785429 w 9157013"/>
              <a:gd name="connsiteY7-104" fmla="*/ 3059027 h 6390974"/>
              <a:gd name="connsiteX8-105" fmla="*/ 4645725 w 9157013"/>
              <a:gd name="connsiteY8-106" fmla="*/ 1919171 h 6390974"/>
              <a:gd name="connsiteX9-107" fmla="*/ 7275086 w 9157013"/>
              <a:gd name="connsiteY9-108" fmla="*/ 1768548 h 6390974"/>
              <a:gd name="connsiteX10-109" fmla="*/ 9157013 w 9157013"/>
              <a:gd name="connsiteY10-110" fmla="*/ 0 h 6390974"/>
              <a:gd name="connsiteX0-111" fmla="*/ 0 w 9157013"/>
              <a:gd name="connsiteY0-112" fmla="*/ 6390974 h 6390974"/>
              <a:gd name="connsiteX1-113" fmla="*/ 2379459 w 9157013"/>
              <a:gd name="connsiteY1-114" fmla="*/ 5640795 h 6390974"/>
              <a:gd name="connsiteX2-115" fmla="*/ 2133322 w 9157013"/>
              <a:gd name="connsiteY2-116" fmla="*/ 3336777 h 6390974"/>
              <a:gd name="connsiteX3-117" fmla="*/ 5489701 w 9157013"/>
              <a:gd name="connsiteY3-118" fmla="*/ 4457493 h 6390974"/>
              <a:gd name="connsiteX4-119" fmla="*/ 6790763 w 9157013"/>
              <a:gd name="connsiteY4-120" fmla="*/ 4755990 h 6390974"/>
              <a:gd name="connsiteX5-121" fmla="*/ 7645857 w 9157013"/>
              <a:gd name="connsiteY5-122" fmla="*/ 4471845 h 6390974"/>
              <a:gd name="connsiteX6-123" fmla="*/ 7395941 w 9157013"/>
              <a:gd name="connsiteY6-124" fmla="*/ 3709594 h 6390974"/>
              <a:gd name="connsiteX7-125" fmla="*/ 5785429 w 9157013"/>
              <a:gd name="connsiteY7-126" fmla="*/ 3059027 h 6390974"/>
              <a:gd name="connsiteX8-127" fmla="*/ 4645725 w 9157013"/>
              <a:gd name="connsiteY8-128" fmla="*/ 1919171 h 6390974"/>
              <a:gd name="connsiteX9-129" fmla="*/ 7275086 w 9157013"/>
              <a:gd name="connsiteY9-130" fmla="*/ 1768548 h 6390974"/>
              <a:gd name="connsiteX10-131" fmla="*/ 9157013 w 9157013"/>
              <a:gd name="connsiteY10-132" fmla="*/ 0 h 6390974"/>
              <a:gd name="connsiteX0-133" fmla="*/ 0 w 9157013"/>
              <a:gd name="connsiteY0-134" fmla="*/ 6390974 h 6390974"/>
              <a:gd name="connsiteX1-135" fmla="*/ 2379459 w 9157013"/>
              <a:gd name="connsiteY1-136" fmla="*/ 5640795 h 6390974"/>
              <a:gd name="connsiteX2-137" fmla="*/ 2133322 w 9157013"/>
              <a:gd name="connsiteY2-138" fmla="*/ 3336777 h 6390974"/>
              <a:gd name="connsiteX3-139" fmla="*/ 5489701 w 9157013"/>
              <a:gd name="connsiteY3-140" fmla="*/ 4457493 h 6390974"/>
              <a:gd name="connsiteX4-141" fmla="*/ 6790763 w 9157013"/>
              <a:gd name="connsiteY4-142" fmla="*/ 4755990 h 6390974"/>
              <a:gd name="connsiteX5-143" fmla="*/ 7645857 w 9157013"/>
              <a:gd name="connsiteY5-144" fmla="*/ 4471845 h 6390974"/>
              <a:gd name="connsiteX6-145" fmla="*/ 7395941 w 9157013"/>
              <a:gd name="connsiteY6-146" fmla="*/ 3709594 h 6390974"/>
              <a:gd name="connsiteX7-147" fmla="*/ 5785429 w 9157013"/>
              <a:gd name="connsiteY7-148" fmla="*/ 3059027 h 6390974"/>
              <a:gd name="connsiteX8-149" fmla="*/ 4645725 w 9157013"/>
              <a:gd name="connsiteY8-150" fmla="*/ 1919171 h 6390974"/>
              <a:gd name="connsiteX9-151" fmla="*/ 7373921 w 9157013"/>
              <a:gd name="connsiteY9-152" fmla="*/ 1477710 h 6390974"/>
              <a:gd name="connsiteX10-153" fmla="*/ 9157013 w 9157013"/>
              <a:gd name="connsiteY10-154" fmla="*/ 0 h 6390974"/>
              <a:gd name="connsiteX0-155" fmla="*/ 0 w 10384741"/>
              <a:gd name="connsiteY0-156" fmla="*/ 6997773 h 6997773"/>
              <a:gd name="connsiteX1-157" fmla="*/ 3607187 w 10384741"/>
              <a:gd name="connsiteY1-158" fmla="*/ 5640795 h 6997773"/>
              <a:gd name="connsiteX2-159" fmla="*/ 3361050 w 10384741"/>
              <a:gd name="connsiteY2-160" fmla="*/ 3336777 h 6997773"/>
              <a:gd name="connsiteX3-161" fmla="*/ 6717429 w 10384741"/>
              <a:gd name="connsiteY3-162" fmla="*/ 4457493 h 6997773"/>
              <a:gd name="connsiteX4-163" fmla="*/ 8018491 w 10384741"/>
              <a:gd name="connsiteY4-164" fmla="*/ 4755990 h 6997773"/>
              <a:gd name="connsiteX5-165" fmla="*/ 8873585 w 10384741"/>
              <a:gd name="connsiteY5-166" fmla="*/ 4471845 h 6997773"/>
              <a:gd name="connsiteX6-167" fmla="*/ 8623669 w 10384741"/>
              <a:gd name="connsiteY6-168" fmla="*/ 3709594 h 6997773"/>
              <a:gd name="connsiteX7-169" fmla="*/ 7013157 w 10384741"/>
              <a:gd name="connsiteY7-170" fmla="*/ 3059027 h 6997773"/>
              <a:gd name="connsiteX8-171" fmla="*/ 5873453 w 10384741"/>
              <a:gd name="connsiteY8-172" fmla="*/ 1919171 h 6997773"/>
              <a:gd name="connsiteX9-173" fmla="*/ 8601649 w 10384741"/>
              <a:gd name="connsiteY9-174" fmla="*/ 1477710 h 6997773"/>
              <a:gd name="connsiteX10-175" fmla="*/ 10384741 w 10384741"/>
              <a:gd name="connsiteY10-176" fmla="*/ 0 h 6997773"/>
              <a:gd name="connsiteX0-177" fmla="*/ 0 w 10384741"/>
              <a:gd name="connsiteY0-178" fmla="*/ 6997773 h 6997773"/>
              <a:gd name="connsiteX1-179" fmla="*/ 3607187 w 10384741"/>
              <a:gd name="connsiteY1-180" fmla="*/ 5640795 h 6997773"/>
              <a:gd name="connsiteX2-181" fmla="*/ 3361050 w 10384741"/>
              <a:gd name="connsiteY2-182" fmla="*/ 3336777 h 6997773"/>
              <a:gd name="connsiteX3-183" fmla="*/ 6717429 w 10384741"/>
              <a:gd name="connsiteY3-184" fmla="*/ 4457493 h 6997773"/>
              <a:gd name="connsiteX4-185" fmla="*/ 8018491 w 10384741"/>
              <a:gd name="connsiteY4-186" fmla="*/ 4755990 h 6997773"/>
              <a:gd name="connsiteX5-187" fmla="*/ 8873585 w 10384741"/>
              <a:gd name="connsiteY5-188" fmla="*/ 4471845 h 6997773"/>
              <a:gd name="connsiteX6-189" fmla="*/ 8623669 w 10384741"/>
              <a:gd name="connsiteY6-190" fmla="*/ 3709594 h 6997773"/>
              <a:gd name="connsiteX7-191" fmla="*/ 7013157 w 10384741"/>
              <a:gd name="connsiteY7-192" fmla="*/ 3059027 h 6997773"/>
              <a:gd name="connsiteX8-193" fmla="*/ 5873453 w 10384741"/>
              <a:gd name="connsiteY8-194" fmla="*/ 1919171 h 6997773"/>
              <a:gd name="connsiteX9-195" fmla="*/ 8601649 w 10384741"/>
              <a:gd name="connsiteY9-196" fmla="*/ 1477710 h 6997773"/>
              <a:gd name="connsiteX10-197" fmla="*/ 10384741 w 10384741"/>
              <a:gd name="connsiteY10-198" fmla="*/ 0 h 6997773"/>
              <a:gd name="connsiteX0-199" fmla="*/ 0 w 10384741"/>
              <a:gd name="connsiteY0-200" fmla="*/ 6997773 h 6997773"/>
              <a:gd name="connsiteX1-201" fmla="*/ 3607187 w 10384741"/>
              <a:gd name="connsiteY1-202" fmla="*/ 5640795 h 6997773"/>
              <a:gd name="connsiteX2-203" fmla="*/ 3361050 w 10384741"/>
              <a:gd name="connsiteY2-204" fmla="*/ 3336777 h 6997773"/>
              <a:gd name="connsiteX3-205" fmla="*/ 6717429 w 10384741"/>
              <a:gd name="connsiteY3-206" fmla="*/ 4457493 h 6997773"/>
              <a:gd name="connsiteX4-207" fmla="*/ 8018491 w 10384741"/>
              <a:gd name="connsiteY4-208" fmla="*/ 4755990 h 6997773"/>
              <a:gd name="connsiteX5-209" fmla="*/ 8873585 w 10384741"/>
              <a:gd name="connsiteY5-210" fmla="*/ 4471845 h 6997773"/>
              <a:gd name="connsiteX6-211" fmla="*/ 8623669 w 10384741"/>
              <a:gd name="connsiteY6-212" fmla="*/ 3709594 h 6997773"/>
              <a:gd name="connsiteX7-213" fmla="*/ 7013157 w 10384741"/>
              <a:gd name="connsiteY7-214" fmla="*/ 3059027 h 6997773"/>
              <a:gd name="connsiteX8-215" fmla="*/ 5873453 w 10384741"/>
              <a:gd name="connsiteY8-216" fmla="*/ 1919171 h 6997773"/>
              <a:gd name="connsiteX9-217" fmla="*/ 8601649 w 10384741"/>
              <a:gd name="connsiteY9-218" fmla="*/ 1477710 h 6997773"/>
              <a:gd name="connsiteX10-219" fmla="*/ 10384741 w 10384741"/>
              <a:gd name="connsiteY10-220" fmla="*/ 0 h 6997773"/>
              <a:gd name="connsiteX0-221" fmla="*/ 0 w 10384741"/>
              <a:gd name="connsiteY0-222" fmla="*/ 6997773 h 6997773"/>
              <a:gd name="connsiteX1-223" fmla="*/ 3607187 w 10384741"/>
              <a:gd name="connsiteY1-224" fmla="*/ 5640795 h 6997773"/>
              <a:gd name="connsiteX2-225" fmla="*/ 3361050 w 10384741"/>
              <a:gd name="connsiteY2-226" fmla="*/ 3336777 h 6997773"/>
              <a:gd name="connsiteX3-227" fmla="*/ 6717429 w 10384741"/>
              <a:gd name="connsiteY3-228" fmla="*/ 4457493 h 6997773"/>
              <a:gd name="connsiteX4-229" fmla="*/ 8018491 w 10384741"/>
              <a:gd name="connsiteY4-230" fmla="*/ 4755990 h 6997773"/>
              <a:gd name="connsiteX5-231" fmla="*/ 8873585 w 10384741"/>
              <a:gd name="connsiteY5-232" fmla="*/ 4471845 h 6997773"/>
              <a:gd name="connsiteX6-233" fmla="*/ 7013157 w 10384741"/>
              <a:gd name="connsiteY6-234" fmla="*/ 3059027 h 6997773"/>
              <a:gd name="connsiteX7-235" fmla="*/ 5873453 w 10384741"/>
              <a:gd name="connsiteY7-236" fmla="*/ 1919171 h 6997773"/>
              <a:gd name="connsiteX8-237" fmla="*/ 8601649 w 10384741"/>
              <a:gd name="connsiteY8-238" fmla="*/ 1477710 h 6997773"/>
              <a:gd name="connsiteX9-239" fmla="*/ 10384741 w 10384741"/>
              <a:gd name="connsiteY9-240" fmla="*/ 0 h 6997773"/>
              <a:gd name="connsiteX0-241" fmla="*/ 0 w 10384741"/>
              <a:gd name="connsiteY0-242" fmla="*/ 6997773 h 6997773"/>
              <a:gd name="connsiteX1-243" fmla="*/ 3607187 w 10384741"/>
              <a:gd name="connsiteY1-244" fmla="*/ 5640795 h 6997773"/>
              <a:gd name="connsiteX2-245" fmla="*/ 3361050 w 10384741"/>
              <a:gd name="connsiteY2-246" fmla="*/ 3336777 h 6997773"/>
              <a:gd name="connsiteX3-247" fmla="*/ 6717429 w 10384741"/>
              <a:gd name="connsiteY3-248" fmla="*/ 4457493 h 6997773"/>
              <a:gd name="connsiteX4-249" fmla="*/ 8018491 w 10384741"/>
              <a:gd name="connsiteY4-250" fmla="*/ 4755990 h 6997773"/>
              <a:gd name="connsiteX5-251" fmla="*/ 8873585 w 10384741"/>
              <a:gd name="connsiteY5-252" fmla="*/ 4471845 h 6997773"/>
              <a:gd name="connsiteX6-253" fmla="*/ 7013157 w 10384741"/>
              <a:gd name="connsiteY6-254" fmla="*/ 3059027 h 6997773"/>
              <a:gd name="connsiteX7-255" fmla="*/ 5873453 w 10384741"/>
              <a:gd name="connsiteY7-256" fmla="*/ 1919171 h 6997773"/>
              <a:gd name="connsiteX8-257" fmla="*/ 8601649 w 10384741"/>
              <a:gd name="connsiteY8-258" fmla="*/ 1477710 h 6997773"/>
              <a:gd name="connsiteX9-259" fmla="*/ 10384741 w 10384741"/>
              <a:gd name="connsiteY9-260" fmla="*/ 0 h 6997773"/>
              <a:gd name="connsiteX0-261" fmla="*/ 0 w 10384741"/>
              <a:gd name="connsiteY0-262" fmla="*/ 6997773 h 6997773"/>
              <a:gd name="connsiteX1-263" fmla="*/ 3607187 w 10384741"/>
              <a:gd name="connsiteY1-264" fmla="*/ 5640795 h 6997773"/>
              <a:gd name="connsiteX2-265" fmla="*/ 3361050 w 10384741"/>
              <a:gd name="connsiteY2-266" fmla="*/ 3336777 h 6997773"/>
              <a:gd name="connsiteX3-267" fmla="*/ 6717429 w 10384741"/>
              <a:gd name="connsiteY3-268" fmla="*/ 4457493 h 6997773"/>
              <a:gd name="connsiteX4-269" fmla="*/ 8018491 w 10384741"/>
              <a:gd name="connsiteY4-270" fmla="*/ 4755990 h 6997773"/>
              <a:gd name="connsiteX5-271" fmla="*/ 8873585 w 10384741"/>
              <a:gd name="connsiteY5-272" fmla="*/ 4471845 h 6997773"/>
              <a:gd name="connsiteX6-273" fmla="*/ 5873453 w 10384741"/>
              <a:gd name="connsiteY6-274" fmla="*/ 1919171 h 6997773"/>
              <a:gd name="connsiteX7-275" fmla="*/ 8601649 w 10384741"/>
              <a:gd name="connsiteY7-276" fmla="*/ 1477710 h 6997773"/>
              <a:gd name="connsiteX8-277" fmla="*/ 10384741 w 10384741"/>
              <a:gd name="connsiteY8-278" fmla="*/ 0 h 6997773"/>
              <a:gd name="connsiteX0-279" fmla="*/ 0 w 10384741"/>
              <a:gd name="connsiteY0-280" fmla="*/ 6997773 h 6997773"/>
              <a:gd name="connsiteX1-281" fmla="*/ 3607187 w 10384741"/>
              <a:gd name="connsiteY1-282" fmla="*/ 5640795 h 6997773"/>
              <a:gd name="connsiteX2-283" fmla="*/ 3361050 w 10384741"/>
              <a:gd name="connsiteY2-284" fmla="*/ 3336777 h 6997773"/>
              <a:gd name="connsiteX3-285" fmla="*/ 6717429 w 10384741"/>
              <a:gd name="connsiteY3-286" fmla="*/ 4457493 h 6997773"/>
              <a:gd name="connsiteX4-287" fmla="*/ 8018491 w 10384741"/>
              <a:gd name="connsiteY4-288" fmla="*/ 4755990 h 6997773"/>
              <a:gd name="connsiteX5-289" fmla="*/ 8873585 w 10384741"/>
              <a:gd name="connsiteY5-290" fmla="*/ 4471845 h 6997773"/>
              <a:gd name="connsiteX6-291" fmla="*/ 5873453 w 10384741"/>
              <a:gd name="connsiteY6-292" fmla="*/ 1919171 h 6997773"/>
              <a:gd name="connsiteX7-293" fmla="*/ 8601649 w 10384741"/>
              <a:gd name="connsiteY7-294" fmla="*/ 1477710 h 6997773"/>
              <a:gd name="connsiteX8-295" fmla="*/ 10384741 w 10384741"/>
              <a:gd name="connsiteY8-296" fmla="*/ 0 h 6997773"/>
              <a:gd name="connsiteX0-297" fmla="*/ 0 w 10384741"/>
              <a:gd name="connsiteY0-298" fmla="*/ 6997773 h 6997773"/>
              <a:gd name="connsiteX1-299" fmla="*/ 3607187 w 10384741"/>
              <a:gd name="connsiteY1-300" fmla="*/ 5640795 h 6997773"/>
              <a:gd name="connsiteX2-301" fmla="*/ 3361050 w 10384741"/>
              <a:gd name="connsiteY2-302" fmla="*/ 3336777 h 6997773"/>
              <a:gd name="connsiteX3-303" fmla="*/ 6717429 w 10384741"/>
              <a:gd name="connsiteY3-304" fmla="*/ 4457493 h 6997773"/>
              <a:gd name="connsiteX4-305" fmla="*/ 8018491 w 10384741"/>
              <a:gd name="connsiteY4-306" fmla="*/ 4755990 h 6997773"/>
              <a:gd name="connsiteX5-307" fmla="*/ 8900599 w 10384741"/>
              <a:gd name="connsiteY5-308" fmla="*/ 4110849 h 6997773"/>
              <a:gd name="connsiteX6-309" fmla="*/ 5873453 w 10384741"/>
              <a:gd name="connsiteY6-310" fmla="*/ 1919171 h 6997773"/>
              <a:gd name="connsiteX7-311" fmla="*/ 8601649 w 10384741"/>
              <a:gd name="connsiteY7-312" fmla="*/ 1477710 h 6997773"/>
              <a:gd name="connsiteX8-313" fmla="*/ 10384741 w 10384741"/>
              <a:gd name="connsiteY8-314" fmla="*/ 0 h 6997773"/>
              <a:gd name="connsiteX0-315" fmla="*/ 0 w 10384741"/>
              <a:gd name="connsiteY0-316" fmla="*/ 6997773 h 6997773"/>
              <a:gd name="connsiteX1-317" fmla="*/ 3607187 w 10384741"/>
              <a:gd name="connsiteY1-318" fmla="*/ 5640795 h 6997773"/>
              <a:gd name="connsiteX2-319" fmla="*/ 3361050 w 10384741"/>
              <a:gd name="connsiteY2-320" fmla="*/ 3336777 h 6997773"/>
              <a:gd name="connsiteX3-321" fmla="*/ 6717429 w 10384741"/>
              <a:gd name="connsiteY3-322" fmla="*/ 4457493 h 6997773"/>
              <a:gd name="connsiteX4-323" fmla="*/ 8018491 w 10384741"/>
              <a:gd name="connsiteY4-324" fmla="*/ 4755990 h 6997773"/>
              <a:gd name="connsiteX5-325" fmla="*/ 8900599 w 10384741"/>
              <a:gd name="connsiteY5-326" fmla="*/ 4110849 h 6997773"/>
              <a:gd name="connsiteX6-327" fmla="*/ 5873453 w 10384741"/>
              <a:gd name="connsiteY6-328" fmla="*/ 1919171 h 6997773"/>
              <a:gd name="connsiteX7-329" fmla="*/ 8601649 w 10384741"/>
              <a:gd name="connsiteY7-330" fmla="*/ 1477710 h 6997773"/>
              <a:gd name="connsiteX8-331" fmla="*/ 10384741 w 10384741"/>
              <a:gd name="connsiteY8-332" fmla="*/ 0 h 6997773"/>
              <a:gd name="connsiteX0-333" fmla="*/ 0 w 10384741"/>
              <a:gd name="connsiteY0-334" fmla="*/ 6997773 h 6997773"/>
              <a:gd name="connsiteX1-335" fmla="*/ 3607187 w 10384741"/>
              <a:gd name="connsiteY1-336" fmla="*/ 5640795 h 6997773"/>
              <a:gd name="connsiteX2-337" fmla="*/ 3361050 w 10384741"/>
              <a:gd name="connsiteY2-338" fmla="*/ 3336777 h 6997773"/>
              <a:gd name="connsiteX3-339" fmla="*/ 8018491 w 10384741"/>
              <a:gd name="connsiteY3-340" fmla="*/ 4755990 h 6997773"/>
              <a:gd name="connsiteX4-341" fmla="*/ 8900599 w 10384741"/>
              <a:gd name="connsiteY4-342" fmla="*/ 4110849 h 6997773"/>
              <a:gd name="connsiteX5-343" fmla="*/ 5873453 w 10384741"/>
              <a:gd name="connsiteY5-344" fmla="*/ 1919171 h 6997773"/>
              <a:gd name="connsiteX6-345" fmla="*/ 8601649 w 10384741"/>
              <a:gd name="connsiteY6-346" fmla="*/ 1477710 h 6997773"/>
              <a:gd name="connsiteX7-347" fmla="*/ 10384741 w 10384741"/>
              <a:gd name="connsiteY7-348" fmla="*/ 0 h 6997773"/>
              <a:gd name="connsiteX0-349" fmla="*/ 0 w 10384741"/>
              <a:gd name="connsiteY0-350" fmla="*/ 6997773 h 6997773"/>
              <a:gd name="connsiteX1-351" fmla="*/ 3607187 w 10384741"/>
              <a:gd name="connsiteY1-352" fmla="*/ 5640795 h 6997773"/>
              <a:gd name="connsiteX2-353" fmla="*/ 3361050 w 10384741"/>
              <a:gd name="connsiteY2-354" fmla="*/ 3336777 h 6997773"/>
              <a:gd name="connsiteX3-355" fmla="*/ 7036492 w 10384741"/>
              <a:gd name="connsiteY3-356" fmla="*/ 4228455 h 6997773"/>
              <a:gd name="connsiteX4-357" fmla="*/ 8900599 w 10384741"/>
              <a:gd name="connsiteY4-358" fmla="*/ 4110849 h 6997773"/>
              <a:gd name="connsiteX5-359" fmla="*/ 5873453 w 10384741"/>
              <a:gd name="connsiteY5-360" fmla="*/ 1919171 h 6997773"/>
              <a:gd name="connsiteX6-361" fmla="*/ 8601649 w 10384741"/>
              <a:gd name="connsiteY6-362" fmla="*/ 1477710 h 6997773"/>
              <a:gd name="connsiteX7-363" fmla="*/ 10384741 w 10384741"/>
              <a:gd name="connsiteY7-364" fmla="*/ 0 h 6997773"/>
              <a:gd name="connsiteX0-365" fmla="*/ 0 w 10384741"/>
              <a:gd name="connsiteY0-366" fmla="*/ 6997773 h 6997773"/>
              <a:gd name="connsiteX1-367" fmla="*/ 3607187 w 10384741"/>
              <a:gd name="connsiteY1-368" fmla="*/ 5640795 h 6997773"/>
              <a:gd name="connsiteX2-369" fmla="*/ 3361050 w 10384741"/>
              <a:gd name="connsiteY2-370" fmla="*/ 3336777 h 6997773"/>
              <a:gd name="connsiteX3-371" fmla="*/ 7036492 w 10384741"/>
              <a:gd name="connsiteY3-372" fmla="*/ 4228455 h 6997773"/>
              <a:gd name="connsiteX4-373" fmla="*/ 8900599 w 10384741"/>
              <a:gd name="connsiteY4-374" fmla="*/ 4110849 h 6997773"/>
              <a:gd name="connsiteX5-375" fmla="*/ 5873453 w 10384741"/>
              <a:gd name="connsiteY5-376" fmla="*/ 1919171 h 6997773"/>
              <a:gd name="connsiteX6-377" fmla="*/ 8601649 w 10384741"/>
              <a:gd name="connsiteY6-378" fmla="*/ 1477710 h 6997773"/>
              <a:gd name="connsiteX7-379" fmla="*/ 10384741 w 10384741"/>
              <a:gd name="connsiteY7-380" fmla="*/ 0 h 6997773"/>
              <a:gd name="connsiteX0-381" fmla="*/ 0 w 10384741"/>
              <a:gd name="connsiteY0-382" fmla="*/ 6997773 h 6997773"/>
              <a:gd name="connsiteX1-383" fmla="*/ 3607187 w 10384741"/>
              <a:gd name="connsiteY1-384" fmla="*/ 5640795 h 6997773"/>
              <a:gd name="connsiteX2-385" fmla="*/ 3361050 w 10384741"/>
              <a:gd name="connsiteY2-386" fmla="*/ 3336777 h 6997773"/>
              <a:gd name="connsiteX3-387" fmla="*/ 7036492 w 10384741"/>
              <a:gd name="connsiteY3-388" fmla="*/ 4228455 h 6997773"/>
              <a:gd name="connsiteX4-389" fmla="*/ 8900599 w 10384741"/>
              <a:gd name="connsiteY4-390" fmla="*/ 4110849 h 6997773"/>
              <a:gd name="connsiteX5-391" fmla="*/ 5873453 w 10384741"/>
              <a:gd name="connsiteY5-392" fmla="*/ 1919171 h 6997773"/>
              <a:gd name="connsiteX6-393" fmla="*/ 8601649 w 10384741"/>
              <a:gd name="connsiteY6-394" fmla="*/ 1477710 h 6997773"/>
              <a:gd name="connsiteX7-395" fmla="*/ 10384741 w 10384741"/>
              <a:gd name="connsiteY7-396" fmla="*/ 0 h 6997773"/>
              <a:gd name="connsiteX0-397" fmla="*/ 0 w 10384741"/>
              <a:gd name="connsiteY0-398" fmla="*/ 6997773 h 6997773"/>
              <a:gd name="connsiteX1-399" fmla="*/ 3607187 w 10384741"/>
              <a:gd name="connsiteY1-400" fmla="*/ 5640795 h 6997773"/>
              <a:gd name="connsiteX2-401" fmla="*/ 3361050 w 10384741"/>
              <a:gd name="connsiteY2-402" fmla="*/ 3336777 h 6997773"/>
              <a:gd name="connsiteX3-403" fmla="*/ 7036492 w 10384741"/>
              <a:gd name="connsiteY3-404" fmla="*/ 4228455 h 6997773"/>
              <a:gd name="connsiteX4-405" fmla="*/ 8900599 w 10384741"/>
              <a:gd name="connsiteY4-406" fmla="*/ 4110849 h 6997773"/>
              <a:gd name="connsiteX5-407" fmla="*/ 5873453 w 10384741"/>
              <a:gd name="connsiteY5-408" fmla="*/ 1919171 h 6997773"/>
              <a:gd name="connsiteX6-409" fmla="*/ 8601649 w 10384741"/>
              <a:gd name="connsiteY6-410" fmla="*/ 1477710 h 6997773"/>
              <a:gd name="connsiteX7-411" fmla="*/ 10384741 w 10384741"/>
              <a:gd name="connsiteY7-412" fmla="*/ 0 h 6997773"/>
              <a:gd name="connsiteX0-413" fmla="*/ 0 w 10384741"/>
              <a:gd name="connsiteY0-414" fmla="*/ 6997773 h 6997773"/>
              <a:gd name="connsiteX1-415" fmla="*/ 3607187 w 10384741"/>
              <a:gd name="connsiteY1-416" fmla="*/ 5640795 h 6997773"/>
              <a:gd name="connsiteX2-417" fmla="*/ 3361050 w 10384741"/>
              <a:gd name="connsiteY2-418" fmla="*/ 3336777 h 6997773"/>
              <a:gd name="connsiteX3-419" fmla="*/ 7036492 w 10384741"/>
              <a:gd name="connsiteY3-420" fmla="*/ 4228455 h 6997773"/>
              <a:gd name="connsiteX4-421" fmla="*/ 8544023 w 10384741"/>
              <a:gd name="connsiteY4-422" fmla="*/ 4606912 h 6997773"/>
              <a:gd name="connsiteX5-423" fmla="*/ 5873453 w 10384741"/>
              <a:gd name="connsiteY5-424" fmla="*/ 1919171 h 6997773"/>
              <a:gd name="connsiteX6-425" fmla="*/ 8601649 w 10384741"/>
              <a:gd name="connsiteY6-426" fmla="*/ 1477710 h 6997773"/>
              <a:gd name="connsiteX7-427" fmla="*/ 10384741 w 10384741"/>
              <a:gd name="connsiteY7-428" fmla="*/ 0 h 6997773"/>
              <a:gd name="connsiteX0-429" fmla="*/ 0 w 10384741"/>
              <a:gd name="connsiteY0-430" fmla="*/ 6997773 h 6997773"/>
              <a:gd name="connsiteX1-431" fmla="*/ 3607187 w 10384741"/>
              <a:gd name="connsiteY1-432" fmla="*/ 5640795 h 6997773"/>
              <a:gd name="connsiteX2-433" fmla="*/ 3361050 w 10384741"/>
              <a:gd name="connsiteY2-434" fmla="*/ 3336777 h 6997773"/>
              <a:gd name="connsiteX3-435" fmla="*/ 7036492 w 10384741"/>
              <a:gd name="connsiteY3-436" fmla="*/ 4228455 h 6997773"/>
              <a:gd name="connsiteX4-437" fmla="*/ 8544023 w 10384741"/>
              <a:gd name="connsiteY4-438" fmla="*/ 4606912 h 6997773"/>
              <a:gd name="connsiteX5-439" fmla="*/ 5873453 w 10384741"/>
              <a:gd name="connsiteY5-440" fmla="*/ 1919171 h 6997773"/>
              <a:gd name="connsiteX6-441" fmla="*/ 8601649 w 10384741"/>
              <a:gd name="connsiteY6-442" fmla="*/ 1477710 h 6997773"/>
              <a:gd name="connsiteX7-443" fmla="*/ 10384741 w 10384741"/>
              <a:gd name="connsiteY7-444" fmla="*/ 0 h 6997773"/>
              <a:gd name="connsiteX0-445" fmla="*/ 0 w 10384741"/>
              <a:gd name="connsiteY0-446" fmla="*/ 6997773 h 6997773"/>
              <a:gd name="connsiteX1-447" fmla="*/ 3607187 w 10384741"/>
              <a:gd name="connsiteY1-448" fmla="*/ 5640795 h 6997773"/>
              <a:gd name="connsiteX2-449" fmla="*/ 3361050 w 10384741"/>
              <a:gd name="connsiteY2-450" fmla="*/ 3336777 h 6997773"/>
              <a:gd name="connsiteX3-451" fmla="*/ 7036492 w 10384741"/>
              <a:gd name="connsiteY3-452" fmla="*/ 4228455 h 6997773"/>
              <a:gd name="connsiteX4-453" fmla="*/ 8544023 w 10384741"/>
              <a:gd name="connsiteY4-454" fmla="*/ 4606912 h 6997773"/>
              <a:gd name="connsiteX5-455" fmla="*/ 5873453 w 10384741"/>
              <a:gd name="connsiteY5-456" fmla="*/ 1919171 h 6997773"/>
              <a:gd name="connsiteX6-457" fmla="*/ 8601649 w 10384741"/>
              <a:gd name="connsiteY6-458" fmla="*/ 1477710 h 6997773"/>
              <a:gd name="connsiteX7-459" fmla="*/ 10384741 w 10384741"/>
              <a:gd name="connsiteY7-460" fmla="*/ 0 h 6997773"/>
              <a:gd name="connsiteX0-461" fmla="*/ 0 w 10384741"/>
              <a:gd name="connsiteY0-462" fmla="*/ 6997773 h 6997773"/>
              <a:gd name="connsiteX1-463" fmla="*/ 3607187 w 10384741"/>
              <a:gd name="connsiteY1-464" fmla="*/ 5640795 h 6997773"/>
              <a:gd name="connsiteX2-465" fmla="*/ 3361050 w 10384741"/>
              <a:gd name="connsiteY2-466" fmla="*/ 3336777 h 6997773"/>
              <a:gd name="connsiteX3-467" fmla="*/ 7036492 w 10384741"/>
              <a:gd name="connsiteY3-468" fmla="*/ 4228455 h 6997773"/>
              <a:gd name="connsiteX4-469" fmla="*/ 8544023 w 10384741"/>
              <a:gd name="connsiteY4-470" fmla="*/ 4606912 h 6997773"/>
              <a:gd name="connsiteX5-471" fmla="*/ 5873453 w 10384741"/>
              <a:gd name="connsiteY5-472" fmla="*/ 1919171 h 6997773"/>
              <a:gd name="connsiteX6-473" fmla="*/ 8601649 w 10384741"/>
              <a:gd name="connsiteY6-474" fmla="*/ 1477710 h 6997773"/>
              <a:gd name="connsiteX7-475" fmla="*/ 10384741 w 10384741"/>
              <a:gd name="connsiteY7-476" fmla="*/ 0 h 6997773"/>
              <a:gd name="connsiteX0-477" fmla="*/ 0 w 10384741"/>
              <a:gd name="connsiteY0-478" fmla="*/ 6997773 h 6997773"/>
              <a:gd name="connsiteX1-479" fmla="*/ 3607187 w 10384741"/>
              <a:gd name="connsiteY1-480" fmla="*/ 5640795 h 6997773"/>
              <a:gd name="connsiteX2-481" fmla="*/ 3361050 w 10384741"/>
              <a:gd name="connsiteY2-482" fmla="*/ 3336777 h 6997773"/>
              <a:gd name="connsiteX3-483" fmla="*/ 7036492 w 10384741"/>
              <a:gd name="connsiteY3-484" fmla="*/ 4228455 h 6997773"/>
              <a:gd name="connsiteX4-485" fmla="*/ 8544023 w 10384741"/>
              <a:gd name="connsiteY4-486" fmla="*/ 4606912 h 6997773"/>
              <a:gd name="connsiteX5-487" fmla="*/ 5873453 w 10384741"/>
              <a:gd name="connsiteY5-488" fmla="*/ 1919171 h 6997773"/>
              <a:gd name="connsiteX6-489" fmla="*/ 8601649 w 10384741"/>
              <a:gd name="connsiteY6-490" fmla="*/ 1477710 h 6997773"/>
              <a:gd name="connsiteX7-491" fmla="*/ 10384741 w 10384741"/>
              <a:gd name="connsiteY7-492" fmla="*/ 0 h 6997773"/>
              <a:gd name="connsiteX0-493" fmla="*/ 0 w 10384741"/>
              <a:gd name="connsiteY0-494" fmla="*/ 6997773 h 6997773"/>
              <a:gd name="connsiteX1-495" fmla="*/ 3607187 w 10384741"/>
              <a:gd name="connsiteY1-496" fmla="*/ 5640795 h 6997773"/>
              <a:gd name="connsiteX2-497" fmla="*/ 3361050 w 10384741"/>
              <a:gd name="connsiteY2-498" fmla="*/ 3336777 h 6997773"/>
              <a:gd name="connsiteX3-499" fmla="*/ 7036492 w 10384741"/>
              <a:gd name="connsiteY3-500" fmla="*/ 4228455 h 6997773"/>
              <a:gd name="connsiteX4-501" fmla="*/ 8544023 w 10384741"/>
              <a:gd name="connsiteY4-502" fmla="*/ 4606912 h 6997773"/>
              <a:gd name="connsiteX5-503" fmla="*/ 6685250 w 10384741"/>
              <a:gd name="connsiteY5-504" fmla="*/ 1735858 h 6997773"/>
              <a:gd name="connsiteX6-505" fmla="*/ 8601649 w 10384741"/>
              <a:gd name="connsiteY6-506" fmla="*/ 1477710 h 6997773"/>
              <a:gd name="connsiteX7-507" fmla="*/ 10384741 w 10384741"/>
              <a:gd name="connsiteY7-508" fmla="*/ 0 h 6997773"/>
              <a:gd name="connsiteX0-509" fmla="*/ 0 w 10384741"/>
              <a:gd name="connsiteY0-510" fmla="*/ 6997773 h 6997773"/>
              <a:gd name="connsiteX1-511" fmla="*/ 3607187 w 10384741"/>
              <a:gd name="connsiteY1-512" fmla="*/ 5640795 h 6997773"/>
              <a:gd name="connsiteX2-513" fmla="*/ 3361050 w 10384741"/>
              <a:gd name="connsiteY2-514" fmla="*/ 3336777 h 6997773"/>
              <a:gd name="connsiteX3-515" fmla="*/ 7036492 w 10384741"/>
              <a:gd name="connsiteY3-516" fmla="*/ 4228455 h 6997773"/>
              <a:gd name="connsiteX4-517" fmla="*/ 8321417 w 10384741"/>
              <a:gd name="connsiteY4-518" fmla="*/ 4126151 h 6997773"/>
              <a:gd name="connsiteX5-519" fmla="*/ 6685250 w 10384741"/>
              <a:gd name="connsiteY5-520" fmla="*/ 1735858 h 6997773"/>
              <a:gd name="connsiteX6-521" fmla="*/ 8601649 w 10384741"/>
              <a:gd name="connsiteY6-522" fmla="*/ 1477710 h 6997773"/>
              <a:gd name="connsiteX7-523" fmla="*/ 10384741 w 10384741"/>
              <a:gd name="connsiteY7-524" fmla="*/ 0 h 6997773"/>
              <a:gd name="connsiteX0-525" fmla="*/ 0 w 10384741"/>
              <a:gd name="connsiteY0-526" fmla="*/ 6997773 h 6997773"/>
              <a:gd name="connsiteX1-527" fmla="*/ 3607187 w 10384741"/>
              <a:gd name="connsiteY1-528" fmla="*/ 5640795 h 6997773"/>
              <a:gd name="connsiteX2-529" fmla="*/ 3361050 w 10384741"/>
              <a:gd name="connsiteY2-530" fmla="*/ 3336777 h 6997773"/>
              <a:gd name="connsiteX3-531" fmla="*/ 7036492 w 10384741"/>
              <a:gd name="connsiteY3-532" fmla="*/ 4228455 h 6997773"/>
              <a:gd name="connsiteX4-533" fmla="*/ 8321417 w 10384741"/>
              <a:gd name="connsiteY4-534" fmla="*/ 4126151 h 6997773"/>
              <a:gd name="connsiteX5-535" fmla="*/ 6685250 w 10384741"/>
              <a:gd name="connsiteY5-536" fmla="*/ 1735858 h 6997773"/>
              <a:gd name="connsiteX6-537" fmla="*/ 8601649 w 10384741"/>
              <a:gd name="connsiteY6-538" fmla="*/ 1477710 h 6997773"/>
              <a:gd name="connsiteX7-539" fmla="*/ 10384741 w 10384741"/>
              <a:gd name="connsiteY7-540" fmla="*/ 0 h 6997773"/>
              <a:gd name="connsiteX0-541" fmla="*/ 0 w 10384741"/>
              <a:gd name="connsiteY0-542" fmla="*/ 6997773 h 6997773"/>
              <a:gd name="connsiteX1-543" fmla="*/ 3607187 w 10384741"/>
              <a:gd name="connsiteY1-544" fmla="*/ 5640795 h 6997773"/>
              <a:gd name="connsiteX2-545" fmla="*/ 3361050 w 10384741"/>
              <a:gd name="connsiteY2-546" fmla="*/ 3336777 h 6997773"/>
              <a:gd name="connsiteX3-547" fmla="*/ 7036492 w 10384741"/>
              <a:gd name="connsiteY3-548" fmla="*/ 4228455 h 6997773"/>
              <a:gd name="connsiteX4-549" fmla="*/ 8321417 w 10384741"/>
              <a:gd name="connsiteY4-550" fmla="*/ 4126151 h 6997773"/>
              <a:gd name="connsiteX5-551" fmla="*/ 6685250 w 10384741"/>
              <a:gd name="connsiteY5-552" fmla="*/ 1735858 h 6997773"/>
              <a:gd name="connsiteX6-553" fmla="*/ 8601649 w 10384741"/>
              <a:gd name="connsiteY6-554" fmla="*/ 1477710 h 6997773"/>
              <a:gd name="connsiteX7-555" fmla="*/ 10384741 w 10384741"/>
              <a:gd name="connsiteY7-556" fmla="*/ 0 h 6997773"/>
              <a:gd name="connsiteX0-557" fmla="*/ 0 w 10384741"/>
              <a:gd name="connsiteY0-558" fmla="*/ 6997773 h 6997773"/>
              <a:gd name="connsiteX1-559" fmla="*/ 3607187 w 10384741"/>
              <a:gd name="connsiteY1-560" fmla="*/ 5640795 h 6997773"/>
              <a:gd name="connsiteX2-561" fmla="*/ 3361050 w 10384741"/>
              <a:gd name="connsiteY2-562" fmla="*/ 3336777 h 6997773"/>
              <a:gd name="connsiteX3-563" fmla="*/ 7036492 w 10384741"/>
              <a:gd name="connsiteY3-564" fmla="*/ 4228455 h 6997773"/>
              <a:gd name="connsiteX4-565" fmla="*/ 8321417 w 10384741"/>
              <a:gd name="connsiteY4-566" fmla="*/ 4126151 h 6997773"/>
              <a:gd name="connsiteX5-567" fmla="*/ 7191136 w 10384741"/>
              <a:gd name="connsiteY5-568" fmla="*/ 1476039 h 6997773"/>
              <a:gd name="connsiteX6-569" fmla="*/ 8601649 w 10384741"/>
              <a:gd name="connsiteY6-570" fmla="*/ 1477710 h 6997773"/>
              <a:gd name="connsiteX7-571" fmla="*/ 10384741 w 10384741"/>
              <a:gd name="connsiteY7-572" fmla="*/ 0 h 6997773"/>
              <a:gd name="connsiteX0-573" fmla="*/ 0 w 10384741"/>
              <a:gd name="connsiteY0-574" fmla="*/ 6997773 h 6997773"/>
              <a:gd name="connsiteX1-575" fmla="*/ 3607187 w 10384741"/>
              <a:gd name="connsiteY1-576" fmla="*/ 5640795 h 6997773"/>
              <a:gd name="connsiteX2-577" fmla="*/ 3361050 w 10384741"/>
              <a:gd name="connsiteY2-578" fmla="*/ 3336777 h 6997773"/>
              <a:gd name="connsiteX3-579" fmla="*/ 7036492 w 10384741"/>
              <a:gd name="connsiteY3-580" fmla="*/ 4228455 h 6997773"/>
              <a:gd name="connsiteX4-581" fmla="*/ 8321417 w 10384741"/>
              <a:gd name="connsiteY4-582" fmla="*/ 4126151 h 6997773"/>
              <a:gd name="connsiteX5-583" fmla="*/ 7191136 w 10384741"/>
              <a:gd name="connsiteY5-584" fmla="*/ 1476039 h 6997773"/>
              <a:gd name="connsiteX6-585" fmla="*/ 8601649 w 10384741"/>
              <a:gd name="connsiteY6-586" fmla="*/ 1477710 h 6997773"/>
              <a:gd name="connsiteX7-587" fmla="*/ 10384741 w 10384741"/>
              <a:gd name="connsiteY7-588" fmla="*/ 0 h 6997773"/>
              <a:gd name="connsiteX0-589" fmla="*/ 0 w 10384741"/>
              <a:gd name="connsiteY0-590" fmla="*/ 6997773 h 6997773"/>
              <a:gd name="connsiteX1-591" fmla="*/ 3607187 w 10384741"/>
              <a:gd name="connsiteY1-592" fmla="*/ 5640795 h 6997773"/>
              <a:gd name="connsiteX2-593" fmla="*/ 3361050 w 10384741"/>
              <a:gd name="connsiteY2-594" fmla="*/ 3336777 h 6997773"/>
              <a:gd name="connsiteX3-595" fmla="*/ 7036492 w 10384741"/>
              <a:gd name="connsiteY3-596" fmla="*/ 4228455 h 6997773"/>
              <a:gd name="connsiteX4-597" fmla="*/ 8321417 w 10384741"/>
              <a:gd name="connsiteY4-598" fmla="*/ 4126151 h 6997773"/>
              <a:gd name="connsiteX5-599" fmla="*/ 7191136 w 10384741"/>
              <a:gd name="connsiteY5-600" fmla="*/ 1476039 h 6997773"/>
              <a:gd name="connsiteX6-601" fmla="*/ 8601649 w 10384741"/>
              <a:gd name="connsiteY6-602" fmla="*/ 1477710 h 6997773"/>
              <a:gd name="connsiteX7-603" fmla="*/ 10384741 w 10384741"/>
              <a:gd name="connsiteY7-604" fmla="*/ 0 h 6997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0384741" h="6997773" extrusionOk="0">
                <a:moveTo>
                  <a:pt x="0" y="6997773"/>
                </a:moveTo>
                <a:cubicBezTo>
                  <a:pt x="786076" y="6777371"/>
                  <a:pt x="3027853" y="6233816"/>
                  <a:pt x="3607187" y="5640795"/>
                </a:cubicBezTo>
                <a:cubicBezTo>
                  <a:pt x="4159191" y="5173119"/>
                  <a:pt x="2667854" y="3872284"/>
                  <a:pt x="3361050" y="3336777"/>
                </a:cubicBezTo>
                <a:cubicBezTo>
                  <a:pt x="4180594" y="2823666"/>
                  <a:pt x="6032156" y="3481272"/>
                  <a:pt x="7036492" y="4228455"/>
                </a:cubicBezTo>
                <a:cubicBezTo>
                  <a:pt x="8099728" y="4912468"/>
                  <a:pt x="8295643" y="4584887"/>
                  <a:pt x="8321417" y="4126151"/>
                </a:cubicBezTo>
                <a:cubicBezTo>
                  <a:pt x="8347191" y="3667415"/>
                  <a:pt x="6956886" y="1830260"/>
                  <a:pt x="7191136" y="1476039"/>
                </a:cubicBezTo>
                <a:cubicBezTo>
                  <a:pt x="7425386" y="1121818"/>
                  <a:pt x="8069382" y="1723716"/>
                  <a:pt x="8601649" y="1477710"/>
                </a:cubicBezTo>
                <a:cubicBezTo>
                  <a:pt x="9133916" y="1231704"/>
                  <a:pt x="10025754" y="647496"/>
                  <a:pt x="10384741" y="0"/>
                </a:cubicBezTo>
              </a:path>
            </a:pathLst>
          </a:custGeom>
          <a:noFill/>
          <a:ln w="9525">
            <a:gradFill>
              <a:gsLst>
                <a:gs pos="100000">
                  <a:schemeClr val="accent2">
                    <a:alpha val="0"/>
                  </a:schemeClr>
                </a:gs>
                <a:gs pos="76000">
                  <a:schemeClr val="accent2"/>
                </a:gs>
                <a:gs pos="1000">
                  <a:schemeClr val="accent1">
                    <a:alpha val="0"/>
                  </a:schemeClr>
                </a:gs>
                <a:gs pos="4000">
                  <a:schemeClr val="accent1"/>
                </a:gs>
                <a:gs pos="37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583080" y="5829058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43599" y="4440742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20XX</a:t>
            </a:r>
            <a:r>
              <a:rPr lang="zh-CN" altLang="en-US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年</a:t>
            </a:r>
            <a:endParaRPr lang="zh-CN" altLang="en-US" sz="2400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7874" y="4902407"/>
            <a:ext cx="155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单击此处添加合适的文字</a:t>
            </a:r>
            <a:endParaRPr lang="zh-CN" altLang="en-US" sz="16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966433" y="4914312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73897" y="4733129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20XX</a:t>
            </a:r>
            <a:r>
              <a:rPr lang="zh-CN" altLang="en-US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年</a:t>
            </a:r>
            <a:endParaRPr lang="zh-CN" altLang="en-US" sz="2400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08172" y="5194794"/>
            <a:ext cx="155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单击此处添加合适的文字</a:t>
            </a:r>
            <a:endParaRPr lang="zh-CN" altLang="en-US" sz="16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064172" y="2978289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76347" y="2310052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20XX</a:t>
            </a:r>
            <a:r>
              <a:rPr lang="zh-CN" altLang="en-US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年</a:t>
            </a:r>
            <a:endParaRPr lang="zh-CN" altLang="en-US" sz="2400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10622" y="2771717"/>
            <a:ext cx="155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单击此处添加合适的文字</a:t>
            </a:r>
            <a:endParaRPr lang="zh-CN" altLang="en-US" sz="16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831947" y="3405750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55579" y="2048124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20XX</a:t>
            </a:r>
            <a:r>
              <a:rPr lang="zh-CN" altLang="en-US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年</a:t>
            </a:r>
            <a:endParaRPr lang="zh-CN" altLang="en-US" sz="2400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89854" y="2509789"/>
            <a:ext cx="155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单击此处添加合适的文字</a:t>
            </a:r>
            <a:endParaRPr lang="zh-CN" altLang="en-US" sz="16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781574" y="4914312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42548" y="4733129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20XX</a:t>
            </a:r>
            <a:r>
              <a:rPr lang="zh-CN" altLang="en-US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年</a:t>
            </a:r>
            <a:endParaRPr lang="zh-CN" altLang="en-US" sz="2400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376823" y="5194794"/>
            <a:ext cx="155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单击此处添加合适的文字</a:t>
            </a:r>
            <a:endParaRPr lang="zh-CN" altLang="en-US" sz="16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249934" y="3284492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23278" y="3090453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20XX</a:t>
            </a:r>
            <a:r>
              <a:rPr lang="zh-CN" altLang="en-US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年</a:t>
            </a:r>
            <a:endParaRPr lang="zh-CN" altLang="en-US" sz="2400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57553" y="3552118"/>
            <a:ext cx="155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单击此处添加合适的文字</a:t>
            </a:r>
            <a:endParaRPr lang="zh-CN" altLang="en-US" sz="16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431856" y="2164272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48905" y="952500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20XX</a:t>
            </a:r>
            <a:r>
              <a:rPr lang="zh-CN" altLang="en-US" sz="2400">
                <a:solidFill>
                  <a:schemeClr val="accent1"/>
                </a:solidFill>
                <a:latin typeface="Alimama ShuHeiTi Bold" pitchFamily="50" charset="-122"/>
                <a:ea typeface="Alimama ShuHeiTi Bold" pitchFamily="50" charset="-122"/>
                <a:cs typeface="思源黑体 CN Regular" panose="020B0500000000000000" pitchFamily="34" charset="-122"/>
              </a:rPr>
              <a:t>年</a:t>
            </a:r>
            <a:endParaRPr lang="zh-CN" altLang="en-US" sz="2400" dirty="0">
              <a:solidFill>
                <a:schemeClr val="accent1"/>
              </a:solidFill>
              <a:latin typeface="Alimama ShuHeiTi Bold" pitchFamily="50" charset="-122"/>
              <a:ea typeface="Alimama ShuHeiTi Bold" pitchFamily="50" charset="-122"/>
              <a:cs typeface="思源黑体 CN Regular" panose="020B05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83180" y="1414165"/>
            <a:ext cx="155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rPr>
              <a:t>单击此处添加合适的文字</a:t>
            </a:r>
            <a:endParaRPr lang="zh-CN" altLang="en-US" sz="16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4DDF4A3-49FB-0627-92CC-487452375013}"/>
              </a:ext>
            </a:extLst>
          </p:cNvPr>
          <p:cNvSpPr txBox="1"/>
          <p:nvPr/>
        </p:nvSpPr>
        <p:spPr>
          <a:xfrm>
            <a:off x="1016699" y="1089977"/>
            <a:ext cx="8851900" cy="792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51PPT模板网 官网唯一网址：www.51pptmoban.com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6517"/>
  <p:tag name="LEFT" val="226.1184"/>
  <p:tag name="WIDTH" val="186.0443"/>
  <p:tag name="HEIGHT" val="43.54622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6"/>
  <p:tag name="LEFT" val="231.2782"/>
  <p:tag name="WIDTH" val="203.3513"/>
  <p:tag name="HEIGHT" val="0"/>
  <p:tag name="LINEWEIGHT" val="0.5"/>
  <p:tag name="SHAPEREFLECTION" val="-2.147484E+09"/>
  <p:tag name="SHAPEGLOW" val="0"/>
  <p:tag name="SOFTEDGE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8.2699"/>
  <p:tag name="LEFT" val="491.5388"/>
  <p:tag name="WIDTH" val="56.95079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NEW"/>
  <p:tag name="FONTSIZE" val="18"/>
  <p:tag name="FONTCOLOR" val="13299199"/>
  <p:tag name="FONTBOLD" val="-1"/>
  <p:tag name="FONTITALIC" val="0"/>
  <p:tag name="FONTNAME" val="Arial"/>
  <p:tag name="NAMEASCII" val="Arial"/>
  <p:tag name="NAMECOMPLEXSCRIPT" val="+mn-cs"/>
  <p:tag name="NAMEFAREAST" val="思源黑体 CN Regular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91.5388"/>
  <p:tag name="T_TOP" val="368.2699"/>
  <p:tag name="T_WIDTH" val="56.95079"/>
  <p:tag name="T_HEIGTH" val="29.08126"/>
  <p:tag name="T_TEXT" val="NEW"/>
  <p:tag name="T_FONTCOLOR" val="13299199"/>
  <p:tag name="T_FONTNAME" val="Arial"/>
  <p:tag name="T_FONTNAMEASCII" val="Arial"/>
  <p:tag name="T_NAMECOMPLEXSCRIPT" val="+mn-cs"/>
  <p:tag name="T_NAMEFAREAST" val="思源黑体 CN Regular"/>
  <p:tag name="T_FONTBOLD" val="-1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965271"/>
  <p:tag name="OFFSETLEFT" val="8.53598"/>
  <p:tag name="OFFSETWIDTH" val="40.38575"/>
  <p:tag name="OFFSETHEIGHT" val="12.8847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8.2699"/>
  <p:tag name="LEFT" val="491.5388"/>
  <p:tag name="WIDTH" val="56.95079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NEW"/>
  <p:tag name="FONTSIZE" val="18"/>
  <p:tag name="FONTCOLOR" val="13299199"/>
  <p:tag name="FONTBOLD" val="-1"/>
  <p:tag name="FONTITALIC" val="0"/>
  <p:tag name="FONTNAME" val="Arial"/>
  <p:tag name="NAMEASCII" val="Arial"/>
  <p:tag name="NAMECOMPLEXSCRIPT" val="+mn-cs"/>
  <p:tag name="NAMEFAREAST" val="思源黑体 CN Regular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91.5388"/>
  <p:tag name="T_TOP" val="368.2699"/>
  <p:tag name="T_WIDTH" val="56.95079"/>
  <p:tag name="T_HEIGTH" val="29.08126"/>
  <p:tag name="T_TEXT" val="NEW"/>
  <p:tag name="T_FONTCOLOR" val="13299199"/>
  <p:tag name="T_FONTNAME" val="Arial"/>
  <p:tag name="T_FONTNAMEASCII" val="Arial"/>
  <p:tag name="T_NAMECOMPLEXSCRIPT" val="+mn-cs"/>
  <p:tag name="T_NAMEFAREAST" val="思源黑体 CN Regular"/>
  <p:tag name="T_FONTBOLD" val="-1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965271"/>
  <p:tag name="OFFSETLEFT" val="8.53598"/>
  <p:tag name="OFFSETWIDTH" val="40.38575"/>
  <p:tag name="OFFSETHEIGHT" val="12.8847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8.2699"/>
  <p:tag name="LEFT" val="491.5388"/>
  <p:tag name="WIDTH" val="56.95079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NEW"/>
  <p:tag name="FONTSIZE" val="18"/>
  <p:tag name="FONTCOLOR" val="13299199"/>
  <p:tag name="FONTBOLD" val="-1"/>
  <p:tag name="FONTITALIC" val="0"/>
  <p:tag name="FONTNAME" val="Arial"/>
  <p:tag name="NAMEASCII" val="Arial"/>
  <p:tag name="NAMECOMPLEXSCRIPT" val="+mn-cs"/>
  <p:tag name="NAMEFAREAST" val="思源黑体 CN Regular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91.5388"/>
  <p:tag name="T_TOP" val="368.2699"/>
  <p:tag name="T_WIDTH" val="56.95079"/>
  <p:tag name="T_HEIGTH" val="29.08126"/>
  <p:tag name="T_TEXT" val="NEW"/>
  <p:tag name="T_FONTCOLOR" val="13299199"/>
  <p:tag name="T_FONTNAME" val="Arial"/>
  <p:tag name="T_FONTNAMEASCII" val="Arial"/>
  <p:tag name="T_NAMECOMPLEXSCRIPT" val="+mn-cs"/>
  <p:tag name="T_NAMEFAREAST" val="思源黑体 CN Regular"/>
  <p:tag name="T_FONTBOLD" val="-1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965271"/>
  <p:tag name="OFFSETLEFT" val="8.53598"/>
  <p:tag name="OFFSETWIDTH" val="40.38575"/>
  <p:tag name="OFFSETHEIGHT" val="12.8847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8.2699"/>
  <p:tag name="LEFT" val="491.5388"/>
  <p:tag name="WIDTH" val="56.95079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NEW"/>
  <p:tag name="FONTSIZE" val="18"/>
  <p:tag name="FONTCOLOR" val="13299199"/>
  <p:tag name="FONTBOLD" val="-1"/>
  <p:tag name="FONTITALIC" val="0"/>
  <p:tag name="FONTNAME" val="Arial"/>
  <p:tag name="NAMEASCII" val="Arial"/>
  <p:tag name="NAMECOMPLEXSCRIPT" val="+mn-cs"/>
  <p:tag name="NAMEFAREAST" val="思源黑体 CN Regular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91.5388"/>
  <p:tag name="T_TOP" val="368.2699"/>
  <p:tag name="T_WIDTH" val="56.95079"/>
  <p:tag name="T_HEIGTH" val="29.08126"/>
  <p:tag name="T_TEXT" val="NEW"/>
  <p:tag name="T_FONTCOLOR" val="13299199"/>
  <p:tag name="T_FONTNAME" val="Arial"/>
  <p:tag name="T_FONTNAMEASCII" val="Arial"/>
  <p:tag name="T_NAMECOMPLEXSCRIPT" val="+mn-cs"/>
  <p:tag name="T_NAMEFAREAST" val="思源黑体 CN Regular"/>
  <p:tag name="T_FONTBOLD" val="-1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965271"/>
  <p:tag name="OFFSETLEFT" val="8.53598"/>
  <p:tag name="OFFSETWIDTH" val="40.38575"/>
  <p:tag name="OFFSETHEIGHT" val="12.8847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8.2699"/>
  <p:tag name="LEFT" val="491.5388"/>
  <p:tag name="WIDTH" val="56.95079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NEW"/>
  <p:tag name="FONTSIZE" val="18"/>
  <p:tag name="FONTCOLOR" val="13299199"/>
  <p:tag name="FONTBOLD" val="-1"/>
  <p:tag name="FONTITALIC" val="0"/>
  <p:tag name="FONTNAME" val="Arial"/>
  <p:tag name="NAMEASCII" val="Arial"/>
  <p:tag name="NAMECOMPLEXSCRIPT" val="+mn-cs"/>
  <p:tag name="NAMEFAREAST" val="思源黑体 CN Regular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91.5388"/>
  <p:tag name="T_TOP" val="368.2699"/>
  <p:tag name="T_WIDTH" val="56.95079"/>
  <p:tag name="T_HEIGTH" val="29.08126"/>
  <p:tag name="T_TEXT" val="NEW"/>
  <p:tag name="T_FONTCOLOR" val="13299199"/>
  <p:tag name="T_FONTNAME" val="Arial"/>
  <p:tag name="T_FONTNAMEASCII" val="Arial"/>
  <p:tag name="T_NAMECOMPLEXSCRIPT" val="+mn-cs"/>
  <p:tag name="T_NAMEFAREAST" val="思源黑体 CN Regular"/>
  <p:tag name="T_FONTBOLD" val="-1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965271"/>
  <p:tag name="OFFSETLEFT" val="8.53598"/>
  <p:tag name="OFFSETWIDTH" val="40.38575"/>
  <p:tag name="OFFSETHEIGHT" val="12.8847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8.2699"/>
  <p:tag name="LEFT" val="491.5388"/>
  <p:tag name="WIDTH" val="56.95079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NEW"/>
  <p:tag name="FONTSIZE" val="18"/>
  <p:tag name="FONTCOLOR" val="13299199"/>
  <p:tag name="FONTBOLD" val="-1"/>
  <p:tag name="FONTITALIC" val="0"/>
  <p:tag name="FONTNAME" val="Arial"/>
  <p:tag name="NAMEASCII" val="Arial"/>
  <p:tag name="NAMECOMPLEXSCRIPT" val="+mn-cs"/>
  <p:tag name="NAMEFAREAST" val="思源黑体 CN Regular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91.5388"/>
  <p:tag name="T_TOP" val="368.2699"/>
  <p:tag name="T_WIDTH" val="56.95079"/>
  <p:tag name="T_HEIGTH" val="29.08126"/>
  <p:tag name="T_TEXT" val="NEW"/>
  <p:tag name="T_FONTCOLOR" val="13299199"/>
  <p:tag name="T_FONTNAME" val="Arial"/>
  <p:tag name="T_FONTNAMEASCII" val="Arial"/>
  <p:tag name="T_NAMECOMPLEXSCRIPT" val="+mn-cs"/>
  <p:tag name="T_NAMEFAREAST" val="思源黑体 CN Regular"/>
  <p:tag name="T_FONTBOLD" val="-1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965271"/>
  <p:tag name="OFFSETLEFT" val="8.53598"/>
  <p:tag name="OFFSETWIDTH" val="40.38575"/>
  <p:tag name="OFFSETHEIGHT" val="12.8847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8.2699"/>
  <p:tag name="LEFT" val="491.5388"/>
  <p:tag name="WIDTH" val="56.95079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NEW"/>
  <p:tag name="FONTSIZE" val="18"/>
  <p:tag name="FONTCOLOR" val="13299199"/>
  <p:tag name="FONTBOLD" val="-1"/>
  <p:tag name="FONTITALIC" val="0"/>
  <p:tag name="FONTNAME" val="Arial"/>
  <p:tag name="NAMEASCII" val="Arial"/>
  <p:tag name="NAMECOMPLEXSCRIPT" val="+mn-cs"/>
  <p:tag name="NAMEFAREAST" val="思源黑体 CN Regular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91.5388"/>
  <p:tag name="T_TOP" val="368.2699"/>
  <p:tag name="T_WIDTH" val="56.95079"/>
  <p:tag name="T_HEIGTH" val="29.08126"/>
  <p:tag name="T_TEXT" val="NEW"/>
  <p:tag name="T_FONTCOLOR" val="13299199"/>
  <p:tag name="T_FONTNAME" val="Arial"/>
  <p:tag name="T_FONTNAMEASCII" val="Arial"/>
  <p:tag name="T_NAMECOMPLEXSCRIPT" val="+mn-cs"/>
  <p:tag name="T_NAMEFAREAST" val="思源黑体 CN Regular"/>
  <p:tag name="T_FONTBOLD" val="-1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965271"/>
  <p:tag name="OFFSETLEFT" val="8.53598"/>
  <p:tag name="OFFSETWIDTH" val="40.38575"/>
  <p:tag name="OFFSETHEIGHT" val="12.8847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8.2699"/>
  <p:tag name="LEFT" val="491.5388"/>
  <p:tag name="WIDTH" val="56.95079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NEW"/>
  <p:tag name="FONTSIZE" val="18"/>
  <p:tag name="FONTCOLOR" val="13299199"/>
  <p:tag name="FONTBOLD" val="-1"/>
  <p:tag name="FONTITALIC" val="0"/>
  <p:tag name="FONTNAME" val="Arial"/>
  <p:tag name="NAMEASCII" val="Arial"/>
  <p:tag name="NAMECOMPLEXSCRIPT" val="+mn-cs"/>
  <p:tag name="NAMEFAREAST" val="思源黑体 CN Regular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91.5388"/>
  <p:tag name="T_TOP" val="368.2699"/>
  <p:tag name="T_WIDTH" val="56.95079"/>
  <p:tag name="T_HEIGTH" val="29.08126"/>
  <p:tag name="T_TEXT" val="NEW"/>
  <p:tag name="T_FONTCOLOR" val="13299199"/>
  <p:tag name="T_FONTNAME" val="Arial"/>
  <p:tag name="T_FONTNAMEASCII" val="Arial"/>
  <p:tag name="T_NAMECOMPLEXSCRIPT" val="+mn-cs"/>
  <p:tag name="T_NAMEFAREAST" val="思源黑体 CN Regular"/>
  <p:tag name="T_FONTBOLD" val="-1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965271"/>
  <p:tag name="OFFSETLEFT" val="8.53598"/>
  <p:tag name="OFFSETWIDTH" val="40.38575"/>
  <p:tag name="OFFSETHEIGHT" val="12.8847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1177;#370065;#370067;#370068;#370069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2.9876"/>
  <p:tag name="LEFT" val="58.44307"/>
  <p:tag name="WIDTH" val="468.9227"/>
  <p:tag name="HEIGHT" val="155.1295"/>
  <p:tag name="LINEWEIGHT" val="0.5"/>
  <p:tag name="SHAPEREFLECTION" val="-2.147484E+09"/>
  <p:tag name="SHAPEGLOW" val="0"/>
  <p:tag name="SOFTEDGE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3.8828"/>
  <p:tag name="LEFT" val="58.44307"/>
  <p:tag name="WIDTH" val="180.0162"/>
  <p:tag name="HEIGHT" val="24.23441"/>
  <p:tag name="SHAPEREFLECTION" val="-2.147484E+09"/>
  <p:tag name="SHAPEGLOW" val="0"/>
  <p:tag name="SOFTEDGE" val="0"/>
  <p:tag name="FONTSIZE" val="20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7.5422"/>
  <p:tag name="LEFT" val="66.9126"/>
  <p:tag name="WIDTH" val="460.4532"/>
  <p:tag name="HEIGHT" val="80.30669"/>
  <p:tag name="SHAPEREFLECTION" val="-2.147484E+09"/>
  <p:tag name="SHAPEGLOW" val="0"/>
  <p:tag name="SOFTEDGE" val="0"/>
  <p:tag name="FONTSIZE" val="5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6517"/>
  <p:tag name="LEFT" val="226.1184"/>
  <p:tag name="WIDTH" val="186.0443"/>
  <p:tag name="HEIGHT" val="43.54622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6"/>
  <p:tag name="LEFT" val="231.2782"/>
  <p:tag name="WIDTH" val="203.3513"/>
  <p:tag name="HEIGHT" val="0"/>
  <p:tag name="LINEWEIGHT" val="0.5"/>
  <p:tag name="SHAPEREFLECTION" val="-2.147484E+09"/>
  <p:tag name="SHAPEGLOW" val="0"/>
  <p:tag name="SOFTEDGE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2.9876"/>
  <p:tag name="LEFT" val="58.44307"/>
  <p:tag name="WIDTH" val="468.9227"/>
  <p:tag name="HEIGHT" val="155.1295"/>
  <p:tag name="LINEWEIGHT" val="0.5"/>
  <p:tag name="SHAPEREFLECTION" val="-2.147484E+09"/>
  <p:tag name="SHAPEGLOW" val="0"/>
  <p:tag name="SOFTEDGE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2.9876"/>
  <p:tag name="LEFT" val="71.75953"/>
  <p:tag name="WIDTH" val="153.3834"/>
  <p:tag name="HEIGHT" val="55.73906"/>
  <p:tag name="SHAPEREFLECTION" val="-2.147484E+09"/>
  <p:tag name="SHAPEGLOW" val="0"/>
  <p:tag name="SOFTEDGE" val="0"/>
  <p:tag name="FONTSIZE" val="4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3.8828"/>
  <p:tag name="LEFT" val="58.44307"/>
  <p:tag name="WIDTH" val="180.0162"/>
  <p:tag name="HEIGHT" val="24.23441"/>
  <p:tag name="SHAPEREFLECTION" val="-2.147484E+09"/>
  <p:tag name="SHAPEGLOW" val="0"/>
  <p:tag name="SOFTEDGE" val="0"/>
  <p:tag name="FONTSIZE" val="20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7.5422"/>
  <p:tag name="LEFT" val="66.9126"/>
  <p:tag name="WIDTH" val="460.4532"/>
  <p:tag name="HEIGHT" val="80.30669"/>
  <p:tag name="SHAPEREFLECTION" val="-2.147484E+09"/>
  <p:tag name="SHAPEGLOW" val="0"/>
  <p:tag name="SOFTEDGE" val="0"/>
  <p:tag name="FONTSIZE" val="5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94C08"/>
      </a:accent1>
      <a:accent2>
        <a:srgbClr val="F4A100"/>
      </a:accent2>
      <a:accent3>
        <a:srgbClr val="3370FF"/>
      </a:accent3>
      <a:accent4>
        <a:srgbClr val="00D6B9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思源黑体 CN Regular"/>
        <a:ea typeface="Alimama ShuHeiTi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807</Words>
  <Application>Microsoft Office PowerPoint</Application>
  <PresentationFormat>宽屏</PresentationFormat>
  <Paragraphs>190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Alimama ShuHeiTi Bold</vt:lpstr>
      <vt:lpstr>MiSans Heavy</vt:lpstr>
      <vt:lpstr>OPPOSans H</vt:lpstr>
      <vt:lpstr>阿里巴巴普惠体 2.0 115 Black</vt:lpstr>
      <vt:lpstr>汉仪雅酷黑 45W</vt:lpstr>
      <vt:lpstr>思源黑体 CN 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橙色简约商务风项目数据报告ppt模板</dc:title>
  <dc:creator>CB</dc:creator>
  <cp:keywords>P界达人</cp:keywords>
  <dc:description>51PPT模板网 官方唯一网址：www.51pptmoban.com</dc:description>
  <cp:lastModifiedBy>Power user</cp:lastModifiedBy>
  <cp:revision>60</cp:revision>
  <dcterms:created xsi:type="dcterms:W3CDTF">2022-10-07T03:45:00Z</dcterms:created>
  <dcterms:modified xsi:type="dcterms:W3CDTF">2023-03-16T00:21:55Z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</Properties>
</file>