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1126" r:id="rId13"/>
    <p:sldId id="112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694" autoAdjust="0"/>
  </p:normalViewPr>
  <p:slideViewPr>
    <p:cSldViewPr snapToGrid="0" showGuides="1">
      <p:cViewPr varScale="1">
        <p:scale>
          <a:sx n="80" d="100"/>
          <a:sy n="80" d="100"/>
        </p:scale>
        <p:origin x="108" y="450"/>
      </p:cViewPr>
      <p:guideLst>
        <p:guide orient="horz" pos="55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960941569664258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D3-4215-93F7-6D148212A51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D3-4215-93F7-6D148212A5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5879343"/>
        <c:axId val="395885167"/>
      </c:barChart>
      <c:catAx>
        <c:axId val="3958793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5885167"/>
        <c:crosses val="autoZero"/>
        <c:auto val="1"/>
        <c:lblAlgn val="ctr"/>
        <c:lblOffset val="100"/>
        <c:noMultiLvlLbl val="0"/>
      </c:catAx>
      <c:valAx>
        <c:axId val="395885167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58793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94D-443D-ADA9-335C71C402B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94D-443D-ADA9-335C71C402B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94D-443D-ADA9-335C71C402BD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94D-443D-ADA9-335C71C402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B1F-4DC0-8F81-4EE30900BB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B1F-4DC0-8F81-4EE30900BB2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B1F-4DC0-8F81-4EE30900BB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97158864"/>
        <c:axId val="1997159696"/>
      </c:lineChart>
      <c:catAx>
        <c:axId val="1997158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7159696"/>
        <c:crosses val="autoZero"/>
        <c:auto val="1"/>
        <c:lblAlgn val="ctr"/>
        <c:lblOffset val="100"/>
        <c:noMultiLvlLbl val="0"/>
      </c:catAx>
      <c:valAx>
        <c:axId val="1997159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7158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756489112081801"/>
          <c:y val="0.91245417295918607"/>
          <c:w val="0.42487021775836392"/>
          <c:h val="5.47295902151706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DE6C7C-10D8-4242-9172-1B3EFAA34599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2E80F-D989-4A4F-8AD1-E4C76ED04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670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02E80F-D989-4A4F-8AD1-E4C76ED046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049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9DF8387-F63E-4E06-62C3-13140816D2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3E521F2-4FDA-ADB4-3AA5-B2B581D71C11}"/>
              </a:ext>
            </a:extLst>
          </p:cNvPr>
          <p:cNvSpPr/>
          <p:nvPr userDrawn="1"/>
        </p:nvSpPr>
        <p:spPr>
          <a:xfrm>
            <a:off x="0" y="906912"/>
            <a:ext cx="12192000" cy="3783370"/>
          </a:xfrm>
          <a:custGeom>
            <a:avLst/>
            <a:gdLst>
              <a:gd name="connsiteX0" fmla="*/ 6096000 w 12192000"/>
              <a:gd name="connsiteY0" fmla="*/ 0 h 3783370"/>
              <a:gd name="connsiteX1" fmla="*/ 11822679 w 12192000"/>
              <a:gd name="connsiteY1" fmla="*/ 431969 h 3783370"/>
              <a:gd name="connsiteX2" fmla="*/ 12192000 w 12192000"/>
              <a:gd name="connsiteY2" fmla="*/ 502498 h 3783370"/>
              <a:gd name="connsiteX3" fmla="*/ 12192000 w 12192000"/>
              <a:gd name="connsiteY3" fmla="*/ 3280872 h 3783370"/>
              <a:gd name="connsiteX4" fmla="*/ 11822679 w 12192000"/>
              <a:gd name="connsiteY4" fmla="*/ 3351401 h 3783370"/>
              <a:gd name="connsiteX5" fmla="*/ 6096000 w 12192000"/>
              <a:gd name="connsiteY5" fmla="*/ 3783370 h 3783370"/>
              <a:gd name="connsiteX6" fmla="*/ 369321 w 12192000"/>
              <a:gd name="connsiteY6" fmla="*/ 3351401 h 3783370"/>
              <a:gd name="connsiteX7" fmla="*/ 0 w 12192000"/>
              <a:gd name="connsiteY7" fmla="*/ 3280872 h 3783370"/>
              <a:gd name="connsiteX8" fmla="*/ 0 w 12192000"/>
              <a:gd name="connsiteY8" fmla="*/ 502498 h 3783370"/>
              <a:gd name="connsiteX9" fmla="*/ 369321 w 12192000"/>
              <a:gd name="connsiteY9" fmla="*/ 431969 h 3783370"/>
              <a:gd name="connsiteX10" fmla="*/ 6096000 w 12192000"/>
              <a:gd name="connsiteY10" fmla="*/ 0 h 3783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783370">
                <a:moveTo>
                  <a:pt x="6096000" y="0"/>
                </a:moveTo>
                <a:cubicBezTo>
                  <a:pt x="8271321" y="0"/>
                  <a:pt x="10266447" y="162109"/>
                  <a:pt x="11822679" y="431969"/>
                </a:cubicBezTo>
                <a:lnTo>
                  <a:pt x="12192000" y="502498"/>
                </a:lnTo>
                <a:lnTo>
                  <a:pt x="12192000" y="3280872"/>
                </a:lnTo>
                <a:lnTo>
                  <a:pt x="11822679" y="3351401"/>
                </a:lnTo>
                <a:cubicBezTo>
                  <a:pt x="10266447" y="3621261"/>
                  <a:pt x="8271321" y="3783370"/>
                  <a:pt x="6096000" y="3783370"/>
                </a:cubicBezTo>
                <a:cubicBezTo>
                  <a:pt x="3920679" y="3783370"/>
                  <a:pt x="1925553" y="3621261"/>
                  <a:pt x="369321" y="3351401"/>
                </a:cubicBezTo>
                <a:lnTo>
                  <a:pt x="0" y="3280872"/>
                </a:lnTo>
                <a:lnTo>
                  <a:pt x="0" y="502498"/>
                </a:lnTo>
                <a:lnTo>
                  <a:pt x="369321" y="431969"/>
                </a:lnTo>
                <a:cubicBezTo>
                  <a:pt x="1925553" y="162109"/>
                  <a:pt x="3920679" y="0"/>
                  <a:pt x="6096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3648653-7985-B7E7-6A6B-0B55AE213683}"/>
              </a:ext>
            </a:extLst>
          </p:cNvPr>
          <p:cNvSpPr/>
          <p:nvPr userDrawn="1"/>
        </p:nvSpPr>
        <p:spPr>
          <a:xfrm>
            <a:off x="0" y="767229"/>
            <a:ext cx="12192000" cy="3783370"/>
          </a:xfrm>
          <a:custGeom>
            <a:avLst/>
            <a:gdLst>
              <a:gd name="connsiteX0" fmla="*/ 6096000 w 12192000"/>
              <a:gd name="connsiteY0" fmla="*/ 0 h 3783370"/>
              <a:gd name="connsiteX1" fmla="*/ 11822679 w 12192000"/>
              <a:gd name="connsiteY1" fmla="*/ 431969 h 3783370"/>
              <a:gd name="connsiteX2" fmla="*/ 12192000 w 12192000"/>
              <a:gd name="connsiteY2" fmla="*/ 502498 h 3783370"/>
              <a:gd name="connsiteX3" fmla="*/ 12192000 w 12192000"/>
              <a:gd name="connsiteY3" fmla="*/ 3280872 h 3783370"/>
              <a:gd name="connsiteX4" fmla="*/ 11822679 w 12192000"/>
              <a:gd name="connsiteY4" fmla="*/ 3351401 h 3783370"/>
              <a:gd name="connsiteX5" fmla="*/ 6096000 w 12192000"/>
              <a:gd name="connsiteY5" fmla="*/ 3783370 h 3783370"/>
              <a:gd name="connsiteX6" fmla="*/ 369321 w 12192000"/>
              <a:gd name="connsiteY6" fmla="*/ 3351401 h 3783370"/>
              <a:gd name="connsiteX7" fmla="*/ 0 w 12192000"/>
              <a:gd name="connsiteY7" fmla="*/ 3280872 h 3783370"/>
              <a:gd name="connsiteX8" fmla="*/ 0 w 12192000"/>
              <a:gd name="connsiteY8" fmla="*/ 502498 h 3783370"/>
              <a:gd name="connsiteX9" fmla="*/ 369321 w 12192000"/>
              <a:gd name="connsiteY9" fmla="*/ 431969 h 3783370"/>
              <a:gd name="connsiteX10" fmla="*/ 6096000 w 12192000"/>
              <a:gd name="connsiteY10" fmla="*/ 0 h 3783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783370">
                <a:moveTo>
                  <a:pt x="6096000" y="0"/>
                </a:moveTo>
                <a:cubicBezTo>
                  <a:pt x="8271321" y="0"/>
                  <a:pt x="10266447" y="162109"/>
                  <a:pt x="11822679" y="431969"/>
                </a:cubicBezTo>
                <a:lnTo>
                  <a:pt x="12192000" y="502498"/>
                </a:lnTo>
                <a:lnTo>
                  <a:pt x="12192000" y="3280872"/>
                </a:lnTo>
                <a:lnTo>
                  <a:pt x="11822679" y="3351401"/>
                </a:lnTo>
                <a:cubicBezTo>
                  <a:pt x="10266447" y="3621261"/>
                  <a:pt x="8271321" y="3783370"/>
                  <a:pt x="6096000" y="3783370"/>
                </a:cubicBezTo>
                <a:cubicBezTo>
                  <a:pt x="3920679" y="3783370"/>
                  <a:pt x="1925553" y="3621261"/>
                  <a:pt x="369321" y="3351401"/>
                </a:cubicBezTo>
                <a:lnTo>
                  <a:pt x="0" y="3280872"/>
                </a:lnTo>
                <a:lnTo>
                  <a:pt x="0" y="502498"/>
                </a:lnTo>
                <a:lnTo>
                  <a:pt x="369321" y="431969"/>
                </a:lnTo>
                <a:cubicBezTo>
                  <a:pt x="1925553" y="162109"/>
                  <a:pt x="3920679" y="0"/>
                  <a:pt x="60960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3" name="图片 42" descr="城市的风景&#10;&#10;描述已自动生成">
            <a:extLst>
              <a:ext uri="{FF2B5EF4-FFF2-40B4-BE49-F238E27FC236}">
                <a16:creationId xmlns:a16="http://schemas.microsoft.com/office/drawing/2014/main" id="{A0E275E1-4C42-E7FF-348A-94A3613335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4310897"/>
          </a:xfrm>
          <a:custGeom>
            <a:avLst/>
            <a:gdLst>
              <a:gd name="connsiteX0" fmla="*/ 0 w 12192000"/>
              <a:gd name="connsiteY0" fmla="*/ 0 h 4310897"/>
              <a:gd name="connsiteX1" fmla="*/ 12192000 w 12192000"/>
              <a:gd name="connsiteY1" fmla="*/ 0 h 4310897"/>
              <a:gd name="connsiteX2" fmla="*/ 12192000 w 12192000"/>
              <a:gd name="connsiteY2" fmla="*/ 3903995 h 4310897"/>
              <a:gd name="connsiteX3" fmla="*/ 11807408 w 12192000"/>
              <a:gd name="connsiteY3" fmla="*/ 3960590 h 4310897"/>
              <a:gd name="connsiteX4" fmla="*/ 6096002 w 12192000"/>
              <a:gd name="connsiteY4" fmla="*/ 4310897 h 4310897"/>
              <a:gd name="connsiteX5" fmla="*/ 384594 w 12192000"/>
              <a:gd name="connsiteY5" fmla="*/ 3960590 h 4310897"/>
              <a:gd name="connsiteX6" fmla="*/ 0 w 12192000"/>
              <a:gd name="connsiteY6" fmla="*/ 3903994 h 431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10897">
                <a:moveTo>
                  <a:pt x="0" y="0"/>
                </a:moveTo>
                <a:lnTo>
                  <a:pt x="12192000" y="0"/>
                </a:lnTo>
                <a:lnTo>
                  <a:pt x="12192000" y="3903995"/>
                </a:lnTo>
                <a:lnTo>
                  <a:pt x="11807408" y="3960590"/>
                </a:lnTo>
                <a:cubicBezTo>
                  <a:pt x="10109617" y="4183997"/>
                  <a:pt x="8163990" y="4310897"/>
                  <a:pt x="6096002" y="4310897"/>
                </a:cubicBezTo>
                <a:cubicBezTo>
                  <a:pt x="4028013" y="4310897"/>
                  <a:pt x="2082385" y="4183997"/>
                  <a:pt x="384594" y="3960590"/>
                </a:cubicBezTo>
                <a:lnTo>
                  <a:pt x="0" y="3903994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7A2D0A2-6B17-9D69-AFD4-E67432CD57C8}"/>
              </a:ext>
            </a:extLst>
          </p:cNvPr>
          <p:cNvSpPr txBox="1"/>
          <p:nvPr userDrawn="1"/>
        </p:nvSpPr>
        <p:spPr>
          <a:xfrm>
            <a:off x="10317361" y="787942"/>
            <a:ext cx="123528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LOGO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391E862-E053-25D6-97A8-D27F7B31239E}"/>
              </a:ext>
            </a:extLst>
          </p:cNvPr>
          <p:cNvGrpSpPr/>
          <p:nvPr userDrawn="1"/>
        </p:nvGrpSpPr>
        <p:grpSpPr>
          <a:xfrm>
            <a:off x="658813" y="725879"/>
            <a:ext cx="698414" cy="401123"/>
            <a:chOff x="729574" y="787942"/>
            <a:chExt cx="698414" cy="401123"/>
          </a:xfr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90CB6E5-B2AB-6DD9-736A-C1982266EAE0}"/>
                </a:ext>
              </a:extLst>
            </p:cNvPr>
            <p:cNvGrpSpPr/>
            <p:nvPr/>
          </p:nvGrpSpPr>
          <p:grpSpPr>
            <a:xfrm>
              <a:off x="729574" y="787942"/>
              <a:ext cx="698414" cy="68038"/>
              <a:chOff x="729574" y="787942"/>
              <a:chExt cx="698414" cy="68038"/>
            </a:xfrm>
            <a:grpFill/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BBD752F3-38D9-9D89-AA30-1252601CA4BB}"/>
                  </a:ext>
                </a:extLst>
              </p:cNvPr>
              <p:cNvSpPr/>
              <p:nvPr/>
            </p:nvSpPr>
            <p:spPr>
              <a:xfrm>
                <a:off x="729574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3D9BDC85-8F0C-0DFD-B3E6-86D06C6FF99C}"/>
                  </a:ext>
                </a:extLst>
              </p:cNvPr>
              <p:cNvSpPr/>
              <p:nvPr/>
            </p:nvSpPr>
            <p:spPr>
              <a:xfrm>
                <a:off x="887168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43DADA35-4CF7-D0D4-66A2-882D097BFF97}"/>
                  </a:ext>
                </a:extLst>
              </p:cNvPr>
              <p:cNvSpPr/>
              <p:nvPr/>
            </p:nvSpPr>
            <p:spPr>
              <a:xfrm>
                <a:off x="1044762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3DAAADA4-D67C-EAB2-F882-9303D165205B}"/>
                  </a:ext>
                </a:extLst>
              </p:cNvPr>
              <p:cNvSpPr/>
              <p:nvPr/>
            </p:nvSpPr>
            <p:spPr>
              <a:xfrm>
                <a:off x="1202356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70910ADF-4254-BA26-AF39-E137EA37F84F}"/>
                  </a:ext>
                </a:extLst>
              </p:cNvPr>
              <p:cNvSpPr/>
              <p:nvPr/>
            </p:nvSpPr>
            <p:spPr>
              <a:xfrm>
                <a:off x="1359950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B801E4E-7449-6CFC-94EF-7DF69B275A13}"/>
                </a:ext>
              </a:extLst>
            </p:cNvPr>
            <p:cNvGrpSpPr/>
            <p:nvPr/>
          </p:nvGrpSpPr>
          <p:grpSpPr>
            <a:xfrm>
              <a:off x="729574" y="898970"/>
              <a:ext cx="698414" cy="68038"/>
              <a:chOff x="729574" y="787942"/>
              <a:chExt cx="698414" cy="68038"/>
            </a:xfrm>
            <a:grpFill/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4D06A4CA-6E90-4A2B-8ED6-426C0538B073}"/>
                  </a:ext>
                </a:extLst>
              </p:cNvPr>
              <p:cNvSpPr/>
              <p:nvPr/>
            </p:nvSpPr>
            <p:spPr>
              <a:xfrm>
                <a:off x="729574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B710AF44-1349-F5F2-E13B-591B74F6C9F0}"/>
                  </a:ext>
                </a:extLst>
              </p:cNvPr>
              <p:cNvSpPr/>
              <p:nvPr/>
            </p:nvSpPr>
            <p:spPr>
              <a:xfrm>
                <a:off x="887168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DF22A715-7CA3-8218-EF1F-0F4F1FDD4721}"/>
                  </a:ext>
                </a:extLst>
              </p:cNvPr>
              <p:cNvSpPr/>
              <p:nvPr/>
            </p:nvSpPr>
            <p:spPr>
              <a:xfrm>
                <a:off x="1044762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5FAEFA1-4FD9-8B66-F5EA-658ADB912730}"/>
                  </a:ext>
                </a:extLst>
              </p:cNvPr>
              <p:cNvSpPr/>
              <p:nvPr/>
            </p:nvSpPr>
            <p:spPr>
              <a:xfrm>
                <a:off x="1202356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212B2EEC-43C9-EA84-3BBC-7EAC66ADBB30}"/>
                  </a:ext>
                </a:extLst>
              </p:cNvPr>
              <p:cNvSpPr/>
              <p:nvPr/>
            </p:nvSpPr>
            <p:spPr>
              <a:xfrm>
                <a:off x="1359950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253166B-E662-34B6-6C0E-61ACED87207D}"/>
                </a:ext>
              </a:extLst>
            </p:cNvPr>
            <p:cNvGrpSpPr/>
            <p:nvPr/>
          </p:nvGrpSpPr>
          <p:grpSpPr>
            <a:xfrm>
              <a:off x="729574" y="1009998"/>
              <a:ext cx="698414" cy="68038"/>
              <a:chOff x="729574" y="787942"/>
              <a:chExt cx="698414" cy="68038"/>
            </a:xfrm>
            <a:grpFill/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0E572389-C563-449B-C1D3-63CC5CD370FA}"/>
                  </a:ext>
                </a:extLst>
              </p:cNvPr>
              <p:cNvSpPr/>
              <p:nvPr/>
            </p:nvSpPr>
            <p:spPr>
              <a:xfrm>
                <a:off x="729574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911E35F2-711C-BF5A-1F29-8B5D5018C669}"/>
                  </a:ext>
                </a:extLst>
              </p:cNvPr>
              <p:cNvSpPr/>
              <p:nvPr/>
            </p:nvSpPr>
            <p:spPr>
              <a:xfrm>
                <a:off x="887168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4344E8DF-ADE4-E9D3-9411-E2E43E297848}"/>
                  </a:ext>
                </a:extLst>
              </p:cNvPr>
              <p:cNvSpPr/>
              <p:nvPr/>
            </p:nvSpPr>
            <p:spPr>
              <a:xfrm>
                <a:off x="1044762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2DA6BAAF-8244-4BF4-2693-EF9F95CB131B}"/>
                  </a:ext>
                </a:extLst>
              </p:cNvPr>
              <p:cNvSpPr/>
              <p:nvPr/>
            </p:nvSpPr>
            <p:spPr>
              <a:xfrm>
                <a:off x="1202356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542E70BD-C76B-6AAB-BBF0-9678363E8444}"/>
                  </a:ext>
                </a:extLst>
              </p:cNvPr>
              <p:cNvSpPr/>
              <p:nvPr/>
            </p:nvSpPr>
            <p:spPr>
              <a:xfrm>
                <a:off x="1359950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EFCEFB2-6F47-4905-12D4-073096CE24FD}"/>
                </a:ext>
              </a:extLst>
            </p:cNvPr>
            <p:cNvGrpSpPr/>
            <p:nvPr/>
          </p:nvGrpSpPr>
          <p:grpSpPr>
            <a:xfrm>
              <a:off x="729574" y="1121027"/>
              <a:ext cx="698414" cy="68038"/>
              <a:chOff x="729574" y="787942"/>
              <a:chExt cx="698414" cy="68038"/>
            </a:xfrm>
            <a:grpFill/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20E73A61-FD20-A6AD-E060-6945B54C2075}"/>
                  </a:ext>
                </a:extLst>
              </p:cNvPr>
              <p:cNvSpPr/>
              <p:nvPr/>
            </p:nvSpPr>
            <p:spPr>
              <a:xfrm>
                <a:off x="729574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2357B3FB-6B54-35AE-CBB0-70C77F2584F5}"/>
                  </a:ext>
                </a:extLst>
              </p:cNvPr>
              <p:cNvSpPr/>
              <p:nvPr/>
            </p:nvSpPr>
            <p:spPr>
              <a:xfrm>
                <a:off x="887168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365BC60-E9DB-15A4-B1DE-D9F3DFB49C69}"/>
                  </a:ext>
                </a:extLst>
              </p:cNvPr>
              <p:cNvSpPr/>
              <p:nvPr/>
            </p:nvSpPr>
            <p:spPr>
              <a:xfrm>
                <a:off x="1044762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1167CBE9-08B2-BB0B-0269-3E93722E8371}"/>
                  </a:ext>
                </a:extLst>
              </p:cNvPr>
              <p:cNvSpPr/>
              <p:nvPr/>
            </p:nvSpPr>
            <p:spPr>
              <a:xfrm>
                <a:off x="1202356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E9B84CE7-D21E-2D45-1A85-8862A44339E4}"/>
                  </a:ext>
                </a:extLst>
              </p:cNvPr>
              <p:cNvSpPr/>
              <p:nvPr/>
            </p:nvSpPr>
            <p:spPr>
              <a:xfrm>
                <a:off x="1359950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1083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011E7834-D255-69F5-902C-53A517F9184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 descr="城市的风景&#10;&#10;描述已自动生成">
            <a:extLst>
              <a:ext uri="{FF2B5EF4-FFF2-40B4-BE49-F238E27FC236}">
                <a16:creationId xmlns:a16="http://schemas.microsoft.com/office/drawing/2014/main" id="{0E10671E-C376-94AE-C2B1-EE94B92163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4310897"/>
          </a:xfrm>
          <a:custGeom>
            <a:avLst/>
            <a:gdLst>
              <a:gd name="connsiteX0" fmla="*/ 0 w 12192000"/>
              <a:gd name="connsiteY0" fmla="*/ 0 h 4310897"/>
              <a:gd name="connsiteX1" fmla="*/ 12192000 w 12192000"/>
              <a:gd name="connsiteY1" fmla="*/ 0 h 4310897"/>
              <a:gd name="connsiteX2" fmla="*/ 12192000 w 12192000"/>
              <a:gd name="connsiteY2" fmla="*/ 3903995 h 4310897"/>
              <a:gd name="connsiteX3" fmla="*/ 11807408 w 12192000"/>
              <a:gd name="connsiteY3" fmla="*/ 3960590 h 4310897"/>
              <a:gd name="connsiteX4" fmla="*/ 6096002 w 12192000"/>
              <a:gd name="connsiteY4" fmla="*/ 4310897 h 4310897"/>
              <a:gd name="connsiteX5" fmla="*/ 384594 w 12192000"/>
              <a:gd name="connsiteY5" fmla="*/ 3960590 h 4310897"/>
              <a:gd name="connsiteX6" fmla="*/ 0 w 12192000"/>
              <a:gd name="connsiteY6" fmla="*/ 3903994 h 431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10897">
                <a:moveTo>
                  <a:pt x="0" y="0"/>
                </a:moveTo>
                <a:lnTo>
                  <a:pt x="12192000" y="0"/>
                </a:lnTo>
                <a:lnTo>
                  <a:pt x="12192000" y="3903995"/>
                </a:lnTo>
                <a:lnTo>
                  <a:pt x="11807408" y="3960590"/>
                </a:lnTo>
                <a:cubicBezTo>
                  <a:pt x="10109617" y="4183997"/>
                  <a:pt x="8163990" y="4310897"/>
                  <a:pt x="6096002" y="4310897"/>
                </a:cubicBezTo>
                <a:cubicBezTo>
                  <a:pt x="4028013" y="4310897"/>
                  <a:pt x="2082385" y="4183997"/>
                  <a:pt x="384594" y="3960590"/>
                </a:cubicBezTo>
                <a:lnTo>
                  <a:pt x="0" y="3903994"/>
                </a:lnTo>
                <a:close/>
              </a:path>
            </a:pathLst>
          </a:custGeom>
        </p:spPr>
      </p:pic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CA7BF04-2588-A0D7-20A8-55C7E3E97137}"/>
              </a:ext>
            </a:extLst>
          </p:cNvPr>
          <p:cNvSpPr/>
          <p:nvPr userDrawn="1"/>
        </p:nvSpPr>
        <p:spPr>
          <a:xfrm>
            <a:off x="0" y="0"/>
            <a:ext cx="12192000" cy="4310897"/>
          </a:xfrm>
          <a:custGeom>
            <a:avLst/>
            <a:gdLst>
              <a:gd name="connsiteX0" fmla="*/ 0 w 12192000"/>
              <a:gd name="connsiteY0" fmla="*/ 0 h 4310897"/>
              <a:gd name="connsiteX1" fmla="*/ 12192000 w 12192000"/>
              <a:gd name="connsiteY1" fmla="*/ 0 h 4310897"/>
              <a:gd name="connsiteX2" fmla="*/ 12192000 w 12192000"/>
              <a:gd name="connsiteY2" fmla="*/ 3903995 h 4310897"/>
              <a:gd name="connsiteX3" fmla="*/ 11807408 w 12192000"/>
              <a:gd name="connsiteY3" fmla="*/ 3960590 h 4310897"/>
              <a:gd name="connsiteX4" fmla="*/ 6096002 w 12192000"/>
              <a:gd name="connsiteY4" fmla="*/ 4310897 h 4310897"/>
              <a:gd name="connsiteX5" fmla="*/ 384594 w 12192000"/>
              <a:gd name="connsiteY5" fmla="*/ 3960590 h 4310897"/>
              <a:gd name="connsiteX6" fmla="*/ 0 w 12192000"/>
              <a:gd name="connsiteY6" fmla="*/ 3903994 h 431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10897">
                <a:moveTo>
                  <a:pt x="0" y="0"/>
                </a:moveTo>
                <a:lnTo>
                  <a:pt x="12192000" y="0"/>
                </a:lnTo>
                <a:lnTo>
                  <a:pt x="12192000" y="3903995"/>
                </a:lnTo>
                <a:lnTo>
                  <a:pt x="11807408" y="3960590"/>
                </a:lnTo>
                <a:cubicBezTo>
                  <a:pt x="10109617" y="4183997"/>
                  <a:pt x="8163990" y="4310897"/>
                  <a:pt x="6096002" y="4310897"/>
                </a:cubicBezTo>
                <a:cubicBezTo>
                  <a:pt x="4028013" y="4310897"/>
                  <a:pt x="2082385" y="4183997"/>
                  <a:pt x="384594" y="3960590"/>
                </a:cubicBezTo>
                <a:lnTo>
                  <a:pt x="0" y="3903994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E24D512D-F238-23B8-8160-5D2A58E646B9}"/>
              </a:ext>
            </a:extLst>
          </p:cNvPr>
          <p:cNvSpPr/>
          <p:nvPr userDrawn="1"/>
        </p:nvSpPr>
        <p:spPr>
          <a:xfrm>
            <a:off x="0" y="0"/>
            <a:ext cx="12192000" cy="4310897"/>
          </a:xfrm>
          <a:custGeom>
            <a:avLst/>
            <a:gdLst>
              <a:gd name="connsiteX0" fmla="*/ 0 w 12192000"/>
              <a:gd name="connsiteY0" fmla="*/ 0 h 4310897"/>
              <a:gd name="connsiteX1" fmla="*/ 12192000 w 12192000"/>
              <a:gd name="connsiteY1" fmla="*/ 0 h 4310897"/>
              <a:gd name="connsiteX2" fmla="*/ 12192000 w 12192000"/>
              <a:gd name="connsiteY2" fmla="*/ 3903995 h 4310897"/>
              <a:gd name="connsiteX3" fmla="*/ 11807408 w 12192000"/>
              <a:gd name="connsiteY3" fmla="*/ 3960590 h 4310897"/>
              <a:gd name="connsiteX4" fmla="*/ 6096002 w 12192000"/>
              <a:gd name="connsiteY4" fmla="*/ 4310897 h 4310897"/>
              <a:gd name="connsiteX5" fmla="*/ 384594 w 12192000"/>
              <a:gd name="connsiteY5" fmla="*/ 3960590 h 4310897"/>
              <a:gd name="connsiteX6" fmla="*/ 0 w 12192000"/>
              <a:gd name="connsiteY6" fmla="*/ 3903994 h 431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10897">
                <a:moveTo>
                  <a:pt x="0" y="0"/>
                </a:moveTo>
                <a:lnTo>
                  <a:pt x="12192000" y="0"/>
                </a:lnTo>
                <a:lnTo>
                  <a:pt x="12192000" y="3903995"/>
                </a:lnTo>
                <a:lnTo>
                  <a:pt x="11807408" y="3960590"/>
                </a:lnTo>
                <a:cubicBezTo>
                  <a:pt x="10109617" y="4183997"/>
                  <a:pt x="8163990" y="4310897"/>
                  <a:pt x="6096002" y="4310897"/>
                </a:cubicBezTo>
                <a:cubicBezTo>
                  <a:pt x="4028013" y="4310897"/>
                  <a:pt x="2082385" y="4183997"/>
                  <a:pt x="384594" y="3960590"/>
                </a:cubicBezTo>
                <a:lnTo>
                  <a:pt x="0" y="3903994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AC8801-4CDB-FD99-C883-755C507CA97C}"/>
              </a:ext>
            </a:extLst>
          </p:cNvPr>
          <p:cNvSpPr txBox="1"/>
          <p:nvPr userDrawn="1"/>
        </p:nvSpPr>
        <p:spPr>
          <a:xfrm>
            <a:off x="10317361" y="787942"/>
            <a:ext cx="123528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LOGO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83F4E7B-77BA-5AE9-4CFB-72B71F9DEF37}"/>
              </a:ext>
            </a:extLst>
          </p:cNvPr>
          <p:cNvGrpSpPr/>
          <p:nvPr userDrawn="1"/>
        </p:nvGrpSpPr>
        <p:grpSpPr>
          <a:xfrm>
            <a:off x="658813" y="725879"/>
            <a:ext cx="698414" cy="401123"/>
            <a:chOff x="729574" y="787942"/>
            <a:chExt cx="698414" cy="401123"/>
          </a:xfr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55210E5-18F3-5BB0-14B6-F7AE515D35C7}"/>
                </a:ext>
              </a:extLst>
            </p:cNvPr>
            <p:cNvGrpSpPr/>
            <p:nvPr/>
          </p:nvGrpSpPr>
          <p:grpSpPr>
            <a:xfrm>
              <a:off x="729574" y="787942"/>
              <a:ext cx="698414" cy="68038"/>
              <a:chOff x="729574" y="787942"/>
              <a:chExt cx="698414" cy="68038"/>
            </a:xfrm>
            <a:grpFill/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276D56B8-3A5E-3982-3EB8-26E8BC053C50}"/>
                  </a:ext>
                </a:extLst>
              </p:cNvPr>
              <p:cNvSpPr/>
              <p:nvPr/>
            </p:nvSpPr>
            <p:spPr>
              <a:xfrm>
                <a:off x="729574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9A55EC9E-7D9D-4662-D2D1-E24634404108}"/>
                  </a:ext>
                </a:extLst>
              </p:cNvPr>
              <p:cNvSpPr/>
              <p:nvPr/>
            </p:nvSpPr>
            <p:spPr>
              <a:xfrm>
                <a:off x="887168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3D2DF99D-BA6A-02D5-7256-6F089C10BD90}"/>
                  </a:ext>
                </a:extLst>
              </p:cNvPr>
              <p:cNvSpPr/>
              <p:nvPr/>
            </p:nvSpPr>
            <p:spPr>
              <a:xfrm>
                <a:off x="1044762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6B231E94-BCBF-FD0E-6AA6-3D88E604C70F}"/>
                  </a:ext>
                </a:extLst>
              </p:cNvPr>
              <p:cNvSpPr/>
              <p:nvPr/>
            </p:nvSpPr>
            <p:spPr>
              <a:xfrm>
                <a:off x="1202356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8FB65494-3B97-5E23-2B76-97BD5FD467AA}"/>
                  </a:ext>
                </a:extLst>
              </p:cNvPr>
              <p:cNvSpPr/>
              <p:nvPr/>
            </p:nvSpPr>
            <p:spPr>
              <a:xfrm>
                <a:off x="1359950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A2B12B6-9BD9-FDAF-8658-92AD51CC6946}"/>
                </a:ext>
              </a:extLst>
            </p:cNvPr>
            <p:cNvGrpSpPr/>
            <p:nvPr/>
          </p:nvGrpSpPr>
          <p:grpSpPr>
            <a:xfrm>
              <a:off x="729574" y="898970"/>
              <a:ext cx="698414" cy="68038"/>
              <a:chOff x="729574" y="787942"/>
              <a:chExt cx="698414" cy="68038"/>
            </a:xfrm>
            <a:grpFill/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679CED1A-FC95-3EB3-73EA-4954B74DBB6B}"/>
                  </a:ext>
                </a:extLst>
              </p:cNvPr>
              <p:cNvSpPr/>
              <p:nvPr/>
            </p:nvSpPr>
            <p:spPr>
              <a:xfrm>
                <a:off x="729574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AE0CCA9E-AB49-8973-4A21-97C5941560A0}"/>
                  </a:ext>
                </a:extLst>
              </p:cNvPr>
              <p:cNvSpPr/>
              <p:nvPr/>
            </p:nvSpPr>
            <p:spPr>
              <a:xfrm>
                <a:off x="887168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72EDB638-7D2E-D74E-D586-0767F508965B}"/>
                  </a:ext>
                </a:extLst>
              </p:cNvPr>
              <p:cNvSpPr/>
              <p:nvPr/>
            </p:nvSpPr>
            <p:spPr>
              <a:xfrm>
                <a:off x="1044762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44C953B7-6740-93D5-B63B-19A7311C6D9B}"/>
                  </a:ext>
                </a:extLst>
              </p:cNvPr>
              <p:cNvSpPr/>
              <p:nvPr/>
            </p:nvSpPr>
            <p:spPr>
              <a:xfrm>
                <a:off x="1202356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04E01DE5-A25E-0984-A948-898F7C6CB33B}"/>
                  </a:ext>
                </a:extLst>
              </p:cNvPr>
              <p:cNvSpPr/>
              <p:nvPr/>
            </p:nvSpPr>
            <p:spPr>
              <a:xfrm>
                <a:off x="1359950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C624C8D-9E18-FEE7-3E4C-6907F7EAD32A}"/>
                </a:ext>
              </a:extLst>
            </p:cNvPr>
            <p:cNvGrpSpPr/>
            <p:nvPr/>
          </p:nvGrpSpPr>
          <p:grpSpPr>
            <a:xfrm>
              <a:off x="729574" y="1009998"/>
              <a:ext cx="698414" cy="68038"/>
              <a:chOff x="729574" y="787942"/>
              <a:chExt cx="698414" cy="68038"/>
            </a:xfrm>
            <a:grpFill/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DE054D7-AF3B-E0DE-B9A0-32856D892053}"/>
                  </a:ext>
                </a:extLst>
              </p:cNvPr>
              <p:cNvSpPr/>
              <p:nvPr/>
            </p:nvSpPr>
            <p:spPr>
              <a:xfrm>
                <a:off x="729574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B56882F8-BA87-826D-8C19-A489938886E4}"/>
                  </a:ext>
                </a:extLst>
              </p:cNvPr>
              <p:cNvSpPr/>
              <p:nvPr/>
            </p:nvSpPr>
            <p:spPr>
              <a:xfrm>
                <a:off x="887168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7F6C5810-617E-6D8C-ACF3-335E13AA9E9F}"/>
                  </a:ext>
                </a:extLst>
              </p:cNvPr>
              <p:cNvSpPr/>
              <p:nvPr/>
            </p:nvSpPr>
            <p:spPr>
              <a:xfrm>
                <a:off x="1044762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C9ACD830-1788-F020-4151-B25E5870F75C}"/>
                  </a:ext>
                </a:extLst>
              </p:cNvPr>
              <p:cNvSpPr/>
              <p:nvPr/>
            </p:nvSpPr>
            <p:spPr>
              <a:xfrm>
                <a:off x="1202356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ACD44233-19C2-C160-28EC-79CF75B0C908}"/>
                  </a:ext>
                </a:extLst>
              </p:cNvPr>
              <p:cNvSpPr/>
              <p:nvPr/>
            </p:nvSpPr>
            <p:spPr>
              <a:xfrm>
                <a:off x="1359950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669F003-A656-6711-B094-F4A76D6A0CE2}"/>
                </a:ext>
              </a:extLst>
            </p:cNvPr>
            <p:cNvGrpSpPr/>
            <p:nvPr/>
          </p:nvGrpSpPr>
          <p:grpSpPr>
            <a:xfrm>
              <a:off x="729574" y="1121027"/>
              <a:ext cx="698414" cy="68038"/>
              <a:chOff x="729574" y="787942"/>
              <a:chExt cx="698414" cy="68038"/>
            </a:xfrm>
            <a:grpFill/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99E42BDB-9956-7AF2-95AA-25149348380C}"/>
                  </a:ext>
                </a:extLst>
              </p:cNvPr>
              <p:cNvSpPr/>
              <p:nvPr/>
            </p:nvSpPr>
            <p:spPr>
              <a:xfrm>
                <a:off x="729574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AE7286E7-0A9D-1E3C-D326-5E548E754C75}"/>
                  </a:ext>
                </a:extLst>
              </p:cNvPr>
              <p:cNvSpPr/>
              <p:nvPr/>
            </p:nvSpPr>
            <p:spPr>
              <a:xfrm>
                <a:off x="887168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8BE5BB17-D36C-456A-4225-FC1989C1327F}"/>
                  </a:ext>
                </a:extLst>
              </p:cNvPr>
              <p:cNvSpPr/>
              <p:nvPr/>
            </p:nvSpPr>
            <p:spPr>
              <a:xfrm>
                <a:off x="1044762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AD69B374-354C-C9B5-0FED-A105956739E8}"/>
                  </a:ext>
                </a:extLst>
              </p:cNvPr>
              <p:cNvSpPr/>
              <p:nvPr/>
            </p:nvSpPr>
            <p:spPr>
              <a:xfrm>
                <a:off x="1202356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FFE43192-658B-F234-48E1-F87584C8961F}"/>
                  </a:ext>
                </a:extLst>
              </p:cNvPr>
              <p:cNvSpPr/>
              <p:nvPr/>
            </p:nvSpPr>
            <p:spPr>
              <a:xfrm>
                <a:off x="1359950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6844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D7321CCC-4876-91D6-0343-DB1718C746F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135D2A6-BEDE-C5D8-9D70-C7C783D0672E}"/>
              </a:ext>
            </a:extLst>
          </p:cNvPr>
          <p:cNvSpPr txBox="1"/>
          <p:nvPr userDrawn="1"/>
        </p:nvSpPr>
        <p:spPr>
          <a:xfrm>
            <a:off x="10317361" y="787942"/>
            <a:ext cx="123528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468D41-7C6A-2272-D59C-47C90D2BD2BF}"/>
              </a:ext>
            </a:extLst>
          </p:cNvPr>
          <p:cNvGrpSpPr/>
          <p:nvPr userDrawn="1"/>
        </p:nvGrpSpPr>
        <p:grpSpPr>
          <a:xfrm>
            <a:off x="10844502" y="5845893"/>
            <a:ext cx="698414" cy="401123"/>
            <a:chOff x="729574" y="787942"/>
            <a:chExt cx="698414" cy="401123"/>
          </a:xfr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2700000" scaled="0"/>
          </a:gra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A808869-595A-2CFA-89CC-CB0DCFA500DF}"/>
                </a:ext>
              </a:extLst>
            </p:cNvPr>
            <p:cNvGrpSpPr/>
            <p:nvPr/>
          </p:nvGrpSpPr>
          <p:grpSpPr>
            <a:xfrm>
              <a:off x="729574" y="787942"/>
              <a:ext cx="698414" cy="68038"/>
              <a:chOff x="729574" y="787942"/>
              <a:chExt cx="698414" cy="68038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97FE295A-EEFE-D497-B386-AA07DF540FC8}"/>
                  </a:ext>
                </a:extLst>
              </p:cNvPr>
              <p:cNvSpPr/>
              <p:nvPr/>
            </p:nvSpPr>
            <p:spPr>
              <a:xfrm>
                <a:off x="729574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C7099105-8DEB-EAF2-AF53-8B8CAE401F92}"/>
                  </a:ext>
                </a:extLst>
              </p:cNvPr>
              <p:cNvSpPr/>
              <p:nvPr/>
            </p:nvSpPr>
            <p:spPr>
              <a:xfrm>
                <a:off x="887168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79138BE7-9039-22EF-2363-F090F8870585}"/>
                  </a:ext>
                </a:extLst>
              </p:cNvPr>
              <p:cNvSpPr/>
              <p:nvPr/>
            </p:nvSpPr>
            <p:spPr>
              <a:xfrm>
                <a:off x="1044762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8C39D88E-852F-4399-8712-E8D15A247339}"/>
                  </a:ext>
                </a:extLst>
              </p:cNvPr>
              <p:cNvSpPr/>
              <p:nvPr/>
            </p:nvSpPr>
            <p:spPr>
              <a:xfrm>
                <a:off x="1202356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608F4979-2455-5FB2-6689-AFFC255B26EA}"/>
                  </a:ext>
                </a:extLst>
              </p:cNvPr>
              <p:cNvSpPr/>
              <p:nvPr/>
            </p:nvSpPr>
            <p:spPr>
              <a:xfrm>
                <a:off x="1359950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EFB80AE-0A3A-6115-478F-AE27E9B03C88}"/>
                </a:ext>
              </a:extLst>
            </p:cNvPr>
            <p:cNvGrpSpPr/>
            <p:nvPr/>
          </p:nvGrpSpPr>
          <p:grpSpPr>
            <a:xfrm>
              <a:off x="729574" y="898970"/>
              <a:ext cx="698414" cy="68038"/>
              <a:chOff x="729574" y="787942"/>
              <a:chExt cx="698414" cy="68038"/>
            </a:xfrm>
            <a:grpFill/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83C15075-7A03-106F-E63D-D17C7DA443F7}"/>
                  </a:ext>
                </a:extLst>
              </p:cNvPr>
              <p:cNvSpPr/>
              <p:nvPr/>
            </p:nvSpPr>
            <p:spPr>
              <a:xfrm>
                <a:off x="729574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18004F6-6372-4BFD-A6FF-E561FF871040}"/>
                  </a:ext>
                </a:extLst>
              </p:cNvPr>
              <p:cNvSpPr/>
              <p:nvPr/>
            </p:nvSpPr>
            <p:spPr>
              <a:xfrm>
                <a:off x="887168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C2692B54-D9CB-B5AF-AB86-2724CB4EDCF2}"/>
                  </a:ext>
                </a:extLst>
              </p:cNvPr>
              <p:cNvSpPr/>
              <p:nvPr/>
            </p:nvSpPr>
            <p:spPr>
              <a:xfrm>
                <a:off x="1044762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65430AE0-878C-3743-F427-2CF751C2290C}"/>
                  </a:ext>
                </a:extLst>
              </p:cNvPr>
              <p:cNvSpPr/>
              <p:nvPr/>
            </p:nvSpPr>
            <p:spPr>
              <a:xfrm>
                <a:off x="1202356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9C0519D-6F54-A7C5-C875-10EACBE20113}"/>
                  </a:ext>
                </a:extLst>
              </p:cNvPr>
              <p:cNvSpPr/>
              <p:nvPr/>
            </p:nvSpPr>
            <p:spPr>
              <a:xfrm>
                <a:off x="1359950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1D9743E-DCDD-2A2A-BD89-AA9C56833030}"/>
                </a:ext>
              </a:extLst>
            </p:cNvPr>
            <p:cNvGrpSpPr/>
            <p:nvPr/>
          </p:nvGrpSpPr>
          <p:grpSpPr>
            <a:xfrm>
              <a:off x="729574" y="1009998"/>
              <a:ext cx="698414" cy="68038"/>
              <a:chOff x="729574" y="787942"/>
              <a:chExt cx="698414" cy="68038"/>
            </a:xfrm>
            <a:grpFill/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20B3887-1D70-1386-5B65-EA14DD25575B}"/>
                  </a:ext>
                </a:extLst>
              </p:cNvPr>
              <p:cNvSpPr/>
              <p:nvPr/>
            </p:nvSpPr>
            <p:spPr>
              <a:xfrm>
                <a:off x="729574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0C0436EF-16E4-EE5E-E2AA-1E29517445B4}"/>
                  </a:ext>
                </a:extLst>
              </p:cNvPr>
              <p:cNvSpPr/>
              <p:nvPr/>
            </p:nvSpPr>
            <p:spPr>
              <a:xfrm>
                <a:off x="887168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0C284AB3-76A2-9397-0CA7-9D6DBE2F09E3}"/>
                  </a:ext>
                </a:extLst>
              </p:cNvPr>
              <p:cNvSpPr/>
              <p:nvPr/>
            </p:nvSpPr>
            <p:spPr>
              <a:xfrm>
                <a:off x="1044762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A4DEC786-3E9B-DA91-7DCA-6E41802B13AF}"/>
                  </a:ext>
                </a:extLst>
              </p:cNvPr>
              <p:cNvSpPr/>
              <p:nvPr/>
            </p:nvSpPr>
            <p:spPr>
              <a:xfrm>
                <a:off x="1202356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4C4AF804-2230-2E71-37D1-2C1BEDDCEDBC}"/>
                  </a:ext>
                </a:extLst>
              </p:cNvPr>
              <p:cNvSpPr/>
              <p:nvPr/>
            </p:nvSpPr>
            <p:spPr>
              <a:xfrm>
                <a:off x="1359950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E4BCE930-FF6F-89A9-6139-35283A6BAA9C}"/>
                </a:ext>
              </a:extLst>
            </p:cNvPr>
            <p:cNvGrpSpPr/>
            <p:nvPr/>
          </p:nvGrpSpPr>
          <p:grpSpPr>
            <a:xfrm>
              <a:off x="729574" y="1121027"/>
              <a:ext cx="698414" cy="68038"/>
              <a:chOff x="729574" y="787942"/>
              <a:chExt cx="698414" cy="68038"/>
            </a:xfrm>
            <a:grpFill/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3142FAEE-1CDE-EA55-E8B2-BE9295B95EC0}"/>
                  </a:ext>
                </a:extLst>
              </p:cNvPr>
              <p:cNvSpPr/>
              <p:nvPr/>
            </p:nvSpPr>
            <p:spPr>
              <a:xfrm>
                <a:off x="729574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1C1F8753-2372-AB46-73DE-E65A0034426A}"/>
                  </a:ext>
                </a:extLst>
              </p:cNvPr>
              <p:cNvSpPr/>
              <p:nvPr/>
            </p:nvSpPr>
            <p:spPr>
              <a:xfrm>
                <a:off x="887168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6302FBC2-EF90-8CDB-4491-2B531153761E}"/>
                  </a:ext>
                </a:extLst>
              </p:cNvPr>
              <p:cNvSpPr/>
              <p:nvPr/>
            </p:nvSpPr>
            <p:spPr>
              <a:xfrm>
                <a:off x="1044762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A5BB9EDB-DF5F-BD95-B64A-3A58B3EC9F7A}"/>
                  </a:ext>
                </a:extLst>
              </p:cNvPr>
              <p:cNvSpPr/>
              <p:nvPr/>
            </p:nvSpPr>
            <p:spPr>
              <a:xfrm>
                <a:off x="1202356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BB26FFC6-995E-615A-4483-ADCB26DF9B8A}"/>
                  </a:ext>
                </a:extLst>
              </p:cNvPr>
              <p:cNvSpPr/>
              <p:nvPr/>
            </p:nvSpPr>
            <p:spPr>
              <a:xfrm>
                <a:off x="1359950" y="787942"/>
                <a:ext cx="68038" cy="680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B08B73A1-D03E-82C9-7592-4B340C23ACBD}"/>
              </a:ext>
            </a:extLst>
          </p:cNvPr>
          <p:cNvSpPr/>
          <p:nvPr userDrawn="1"/>
        </p:nvSpPr>
        <p:spPr>
          <a:xfrm>
            <a:off x="2662188" y="0"/>
            <a:ext cx="2071992" cy="6858000"/>
          </a:xfrm>
          <a:custGeom>
            <a:avLst/>
            <a:gdLst>
              <a:gd name="connsiteX0" fmla="*/ 394879 w 2071992"/>
              <a:gd name="connsiteY0" fmla="*/ 0 h 6858000"/>
              <a:gd name="connsiteX1" fmla="*/ 1677114 w 2071992"/>
              <a:gd name="connsiteY1" fmla="*/ 0 h 6858000"/>
              <a:gd name="connsiteX2" fmla="*/ 1694986 w 2071992"/>
              <a:gd name="connsiteY2" fmla="*/ 59204 h 6858000"/>
              <a:gd name="connsiteX3" fmla="*/ 2071992 w 2071992"/>
              <a:gd name="connsiteY3" fmla="*/ 3429000 h 6858000"/>
              <a:gd name="connsiteX4" fmla="*/ 1694986 w 2071992"/>
              <a:gd name="connsiteY4" fmla="*/ 6798797 h 6858000"/>
              <a:gd name="connsiteX5" fmla="*/ 1677114 w 2071992"/>
              <a:gd name="connsiteY5" fmla="*/ 6858000 h 6858000"/>
              <a:gd name="connsiteX6" fmla="*/ 394879 w 2071992"/>
              <a:gd name="connsiteY6" fmla="*/ 6858000 h 6858000"/>
              <a:gd name="connsiteX7" fmla="*/ 377007 w 2071992"/>
              <a:gd name="connsiteY7" fmla="*/ 6798797 h 6858000"/>
              <a:gd name="connsiteX8" fmla="*/ 0 w 2071992"/>
              <a:gd name="connsiteY8" fmla="*/ 3429000 h 6858000"/>
              <a:gd name="connsiteX9" fmla="*/ 377007 w 2071992"/>
              <a:gd name="connsiteY9" fmla="*/ 592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71992" h="6858000">
                <a:moveTo>
                  <a:pt x="394879" y="0"/>
                </a:moveTo>
                <a:lnTo>
                  <a:pt x="1677114" y="0"/>
                </a:lnTo>
                <a:lnTo>
                  <a:pt x="1694986" y="59204"/>
                </a:lnTo>
                <a:cubicBezTo>
                  <a:pt x="1925233" y="860178"/>
                  <a:pt x="2071992" y="2072345"/>
                  <a:pt x="2071992" y="3429000"/>
                </a:cubicBezTo>
                <a:cubicBezTo>
                  <a:pt x="2071992" y="4785656"/>
                  <a:pt x="1925233" y="5997823"/>
                  <a:pt x="1694986" y="6798797"/>
                </a:cubicBezTo>
                <a:lnTo>
                  <a:pt x="1677114" y="6858000"/>
                </a:lnTo>
                <a:lnTo>
                  <a:pt x="394879" y="6858000"/>
                </a:lnTo>
                <a:lnTo>
                  <a:pt x="377007" y="6798797"/>
                </a:lnTo>
                <a:cubicBezTo>
                  <a:pt x="146759" y="5997823"/>
                  <a:pt x="0" y="4785656"/>
                  <a:pt x="0" y="3429000"/>
                </a:cubicBezTo>
                <a:cubicBezTo>
                  <a:pt x="0" y="2072345"/>
                  <a:pt x="146759" y="860178"/>
                  <a:pt x="377007" y="5920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86F08451-1AA9-8042-84F8-FDE823689500}"/>
              </a:ext>
            </a:extLst>
          </p:cNvPr>
          <p:cNvSpPr/>
          <p:nvPr userDrawn="1"/>
        </p:nvSpPr>
        <p:spPr>
          <a:xfrm>
            <a:off x="2496109" y="0"/>
            <a:ext cx="2071993" cy="6858000"/>
          </a:xfrm>
          <a:custGeom>
            <a:avLst/>
            <a:gdLst>
              <a:gd name="connsiteX0" fmla="*/ 394879 w 2071993"/>
              <a:gd name="connsiteY0" fmla="*/ 0 h 6858000"/>
              <a:gd name="connsiteX1" fmla="*/ 1677114 w 2071993"/>
              <a:gd name="connsiteY1" fmla="*/ 0 h 6858000"/>
              <a:gd name="connsiteX2" fmla="*/ 1694986 w 2071993"/>
              <a:gd name="connsiteY2" fmla="*/ 59204 h 6858000"/>
              <a:gd name="connsiteX3" fmla="*/ 2071993 w 2071993"/>
              <a:gd name="connsiteY3" fmla="*/ 3429000 h 6858000"/>
              <a:gd name="connsiteX4" fmla="*/ 1694986 w 2071993"/>
              <a:gd name="connsiteY4" fmla="*/ 6798797 h 6858000"/>
              <a:gd name="connsiteX5" fmla="*/ 1677114 w 2071993"/>
              <a:gd name="connsiteY5" fmla="*/ 6858000 h 6858000"/>
              <a:gd name="connsiteX6" fmla="*/ 394879 w 2071993"/>
              <a:gd name="connsiteY6" fmla="*/ 6858000 h 6858000"/>
              <a:gd name="connsiteX7" fmla="*/ 377007 w 2071993"/>
              <a:gd name="connsiteY7" fmla="*/ 6798797 h 6858000"/>
              <a:gd name="connsiteX8" fmla="*/ 0 w 2071993"/>
              <a:gd name="connsiteY8" fmla="*/ 3429000 h 6858000"/>
              <a:gd name="connsiteX9" fmla="*/ 377007 w 2071993"/>
              <a:gd name="connsiteY9" fmla="*/ 592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71993" h="6858000">
                <a:moveTo>
                  <a:pt x="394879" y="0"/>
                </a:moveTo>
                <a:lnTo>
                  <a:pt x="1677114" y="0"/>
                </a:lnTo>
                <a:lnTo>
                  <a:pt x="1694986" y="59204"/>
                </a:lnTo>
                <a:cubicBezTo>
                  <a:pt x="1925233" y="860178"/>
                  <a:pt x="2071993" y="2072345"/>
                  <a:pt x="2071993" y="3429000"/>
                </a:cubicBezTo>
                <a:cubicBezTo>
                  <a:pt x="2071993" y="4785656"/>
                  <a:pt x="1925233" y="5997823"/>
                  <a:pt x="1694986" y="6798797"/>
                </a:cubicBezTo>
                <a:lnTo>
                  <a:pt x="1677114" y="6858000"/>
                </a:lnTo>
                <a:lnTo>
                  <a:pt x="394879" y="6858000"/>
                </a:lnTo>
                <a:lnTo>
                  <a:pt x="377007" y="6798797"/>
                </a:lnTo>
                <a:cubicBezTo>
                  <a:pt x="146759" y="5997823"/>
                  <a:pt x="0" y="4785656"/>
                  <a:pt x="0" y="3429000"/>
                </a:cubicBezTo>
                <a:cubicBezTo>
                  <a:pt x="0" y="2072345"/>
                  <a:pt x="146759" y="860178"/>
                  <a:pt x="377007" y="5920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2" name="图片 1" descr="城市的风景&#10;&#10;描述已自动生成">
            <a:extLst>
              <a:ext uri="{FF2B5EF4-FFF2-40B4-BE49-F238E27FC236}">
                <a16:creationId xmlns:a16="http://schemas.microsoft.com/office/drawing/2014/main" id="{9165AD18-2089-41CA-C0C1-C02241A411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91439" y="0"/>
            <a:ext cx="4399671" cy="6858000"/>
          </a:xfrm>
          <a:custGeom>
            <a:avLst/>
            <a:gdLst>
              <a:gd name="connsiteX0" fmla="*/ 0 w 4399671"/>
              <a:gd name="connsiteY0" fmla="*/ 0 h 6858000"/>
              <a:gd name="connsiteX1" fmla="*/ 4050024 w 4399671"/>
              <a:gd name="connsiteY1" fmla="*/ 0 h 6858000"/>
              <a:gd name="connsiteX2" fmla="*/ 4066742 w 4399671"/>
              <a:gd name="connsiteY2" fmla="*/ 74187 h 6858000"/>
              <a:gd name="connsiteX3" fmla="*/ 4399671 w 4399671"/>
              <a:gd name="connsiteY3" fmla="*/ 3429000 h 6858000"/>
              <a:gd name="connsiteX4" fmla="*/ 4066742 w 4399671"/>
              <a:gd name="connsiteY4" fmla="*/ 6783814 h 6858000"/>
              <a:gd name="connsiteX5" fmla="*/ 4050024 w 4399671"/>
              <a:gd name="connsiteY5" fmla="*/ 6858000 h 6858000"/>
              <a:gd name="connsiteX6" fmla="*/ 0 w 43996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9671" h="6858000">
                <a:moveTo>
                  <a:pt x="0" y="0"/>
                </a:moveTo>
                <a:lnTo>
                  <a:pt x="4050024" y="0"/>
                </a:lnTo>
                <a:lnTo>
                  <a:pt x="4066742" y="74187"/>
                </a:lnTo>
                <a:cubicBezTo>
                  <a:pt x="4279066" y="1071449"/>
                  <a:pt x="4399671" y="2214288"/>
                  <a:pt x="4399671" y="3429000"/>
                </a:cubicBezTo>
                <a:cubicBezTo>
                  <a:pt x="4399671" y="4643712"/>
                  <a:pt x="4279066" y="5786551"/>
                  <a:pt x="4066742" y="6783814"/>
                </a:cubicBezTo>
                <a:lnTo>
                  <a:pt x="4050024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24666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CD194D8C-F984-84FF-9BE1-419D3F8B8F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95E826-52F5-0684-ACB4-B95D174B54E1}"/>
              </a:ext>
            </a:extLst>
          </p:cNvPr>
          <p:cNvSpPr/>
          <p:nvPr userDrawn="1"/>
        </p:nvSpPr>
        <p:spPr>
          <a:xfrm>
            <a:off x="0" y="0"/>
            <a:ext cx="12192000" cy="1016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37DA32-1165-B169-B8DB-E2F66A7EE663}"/>
              </a:ext>
            </a:extLst>
          </p:cNvPr>
          <p:cNvSpPr txBox="1"/>
          <p:nvPr userDrawn="1"/>
        </p:nvSpPr>
        <p:spPr>
          <a:xfrm>
            <a:off x="5079016" y="515725"/>
            <a:ext cx="1085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课题背景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7D7ABE-C101-A48F-D417-718C4C7DAB41}"/>
              </a:ext>
            </a:extLst>
          </p:cNvPr>
          <p:cNvSpPr txBox="1"/>
          <p:nvPr userDrawn="1"/>
        </p:nvSpPr>
        <p:spPr>
          <a:xfrm>
            <a:off x="6967547" y="515725"/>
            <a:ext cx="1085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研究内容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C7A51A-DE55-AF4C-C2E9-B53CC18C23B2}"/>
              </a:ext>
            </a:extLst>
          </p:cNvPr>
          <p:cNvSpPr txBox="1"/>
          <p:nvPr userDrawn="1"/>
        </p:nvSpPr>
        <p:spPr>
          <a:xfrm>
            <a:off x="8856078" y="515725"/>
            <a:ext cx="1085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结果讨论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8D044A-671F-548D-5EAB-FF8028B6E950}"/>
              </a:ext>
            </a:extLst>
          </p:cNvPr>
          <p:cNvSpPr txBox="1"/>
          <p:nvPr userDrawn="1"/>
        </p:nvSpPr>
        <p:spPr>
          <a:xfrm>
            <a:off x="10744609" y="515725"/>
            <a:ext cx="644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总结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2C99163-2379-7E04-52B5-8C3527D4AE92}"/>
              </a:ext>
            </a:extLst>
          </p:cNvPr>
          <p:cNvCxnSpPr>
            <a:cxnSpLocks/>
          </p:cNvCxnSpPr>
          <p:nvPr userDrawn="1"/>
        </p:nvCxnSpPr>
        <p:spPr>
          <a:xfrm>
            <a:off x="-31051" y="1016000"/>
            <a:ext cx="1222305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499EDD-117D-C3BB-C4DD-223AA9F8DA5A}"/>
              </a:ext>
            </a:extLst>
          </p:cNvPr>
          <p:cNvCxnSpPr>
            <a:cxnSpLocks/>
          </p:cNvCxnSpPr>
          <p:nvPr userDrawn="1"/>
        </p:nvCxnSpPr>
        <p:spPr>
          <a:xfrm>
            <a:off x="5184216" y="1016000"/>
            <a:ext cx="875489" cy="0"/>
          </a:xfrm>
          <a:prstGeom prst="line">
            <a:avLst/>
          </a:prstGeom>
          <a:ln w="412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E3B59A6E-05A9-D01B-104A-70165F305121}"/>
              </a:ext>
            </a:extLst>
          </p:cNvPr>
          <p:cNvSpPr/>
          <p:nvPr userDrawn="1"/>
        </p:nvSpPr>
        <p:spPr>
          <a:xfrm>
            <a:off x="658813" y="549275"/>
            <a:ext cx="67366" cy="3060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19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CD194D8C-F984-84FF-9BE1-419D3F8B8F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95E826-52F5-0684-ACB4-B95D174B54E1}"/>
              </a:ext>
            </a:extLst>
          </p:cNvPr>
          <p:cNvSpPr/>
          <p:nvPr userDrawn="1"/>
        </p:nvSpPr>
        <p:spPr>
          <a:xfrm>
            <a:off x="0" y="0"/>
            <a:ext cx="12192000" cy="1016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37DA32-1165-B169-B8DB-E2F66A7EE663}"/>
              </a:ext>
            </a:extLst>
          </p:cNvPr>
          <p:cNvSpPr txBox="1"/>
          <p:nvPr userDrawn="1"/>
        </p:nvSpPr>
        <p:spPr>
          <a:xfrm>
            <a:off x="5079016" y="515725"/>
            <a:ext cx="1085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课题背景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7D7ABE-C101-A48F-D417-718C4C7DAB41}"/>
              </a:ext>
            </a:extLst>
          </p:cNvPr>
          <p:cNvSpPr txBox="1"/>
          <p:nvPr userDrawn="1"/>
        </p:nvSpPr>
        <p:spPr>
          <a:xfrm>
            <a:off x="6967547" y="515725"/>
            <a:ext cx="1085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研究内容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C7A51A-DE55-AF4C-C2E9-B53CC18C23B2}"/>
              </a:ext>
            </a:extLst>
          </p:cNvPr>
          <p:cNvSpPr txBox="1"/>
          <p:nvPr userDrawn="1"/>
        </p:nvSpPr>
        <p:spPr>
          <a:xfrm>
            <a:off x="8856078" y="515725"/>
            <a:ext cx="1085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结果讨论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8D044A-671F-548D-5EAB-FF8028B6E950}"/>
              </a:ext>
            </a:extLst>
          </p:cNvPr>
          <p:cNvSpPr txBox="1"/>
          <p:nvPr userDrawn="1"/>
        </p:nvSpPr>
        <p:spPr>
          <a:xfrm>
            <a:off x="10744609" y="515725"/>
            <a:ext cx="644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总结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2C99163-2379-7E04-52B5-8C3527D4AE92}"/>
              </a:ext>
            </a:extLst>
          </p:cNvPr>
          <p:cNvCxnSpPr>
            <a:cxnSpLocks/>
          </p:cNvCxnSpPr>
          <p:nvPr userDrawn="1"/>
        </p:nvCxnSpPr>
        <p:spPr>
          <a:xfrm>
            <a:off x="-31051" y="1016000"/>
            <a:ext cx="1222305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499EDD-117D-C3BB-C4DD-223AA9F8DA5A}"/>
              </a:ext>
            </a:extLst>
          </p:cNvPr>
          <p:cNvCxnSpPr>
            <a:cxnSpLocks/>
          </p:cNvCxnSpPr>
          <p:nvPr userDrawn="1"/>
        </p:nvCxnSpPr>
        <p:spPr>
          <a:xfrm>
            <a:off x="7072747" y="1016000"/>
            <a:ext cx="875489" cy="0"/>
          </a:xfrm>
          <a:prstGeom prst="line">
            <a:avLst/>
          </a:prstGeom>
          <a:ln w="412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E3B59A6E-05A9-D01B-104A-70165F305121}"/>
              </a:ext>
            </a:extLst>
          </p:cNvPr>
          <p:cNvSpPr/>
          <p:nvPr userDrawn="1"/>
        </p:nvSpPr>
        <p:spPr>
          <a:xfrm>
            <a:off x="658813" y="549275"/>
            <a:ext cx="67366" cy="3060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693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R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57740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3FE8BA8-B77B-E9D3-17E5-F3A9B4E0C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0E195-6B20-45A7-8545-0C387A786E4D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D6F48B0-8D7E-201F-09C6-408E6A2A6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D207C6B-D51C-E44C-6630-089D00766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A913A-A75A-48DA-8499-EB4DF45F65F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78E3D98F-2542-6B95-300E-C24607BBDB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6189B867-B9A0-39E8-442A-418C3E02177A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9543599F-A13A-BF8F-0E3A-1C61977331AE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290C077D-8AC5-AF71-CA80-7768010D5183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F24D0AC8-800B-3C2F-4D11-0A64833369FA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62AEA0BB-5086-A5D8-70BF-01EEA988A80F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DE2E4DCB-6025-A8CE-F843-8A3397EDF277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8D586616-1D2D-ED01-86BF-E4110E52834E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6078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994D801-FE87-D02F-C565-1F1F1FBF7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F995463-CE19-D62F-CB96-19F4C6DC1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7EE73D-70BB-9B14-D14C-93D7AA89D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0E195-6B20-45A7-8545-0C387A786E4D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5BFB26-FFA0-2043-2C0A-44B277B9E9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C122DA1-E4EB-5D3E-61FC-95E6381FF0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A913A-A75A-48DA-8499-EB4DF45F65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211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2" r:id="rId6"/>
    <p:sldLayoutId id="21474836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265" userDrawn="1">
          <p15:clr>
            <a:srgbClr val="F26B43"/>
          </p15:clr>
        </p15:guide>
        <p15:guide id="4" pos="415" userDrawn="1">
          <p15:clr>
            <a:srgbClr val="F26B43"/>
          </p15:clr>
        </p15:guide>
        <p15:guide id="5" orient="horz" pos="640" userDrawn="1">
          <p15:clr>
            <a:srgbClr val="F26B43"/>
          </p15:clr>
        </p15:guide>
        <p15:guide id="6" orient="horz" pos="709" userDrawn="1">
          <p15:clr>
            <a:srgbClr val="F26B43"/>
          </p15:clr>
        </p15:guide>
        <p15:guide id="7" orient="horz" pos="3861" userDrawn="1">
          <p15:clr>
            <a:srgbClr val="F26B43"/>
          </p15:clr>
        </p15:guide>
        <p15:guide id="8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>
            <a:extLst>
              <a:ext uri="{FF2B5EF4-FFF2-40B4-BE49-F238E27FC236}">
                <a16:creationId xmlns:a16="http://schemas.microsoft.com/office/drawing/2014/main" id="{2CC1FA95-F4FC-7C5D-34D8-B1BAA98E929E}"/>
              </a:ext>
            </a:extLst>
          </p:cNvPr>
          <p:cNvSpPr txBox="1"/>
          <p:nvPr/>
        </p:nvSpPr>
        <p:spPr>
          <a:xfrm>
            <a:off x="474609" y="4915221"/>
            <a:ext cx="347306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蓝金色简约大气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80C2FAF6-F7E5-CFED-D5C1-87893C4B1901}"/>
              </a:ext>
            </a:extLst>
          </p:cNvPr>
          <p:cNvSpPr txBox="1"/>
          <p:nvPr/>
        </p:nvSpPr>
        <p:spPr>
          <a:xfrm>
            <a:off x="474609" y="5470659"/>
            <a:ext cx="769657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</a:rPr>
              <a:t>毕设答辩通用</a:t>
            </a:r>
            <a:r>
              <a:rPr lang="en-US" altLang="zh-CN" sz="60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</a:rPr>
              <a:t>PPT</a:t>
            </a:r>
            <a:r>
              <a:rPr lang="zh-CN" altLang="en-US" sz="60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</a:rPr>
              <a:t>模板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9CA473C5-1570-EBD3-88A2-9452304F12E6}"/>
              </a:ext>
            </a:extLst>
          </p:cNvPr>
          <p:cNvSpPr txBox="1"/>
          <p:nvPr/>
        </p:nvSpPr>
        <p:spPr>
          <a:xfrm>
            <a:off x="9958638" y="4934678"/>
            <a:ext cx="15621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报告人：小猴</a:t>
            </a:r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4D79F010-735F-E179-54A6-1E18F0312239}"/>
              </a:ext>
            </a:extLst>
          </p:cNvPr>
          <p:cNvCxnSpPr>
            <a:cxnSpLocks/>
          </p:cNvCxnSpPr>
          <p:nvPr/>
        </p:nvCxnSpPr>
        <p:spPr>
          <a:xfrm>
            <a:off x="9817472" y="4945698"/>
            <a:ext cx="0" cy="1295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0DB04D5F-B179-DD50-E1E0-05430774ED56}"/>
              </a:ext>
            </a:extLst>
          </p:cNvPr>
          <p:cNvSpPr txBox="1"/>
          <p:nvPr/>
        </p:nvSpPr>
        <p:spPr>
          <a:xfrm>
            <a:off x="9958638" y="5471507"/>
            <a:ext cx="176161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指导教师：小猴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45C3CE72-1CC7-0397-F758-6B10CCFEB7F7}"/>
              </a:ext>
            </a:extLst>
          </p:cNvPr>
          <p:cNvSpPr txBox="1"/>
          <p:nvPr/>
        </p:nvSpPr>
        <p:spPr>
          <a:xfrm>
            <a:off x="9958638" y="6008337"/>
            <a:ext cx="176161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20XX/XX/XX</a:t>
            </a:r>
            <a:endParaRPr lang="zh-CN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064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54F8AE-A3A4-24FD-02A8-EC9EE9EF85C9}"/>
              </a:ext>
            </a:extLst>
          </p:cNvPr>
          <p:cNvSpPr txBox="1"/>
          <p:nvPr/>
        </p:nvSpPr>
        <p:spPr>
          <a:xfrm>
            <a:off x="726179" y="450109"/>
            <a:ext cx="18686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研究内容</a:t>
            </a:r>
            <a:endParaRPr lang="en-US" altLang="zh-CN" sz="28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2B64B927-5C9B-6BF5-D56C-0B9AE8CA24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5683193"/>
              </p:ext>
            </p:extLst>
          </p:nvPr>
        </p:nvGraphicFramePr>
        <p:xfrm>
          <a:off x="5455920" y="1872299"/>
          <a:ext cx="6149339" cy="4257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图片 3" descr="徽标&#10;&#10;描述已自动生成">
            <a:extLst>
              <a:ext uri="{FF2B5EF4-FFF2-40B4-BE49-F238E27FC236}">
                <a16:creationId xmlns:a16="http://schemas.microsoft.com/office/drawing/2014/main" id="{16FAAFCB-D6F0-488C-A547-CE7F17BC72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" y="1431849"/>
            <a:ext cx="914399" cy="91439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E0BDE1B-D90F-8196-9B8B-26CDA02BDBBB}"/>
              </a:ext>
            </a:extLst>
          </p:cNvPr>
          <p:cNvSpPr txBox="1"/>
          <p:nvPr/>
        </p:nvSpPr>
        <p:spPr>
          <a:xfrm>
            <a:off x="2304136" y="2294861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492E1E-CA38-4229-264F-E10E8F8CA830}"/>
              </a:ext>
            </a:extLst>
          </p:cNvPr>
          <p:cNvSpPr txBox="1"/>
          <p:nvPr/>
        </p:nvSpPr>
        <p:spPr>
          <a:xfrm>
            <a:off x="1356359" y="3150807"/>
            <a:ext cx="3710941" cy="8208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51PPT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51PPT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模板网 官网唯一网址：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www.51pptmoban.com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0165F1-7730-07A8-001E-AB8E69154CAA}"/>
              </a:ext>
            </a:extLst>
          </p:cNvPr>
          <p:cNvSpPr txBox="1"/>
          <p:nvPr/>
        </p:nvSpPr>
        <p:spPr>
          <a:xfrm>
            <a:off x="1356359" y="4223513"/>
            <a:ext cx="3360591" cy="8222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pic>
        <p:nvPicPr>
          <p:cNvPr id="8" name="图片 7" descr="徽标&#10;&#10;描述已自动生成">
            <a:extLst>
              <a:ext uri="{FF2B5EF4-FFF2-40B4-BE49-F238E27FC236}">
                <a16:creationId xmlns:a16="http://schemas.microsoft.com/office/drawing/2014/main" id="{172B2532-799D-508F-9999-416711B3FF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377952" y="5137814"/>
            <a:ext cx="914399" cy="914399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0CC4FE9-93D3-6DF6-DA26-3AD8E5E153E9}"/>
              </a:ext>
            </a:extLst>
          </p:cNvPr>
          <p:cNvCxnSpPr>
            <a:cxnSpLocks/>
          </p:cNvCxnSpPr>
          <p:nvPr/>
        </p:nvCxnSpPr>
        <p:spPr>
          <a:xfrm>
            <a:off x="2850204" y="2768540"/>
            <a:ext cx="42801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92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540347-45C3-4917-E816-7C5DB3967117}"/>
              </a:ext>
            </a:extLst>
          </p:cNvPr>
          <p:cNvSpPr txBox="1"/>
          <p:nvPr/>
        </p:nvSpPr>
        <p:spPr>
          <a:xfrm>
            <a:off x="620524" y="5085007"/>
            <a:ext cx="6295839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</a:rPr>
              <a:t>请老师们指点！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4C12C2-35DF-C31B-F413-BE3AF96CBA9E}"/>
              </a:ext>
            </a:extLst>
          </p:cNvPr>
          <p:cNvSpPr txBox="1"/>
          <p:nvPr/>
        </p:nvSpPr>
        <p:spPr>
          <a:xfrm>
            <a:off x="9958638" y="4934678"/>
            <a:ext cx="15621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报告人：小猴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D3B5B0F-60F5-B28A-5121-213D3E38C83F}"/>
              </a:ext>
            </a:extLst>
          </p:cNvPr>
          <p:cNvCxnSpPr>
            <a:cxnSpLocks/>
          </p:cNvCxnSpPr>
          <p:nvPr/>
        </p:nvCxnSpPr>
        <p:spPr>
          <a:xfrm>
            <a:off x="9817472" y="4945698"/>
            <a:ext cx="0" cy="12954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262EFF55-F489-BD89-5F56-EB3A25B0BDA4}"/>
              </a:ext>
            </a:extLst>
          </p:cNvPr>
          <p:cNvSpPr txBox="1"/>
          <p:nvPr/>
        </p:nvSpPr>
        <p:spPr>
          <a:xfrm>
            <a:off x="9958638" y="5471507"/>
            <a:ext cx="176161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指导教师：小猴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9E7B13-17D7-606C-E139-429A1D82113B}"/>
              </a:ext>
            </a:extLst>
          </p:cNvPr>
          <p:cNvSpPr txBox="1"/>
          <p:nvPr/>
        </p:nvSpPr>
        <p:spPr>
          <a:xfrm>
            <a:off x="9958639" y="6008337"/>
            <a:ext cx="15621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20XX/XX/XX</a:t>
            </a:r>
            <a:endParaRPr lang="zh-CN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287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R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95266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小猴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XIAO</a:t>
            </a:r>
            <a:r>
              <a:rPr lang="zh-CN" altLang="en-US" sz="1100" spc="600" dirty="0">
                <a:solidFill>
                  <a:srgbClr val="FFFED8">
                    <a:alpha val="22000"/>
                  </a:srgbClr>
                </a:solidFill>
              </a:rPr>
              <a:t> </a:t>
            </a:r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HOU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热爱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的在校大学生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575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不断学习，不断进步，不断成长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欢迎链接一起交流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68488" y="2670287"/>
            <a:ext cx="2350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s18851865365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人站在雪地里摆拍&#10;&#10;中度可信度描述已自动生成">
            <a:extLst>
              <a:ext uri="{FF2B5EF4-FFF2-40B4-BE49-F238E27FC236}">
                <a16:creationId xmlns:a16="http://schemas.microsoft.com/office/drawing/2014/main" id="{C6844674-C9AD-29C1-2228-B2F29DD197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895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6490CC1-C390-EA11-1073-4398C717D9A5}"/>
              </a:ext>
            </a:extLst>
          </p:cNvPr>
          <p:cNvSpPr/>
          <p:nvPr/>
        </p:nvSpPr>
        <p:spPr>
          <a:xfrm>
            <a:off x="658813" y="3568382"/>
            <a:ext cx="408316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小猴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B932476-0E44-CC90-6587-ED372A0AC22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4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4A059483-37FA-8770-7915-0503131BEB7F}"/>
              </a:ext>
            </a:extLst>
          </p:cNvPr>
          <p:cNvSpPr/>
          <p:nvPr/>
        </p:nvSpPr>
        <p:spPr>
          <a:xfrm>
            <a:off x="4744720" y="0"/>
            <a:ext cx="2614202" cy="3429000"/>
          </a:xfrm>
          <a:custGeom>
            <a:avLst/>
            <a:gdLst>
              <a:gd name="connsiteX0" fmla="*/ 0 w 2614202"/>
              <a:gd name="connsiteY0" fmla="*/ 0 h 3429000"/>
              <a:gd name="connsiteX1" fmla="*/ 2614202 w 2614202"/>
              <a:gd name="connsiteY1" fmla="*/ 0 h 3429000"/>
              <a:gd name="connsiteX2" fmla="*/ 2614202 w 2614202"/>
              <a:gd name="connsiteY2" fmla="*/ 3216805 h 3429000"/>
              <a:gd name="connsiteX3" fmla="*/ 2402007 w 2614202"/>
              <a:gd name="connsiteY3" fmla="*/ 3429000 h 3429000"/>
              <a:gd name="connsiteX4" fmla="*/ 212195 w 2614202"/>
              <a:gd name="connsiteY4" fmla="*/ 3429000 h 3429000"/>
              <a:gd name="connsiteX5" fmla="*/ 0 w 2614202"/>
              <a:gd name="connsiteY5" fmla="*/ 3216805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14202" h="3429000">
                <a:moveTo>
                  <a:pt x="0" y="0"/>
                </a:moveTo>
                <a:lnTo>
                  <a:pt x="2614202" y="0"/>
                </a:lnTo>
                <a:lnTo>
                  <a:pt x="2614202" y="3216805"/>
                </a:lnTo>
                <a:cubicBezTo>
                  <a:pt x="2614202" y="3333997"/>
                  <a:pt x="2519199" y="3429000"/>
                  <a:pt x="2402007" y="3429000"/>
                </a:cubicBezTo>
                <a:lnTo>
                  <a:pt x="212195" y="3429000"/>
                </a:lnTo>
                <a:cubicBezTo>
                  <a:pt x="95003" y="3429000"/>
                  <a:pt x="0" y="3333997"/>
                  <a:pt x="0" y="3216805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80000"/>
                </a:schemeClr>
              </a:gs>
              <a:gs pos="0">
                <a:schemeClr val="bg1"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400B7E-4942-68F5-BE46-4E82716F1379}"/>
              </a:ext>
            </a:extLst>
          </p:cNvPr>
          <p:cNvSpPr txBox="1"/>
          <p:nvPr/>
        </p:nvSpPr>
        <p:spPr>
          <a:xfrm>
            <a:off x="5232400" y="2184400"/>
            <a:ext cx="17272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6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0A8292-7B22-EEA8-1708-73ED260348C6}"/>
              </a:ext>
            </a:extLst>
          </p:cNvPr>
          <p:cNvSpPr txBox="1"/>
          <p:nvPr/>
        </p:nvSpPr>
        <p:spPr>
          <a:xfrm>
            <a:off x="5120640" y="1780275"/>
            <a:ext cx="195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CONTENT</a:t>
            </a:r>
            <a:endParaRPr lang="zh-CN" altLang="en-US" sz="2800" b="1" dirty="0"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3F8BB59-D35F-5F95-D34E-09A6B0C03582}"/>
              </a:ext>
            </a:extLst>
          </p:cNvPr>
          <p:cNvGrpSpPr/>
          <p:nvPr/>
        </p:nvGrpSpPr>
        <p:grpSpPr>
          <a:xfrm>
            <a:off x="1090613" y="4912765"/>
            <a:ext cx="4573587" cy="466358"/>
            <a:chOff x="658813" y="4721543"/>
            <a:chExt cx="4573587" cy="46635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6597F01-E40E-6E16-B8A6-B6DFC85CA387}"/>
                </a:ext>
              </a:extLst>
            </p:cNvPr>
            <p:cNvGrpSpPr/>
            <p:nvPr/>
          </p:nvGrpSpPr>
          <p:grpSpPr>
            <a:xfrm>
              <a:off x="658813" y="4721543"/>
              <a:ext cx="751840" cy="461665"/>
              <a:chOff x="658813" y="4719310"/>
              <a:chExt cx="751840" cy="461665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76AF97BB-8CA7-8FBE-FF49-9FEBE8283449}"/>
                  </a:ext>
                </a:extLst>
              </p:cNvPr>
              <p:cNvSpPr/>
              <p:nvPr/>
            </p:nvSpPr>
            <p:spPr>
              <a:xfrm>
                <a:off x="658813" y="4741862"/>
                <a:ext cx="751840" cy="416560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3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42C40E1-2F06-4062-0AF2-0F5845EFD22D}"/>
                  </a:ext>
                </a:extLst>
              </p:cNvPr>
              <p:cNvSpPr txBox="1"/>
              <p:nvPr/>
            </p:nvSpPr>
            <p:spPr>
              <a:xfrm>
                <a:off x="755333" y="4719310"/>
                <a:ext cx="55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45E08F9-6CFB-813C-4F56-6091BD5DDF70}"/>
                </a:ext>
              </a:extLst>
            </p:cNvPr>
            <p:cNvSpPr txBox="1"/>
            <p:nvPr/>
          </p:nvSpPr>
          <p:spPr>
            <a:xfrm>
              <a:off x="1507173" y="4721543"/>
              <a:ext cx="14189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课题背景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93085B20-85C1-7D4E-E57C-96D08F0DFB9F}"/>
                </a:ext>
              </a:extLst>
            </p:cNvPr>
            <p:cNvCxnSpPr>
              <a:cxnSpLocks/>
            </p:cNvCxnSpPr>
            <p:nvPr/>
          </p:nvCxnSpPr>
          <p:spPr>
            <a:xfrm>
              <a:off x="2956560" y="4778227"/>
              <a:ext cx="0" cy="34829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B68331C-F4A7-88C5-5423-7AA6F1E8D16A}"/>
                </a:ext>
              </a:extLst>
            </p:cNvPr>
            <p:cNvSpPr txBox="1"/>
            <p:nvPr/>
          </p:nvSpPr>
          <p:spPr>
            <a:xfrm>
              <a:off x="3022600" y="4849347"/>
              <a:ext cx="2209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" altLang="zh-CN" sz="1600" dirty="0">
                  <a:solidFill>
                    <a:schemeClr val="accent1"/>
                  </a:solidFill>
                  <a:cs typeface="+mn-ea"/>
                  <a:sym typeface="+mn-lt"/>
                </a:rPr>
                <a:t>Subject Background</a:t>
              </a:r>
              <a:endParaRPr kumimoji="1" lang="zh-CN" alt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6F85D69-476E-57B8-6B9D-3484DDCBECD5}"/>
              </a:ext>
            </a:extLst>
          </p:cNvPr>
          <p:cNvGrpSpPr/>
          <p:nvPr/>
        </p:nvGrpSpPr>
        <p:grpSpPr>
          <a:xfrm>
            <a:off x="6527800" y="4912765"/>
            <a:ext cx="4573587" cy="466358"/>
            <a:chOff x="658813" y="4721543"/>
            <a:chExt cx="4573587" cy="46635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190A43A-092D-EA82-63C4-D9043F264954}"/>
                </a:ext>
              </a:extLst>
            </p:cNvPr>
            <p:cNvGrpSpPr/>
            <p:nvPr/>
          </p:nvGrpSpPr>
          <p:grpSpPr>
            <a:xfrm>
              <a:off x="658813" y="4721543"/>
              <a:ext cx="751840" cy="461665"/>
              <a:chOff x="658813" y="4719310"/>
              <a:chExt cx="751840" cy="461665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87D5D333-944C-B71D-72D3-7370894C8EC2}"/>
                  </a:ext>
                </a:extLst>
              </p:cNvPr>
              <p:cNvSpPr/>
              <p:nvPr/>
            </p:nvSpPr>
            <p:spPr>
              <a:xfrm>
                <a:off x="658813" y="4741862"/>
                <a:ext cx="751840" cy="416560"/>
              </a:xfrm>
              <a:prstGeom prst="roundRect">
                <a:avLst/>
              </a:pr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73000">
                    <a:schemeClr val="accent3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66E574D-61C2-8829-CC51-81FBC06FE7A3}"/>
                  </a:ext>
                </a:extLst>
              </p:cNvPr>
              <p:cNvSpPr txBox="1"/>
              <p:nvPr/>
            </p:nvSpPr>
            <p:spPr>
              <a:xfrm>
                <a:off x="755333" y="4719310"/>
                <a:ext cx="55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7B99D75-F53B-BFE2-FECA-CFA69244832F}"/>
                </a:ext>
              </a:extLst>
            </p:cNvPr>
            <p:cNvSpPr txBox="1"/>
            <p:nvPr/>
          </p:nvSpPr>
          <p:spPr>
            <a:xfrm>
              <a:off x="1507173" y="4721543"/>
              <a:ext cx="14189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latin typeface="+mn-ea"/>
                </a:rPr>
                <a:t>研究内容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A35E475-0D1E-38B2-2397-816317F4223B}"/>
                </a:ext>
              </a:extLst>
            </p:cNvPr>
            <p:cNvCxnSpPr>
              <a:cxnSpLocks/>
            </p:cNvCxnSpPr>
            <p:nvPr/>
          </p:nvCxnSpPr>
          <p:spPr>
            <a:xfrm>
              <a:off x="2956560" y="4778227"/>
              <a:ext cx="0" cy="348297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3B02231-78F4-BB29-75F5-52A594500941}"/>
                </a:ext>
              </a:extLst>
            </p:cNvPr>
            <p:cNvSpPr txBox="1"/>
            <p:nvPr/>
          </p:nvSpPr>
          <p:spPr>
            <a:xfrm>
              <a:off x="3022600" y="4849347"/>
              <a:ext cx="2209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accent3"/>
                  </a:solidFill>
                  <a:cs typeface="+mn-ea"/>
                  <a:sym typeface="+mn-lt"/>
                </a:rPr>
                <a:t>Research Content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9C92C11-1ADE-4DF2-5206-B6FCA3423FD8}"/>
              </a:ext>
            </a:extLst>
          </p:cNvPr>
          <p:cNvGrpSpPr/>
          <p:nvPr/>
        </p:nvGrpSpPr>
        <p:grpSpPr>
          <a:xfrm>
            <a:off x="1090613" y="5828225"/>
            <a:ext cx="4573587" cy="466358"/>
            <a:chOff x="658813" y="4721543"/>
            <a:chExt cx="4573587" cy="46635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0E1930A3-961A-76A7-89AE-E4C528FCDA40}"/>
                </a:ext>
              </a:extLst>
            </p:cNvPr>
            <p:cNvGrpSpPr/>
            <p:nvPr/>
          </p:nvGrpSpPr>
          <p:grpSpPr>
            <a:xfrm>
              <a:off x="658813" y="4721543"/>
              <a:ext cx="751840" cy="461665"/>
              <a:chOff x="658813" y="4719310"/>
              <a:chExt cx="751840" cy="461665"/>
            </a:xfrm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FE1BFE9D-FD10-7D1A-DA88-3E99E4053D6D}"/>
                  </a:ext>
                </a:extLst>
              </p:cNvPr>
              <p:cNvSpPr/>
              <p:nvPr/>
            </p:nvSpPr>
            <p:spPr>
              <a:xfrm>
                <a:off x="658813" y="4741862"/>
                <a:ext cx="751840" cy="416560"/>
              </a:xfrm>
              <a:prstGeom prst="roundRect">
                <a:avLst/>
              </a:pr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73000">
                    <a:schemeClr val="accent3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897FC892-DFA5-ED05-D2D7-349560908716}"/>
                  </a:ext>
                </a:extLst>
              </p:cNvPr>
              <p:cNvSpPr txBox="1"/>
              <p:nvPr/>
            </p:nvSpPr>
            <p:spPr>
              <a:xfrm>
                <a:off x="755333" y="4719310"/>
                <a:ext cx="55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2E65D5C-34A5-F654-D3F1-D0D18E52FB8F}"/>
                </a:ext>
              </a:extLst>
            </p:cNvPr>
            <p:cNvSpPr txBox="1"/>
            <p:nvPr/>
          </p:nvSpPr>
          <p:spPr>
            <a:xfrm>
              <a:off x="1507173" y="4721543"/>
              <a:ext cx="14189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latin typeface="+mn-ea"/>
                </a:rPr>
                <a:t>结果讨论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805E81CE-AE86-F2A7-9969-B01794772FC3}"/>
                </a:ext>
              </a:extLst>
            </p:cNvPr>
            <p:cNvCxnSpPr>
              <a:cxnSpLocks/>
            </p:cNvCxnSpPr>
            <p:nvPr/>
          </p:nvCxnSpPr>
          <p:spPr>
            <a:xfrm>
              <a:off x="2956560" y="4778227"/>
              <a:ext cx="0" cy="348297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D7479CB-0C3B-17B2-0444-B1A98A8C5570}"/>
                </a:ext>
              </a:extLst>
            </p:cNvPr>
            <p:cNvSpPr txBox="1"/>
            <p:nvPr/>
          </p:nvSpPr>
          <p:spPr>
            <a:xfrm>
              <a:off x="3022600" y="4849347"/>
              <a:ext cx="2209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accent3"/>
                  </a:solidFill>
                  <a:cs typeface="+mn-ea"/>
                  <a:sym typeface="+mn-lt"/>
                </a:rPr>
                <a:t>Results and Discuss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CBBAB9D-BD12-A808-8D7A-9D5A7BF21B1D}"/>
              </a:ext>
            </a:extLst>
          </p:cNvPr>
          <p:cNvGrpSpPr/>
          <p:nvPr/>
        </p:nvGrpSpPr>
        <p:grpSpPr>
          <a:xfrm>
            <a:off x="6527800" y="5800979"/>
            <a:ext cx="4573587" cy="466358"/>
            <a:chOff x="658813" y="4721543"/>
            <a:chExt cx="4573587" cy="46635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B5E422CA-75B6-F53A-3B86-98110A8A3795}"/>
                </a:ext>
              </a:extLst>
            </p:cNvPr>
            <p:cNvGrpSpPr/>
            <p:nvPr/>
          </p:nvGrpSpPr>
          <p:grpSpPr>
            <a:xfrm>
              <a:off x="658813" y="4721543"/>
              <a:ext cx="751840" cy="461665"/>
              <a:chOff x="658813" y="4719310"/>
              <a:chExt cx="751840" cy="461665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D06200C7-33E2-8426-89CD-69C1BBB599AB}"/>
                  </a:ext>
                </a:extLst>
              </p:cNvPr>
              <p:cNvSpPr/>
              <p:nvPr/>
            </p:nvSpPr>
            <p:spPr>
              <a:xfrm>
                <a:off x="658813" y="4741862"/>
                <a:ext cx="751840" cy="416560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3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D944506-4D97-06C3-DF55-F685548D77CD}"/>
                  </a:ext>
                </a:extLst>
              </p:cNvPr>
              <p:cNvSpPr txBox="1"/>
              <p:nvPr/>
            </p:nvSpPr>
            <p:spPr>
              <a:xfrm>
                <a:off x="755333" y="4719310"/>
                <a:ext cx="55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B866342-A5B9-96BD-4DFF-7D4A04CB008F}"/>
                </a:ext>
              </a:extLst>
            </p:cNvPr>
            <p:cNvSpPr txBox="1"/>
            <p:nvPr/>
          </p:nvSpPr>
          <p:spPr>
            <a:xfrm>
              <a:off x="1507173" y="4721543"/>
              <a:ext cx="14189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总结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E78E20BA-A415-5E81-E4D2-70215D21C5CF}"/>
                </a:ext>
              </a:extLst>
            </p:cNvPr>
            <p:cNvCxnSpPr>
              <a:cxnSpLocks/>
            </p:cNvCxnSpPr>
            <p:nvPr/>
          </p:nvCxnSpPr>
          <p:spPr>
            <a:xfrm>
              <a:off x="2956560" y="4778227"/>
              <a:ext cx="0" cy="34829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DC73250-D5FD-795E-4975-1B2539591193}"/>
                </a:ext>
              </a:extLst>
            </p:cNvPr>
            <p:cNvSpPr txBox="1"/>
            <p:nvPr/>
          </p:nvSpPr>
          <p:spPr>
            <a:xfrm>
              <a:off x="3022600" y="4849347"/>
              <a:ext cx="2209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accent1"/>
                  </a:solidFill>
                  <a:cs typeface="+mn-ea"/>
                  <a:sym typeface="+mn-lt"/>
                </a:rPr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977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CB51D9B-46B3-92CE-7E7B-F84D82FC322E}"/>
              </a:ext>
            </a:extLst>
          </p:cNvPr>
          <p:cNvSpPr txBox="1"/>
          <p:nvPr/>
        </p:nvSpPr>
        <p:spPr>
          <a:xfrm>
            <a:off x="5700287" y="2546415"/>
            <a:ext cx="114294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en-US" altLang="zh-CN" dirty="0">
                <a:solidFill>
                  <a:schemeClr val="accent3"/>
                </a:solidFill>
              </a:rPr>
              <a:t>PART</a:t>
            </a:r>
            <a:r>
              <a:rPr kumimoji="1" lang="zh-CN" altLang="en-US" dirty="0">
                <a:solidFill>
                  <a:schemeClr val="accent3"/>
                </a:solidFill>
              </a:rPr>
              <a:t> </a:t>
            </a:r>
            <a:r>
              <a:rPr kumimoji="1" lang="en-US" altLang="zh-CN" dirty="0">
                <a:solidFill>
                  <a:schemeClr val="accent3"/>
                </a:solidFill>
              </a:rPr>
              <a:t>ONE</a:t>
            </a:r>
            <a:r>
              <a:rPr kumimoji="1" lang="zh-CN" altLang="en-US" dirty="0">
                <a:solidFill>
                  <a:schemeClr val="accent3"/>
                </a:solidFill>
              </a:rPr>
              <a:t> </a:t>
            </a:r>
          </a:p>
        </p:txBody>
      </p:sp>
      <p:cxnSp>
        <p:nvCxnSpPr>
          <p:cNvPr id="3" name="直线连接符 5">
            <a:extLst>
              <a:ext uri="{FF2B5EF4-FFF2-40B4-BE49-F238E27FC236}">
                <a16:creationId xmlns:a16="http://schemas.microsoft.com/office/drawing/2014/main" id="{44BBE065-1E39-42FC-E872-13B4E89FBDF1}"/>
              </a:ext>
            </a:extLst>
          </p:cNvPr>
          <p:cNvCxnSpPr>
            <a:cxnSpLocks/>
          </p:cNvCxnSpPr>
          <p:nvPr/>
        </p:nvCxnSpPr>
        <p:spPr>
          <a:xfrm>
            <a:off x="6973227" y="2684914"/>
            <a:ext cx="3751547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线连接符 6">
            <a:extLst>
              <a:ext uri="{FF2B5EF4-FFF2-40B4-BE49-F238E27FC236}">
                <a16:creationId xmlns:a16="http://schemas.microsoft.com/office/drawing/2014/main" id="{EBB9C8E5-A968-DC51-1B5B-77E82C81B9A8}"/>
              </a:ext>
            </a:extLst>
          </p:cNvPr>
          <p:cNvCxnSpPr>
            <a:cxnSpLocks/>
          </p:cNvCxnSpPr>
          <p:nvPr/>
        </p:nvCxnSpPr>
        <p:spPr>
          <a:xfrm>
            <a:off x="5700288" y="4494860"/>
            <a:ext cx="502448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ACAEA382-67C1-1B22-5828-D64D0D4C5D41}"/>
              </a:ext>
            </a:extLst>
          </p:cNvPr>
          <p:cNvSpPr txBox="1"/>
          <p:nvPr/>
        </p:nvSpPr>
        <p:spPr>
          <a:xfrm>
            <a:off x="5700287" y="3043584"/>
            <a:ext cx="5024486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zh-CN" altLang="en-US" sz="80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课题背景</a:t>
            </a:r>
          </a:p>
        </p:txBody>
      </p:sp>
    </p:spTree>
    <p:extLst>
      <p:ext uri="{BB962C8B-B14F-4D97-AF65-F5344CB8AC3E}">
        <p14:creationId xmlns:p14="http://schemas.microsoft.com/office/powerpoint/2010/main" val="2663479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>
            <a:extLst>
              <a:ext uri="{FF2B5EF4-FFF2-40B4-BE49-F238E27FC236}">
                <a16:creationId xmlns:a16="http://schemas.microsoft.com/office/drawing/2014/main" id="{97B9F45C-9645-8F02-15ED-BEE26A70E85A}"/>
              </a:ext>
            </a:extLst>
          </p:cNvPr>
          <p:cNvSpPr txBox="1"/>
          <p:nvPr/>
        </p:nvSpPr>
        <p:spPr>
          <a:xfrm>
            <a:off x="726179" y="450109"/>
            <a:ext cx="18686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</a:p>
        </p:txBody>
      </p:sp>
      <p:graphicFrame>
        <p:nvGraphicFramePr>
          <p:cNvPr id="42" name="表格 41">
            <a:extLst>
              <a:ext uri="{FF2B5EF4-FFF2-40B4-BE49-F238E27FC236}">
                <a16:creationId xmlns:a16="http://schemas.microsoft.com/office/drawing/2014/main" id="{5D4AC7AE-C1A1-BE58-0E63-6D04024854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49369"/>
              </p:ext>
            </p:extLst>
          </p:nvPr>
        </p:nvGraphicFramePr>
        <p:xfrm>
          <a:off x="714071" y="2487871"/>
          <a:ext cx="10763859" cy="3749417"/>
        </p:xfrm>
        <a:graphic>
          <a:graphicData uri="http://schemas.openxmlformats.org/drawingml/2006/table">
            <a:tbl>
              <a:tblPr/>
              <a:tblGrid>
                <a:gridCol w="946959">
                  <a:extLst>
                    <a:ext uri="{9D8B030D-6E8A-4147-A177-3AD203B41FA5}">
                      <a16:colId xmlns:a16="http://schemas.microsoft.com/office/drawing/2014/main" val="3575814795"/>
                    </a:ext>
                  </a:extLst>
                </a:gridCol>
                <a:gridCol w="2454225">
                  <a:extLst>
                    <a:ext uri="{9D8B030D-6E8A-4147-A177-3AD203B41FA5}">
                      <a16:colId xmlns:a16="http://schemas.microsoft.com/office/drawing/2014/main" val="1995385157"/>
                    </a:ext>
                  </a:extLst>
                </a:gridCol>
                <a:gridCol w="2454225">
                  <a:extLst>
                    <a:ext uri="{9D8B030D-6E8A-4147-A177-3AD203B41FA5}">
                      <a16:colId xmlns:a16="http://schemas.microsoft.com/office/drawing/2014/main" val="1373618146"/>
                    </a:ext>
                  </a:extLst>
                </a:gridCol>
                <a:gridCol w="2454225">
                  <a:extLst>
                    <a:ext uri="{9D8B030D-6E8A-4147-A177-3AD203B41FA5}">
                      <a16:colId xmlns:a16="http://schemas.microsoft.com/office/drawing/2014/main" val="973574625"/>
                    </a:ext>
                  </a:extLst>
                </a:gridCol>
                <a:gridCol w="2454225">
                  <a:extLst>
                    <a:ext uri="{9D8B030D-6E8A-4147-A177-3AD203B41FA5}">
                      <a16:colId xmlns:a16="http://schemas.microsoft.com/office/drawing/2014/main" val="1547850306"/>
                    </a:ext>
                  </a:extLst>
                </a:gridCol>
              </a:tblGrid>
              <a:tr h="45228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OPPOSans R" panose="00020600040101010101" pitchFamily="18" charset="-122"/>
                        </a:rPr>
                        <a:t>排名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1919977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1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135234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2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9820124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3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dirty="0"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072035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4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dirty="0"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010756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5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4602929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6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2435826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7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dirty="0"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62336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8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1096376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9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8898611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10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2374347"/>
                  </a:ext>
                </a:extLst>
              </a:tr>
            </a:tbl>
          </a:graphicData>
        </a:graphic>
      </p:graphicFrame>
      <p:sp>
        <p:nvSpPr>
          <p:cNvPr id="43" name="文本框 42">
            <a:extLst>
              <a:ext uri="{FF2B5EF4-FFF2-40B4-BE49-F238E27FC236}">
                <a16:creationId xmlns:a16="http://schemas.microsoft.com/office/drawing/2014/main" id="{4A441115-F96C-95CD-59F9-7D35CE53D652}"/>
              </a:ext>
            </a:extLst>
          </p:cNvPr>
          <p:cNvSpPr txBox="1"/>
          <p:nvPr/>
        </p:nvSpPr>
        <p:spPr>
          <a:xfrm>
            <a:off x="5338581" y="2015270"/>
            <a:ext cx="151483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594821D-1903-6513-1F77-295B9E49A23D}"/>
              </a:ext>
            </a:extLst>
          </p:cNvPr>
          <p:cNvSpPr txBox="1"/>
          <p:nvPr/>
        </p:nvSpPr>
        <p:spPr>
          <a:xfrm>
            <a:off x="750241" y="1076598"/>
            <a:ext cx="9176680" cy="796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模板网，幻灯片演示模板及素材免费下载！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 官网唯一网址：</a:t>
            </a:r>
            <a:r>
              <a:rPr lang="en-US" altLang="zh-CN" sz="1600" dirty="0">
                <a:latin typeface="+mn-ea"/>
              </a:rPr>
              <a:t>www.51pptmoban.com</a:t>
            </a:r>
          </a:p>
        </p:txBody>
      </p:sp>
      <p:graphicFrame>
        <p:nvGraphicFramePr>
          <p:cNvPr id="45" name="表格 44">
            <a:extLst>
              <a:ext uri="{FF2B5EF4-FFF2-40B4-BE49-F238E27FC236}">
                <a16:creationId xmlns:a16="http://schemas.microsoft.com/office/drawing/2014/main" id="{CD696801-B437-5313-7E51-D480670C6A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418708"/>
              </p:ext>
            </p:extLst>
          </p:nvPr>
        </p:nvGraphicFramePr>
        <p:xfrm>
          <a:off x="1701627" y="2265015"/>
          <a:ext cx="2398568" cy="4163008"/>
        </p:xfrm>
        <a:graphic>
          <a:graphicData uri="http://schemas.openxmlformats.org/drawingml/2006/table">
            <a:tbl>
              <a:tblPr>
                <a:effectLst>
                  <a:outerShdw blurRad="50800" dist="38100" sx="99000" sy="99000" algn="l" rotWithShape="0">
                    <a:schemeClr val="accent3">
                      <a:lumMod val="75000"/>
                      <a:alpha val="40000"/>
                    </a:schemeClr>
                  </a:outerShdw>
                </a:effectLst>
              </a:tblPr>
              <a:tblGrid>
                <a:gridCol w="2398568">
                  <a:extLst>
                    <a:ext uri="{9D8B030D-6E8A-4147-A177-3AD203B41FA5}">
                      <a16:colId xmlns:a16="http://schemas.microsoft.com/office/drawing/2014/main" val="194152657"/>
                    </a:ext>
                  </a:extLst>
                </a:gridCol>
              </a:tblGrid>
              <a:tr h="5021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19913" marR="119913" marT="79942" marB="7994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0284035"/>
                  </a:ext>
                </a:extLst>
              </a:tr>
              <a:tr h="3660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19913" marR="119913" marT="79942" marB="7994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8170950"/>
                  </a:ext>
                </a:extLst>
              </a:tr>
              <a:tr h="3660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19913" marR="119913" marT="79942" marB="7994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0792544"/>
                  </a:ext>
                </a:extLst>
              </a:tr>
              <a:tr h="3660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19913" marR="119913" marT="79942" marB="7994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4823715"/>
                  </a:ext>
                </a:extLst>
              </a:tr>
              <a:tr h="3660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19913" marR="119913" marT="79942" marB="7994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897528"/>
                  </a:ext>
                </a:extLst>
              </a:tr>
              <a:tr h="3660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19913" marR="119913" marT="79942" marB="7994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790061"/>
                  </a:ext>
                </a:extLst>
              </a:tr>
              <a:tr h="3660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19913" marR="119913" marT="79942" marB="7994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9539228"/>
                  </a:ext>
                </a:extLst>
              </a:tr>
              <a:tr h="3660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19913" marR="119913" marT="79942" marB="7994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345841"/>
                  </a:ext>
                </a:extLst>
              </a:tr>
              <a:tr h="3660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19913" marR="119913" marT="79942" marB="7994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1805051"/>
                  </a:ext>
                </a:extLst>
              </a:tr>
              <a:tr h="3660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19913" marR="119913" marT="79942" marB="7994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349025"/>
                  </a:ext>
                </a:extLst>
              </a:tr>
              <a:tr h="3660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19913" marR="119913" marT="79942" marB="79942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800519"/>
                  </a:ext>
                </a:extLst>
              </a:tr>
            </a:tbl>
          </a:graphicData>
        </a:graphic>
      </p:graphicFrame>
      <p:sp>
        <p:nvSpPr>
          <p:cNvPr id="46" name="直角三角形 45">
            <a:extLst>
              <a:ext uri="{FF2B5EF4-FFF2-40B4-BE49-F238E27FC236}">
                <a16:creationId xmlns:a16="http://schemas.microsoft.com/office/drawing/2014/main" id="{6DE19EE8-3EBF-ACCD-226F-C34CCC12B731}"/>
              </a:ext>
            </a:extLst>
          </p:cNvPr>
          <p:cNvSpPr/>
          <p:nvPr/>
        </p:nvSpPr>
        <p:spPr>
          <a:xfrm>
            <a:off x="4100195" y="2270533"/>
            <a:ext cx="109220" cy="203433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46">
            <a:extLst>
              <a:ext uri="{FF2B5EF4-FFF2-40B4-BE49-F238E27FC236}">
                <a16:creationId xmlns:a16="http://schemas.microsoft.com/office/drawing/2014/main" id="{A4DCEAD1-00C5-4097-5FD4-C019E7CC4EC8}"/>
              </a:ext>
            </a:extLst>
          </p:cNvPr>
          <p:cNvSpPr/>
          <p:nvPr/>
        </p:nvSpPr>
        <p:spPr>
          <a:xfrm flipV="1">
            <a:off x="4100195" y="6224590"/>
            <a:ext cx="109220" cy="203433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848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FD70BC9-5644-7090-ADF5-BE05C3AF0613}"/>
              </a:ext>
            </a:extLst>
          </p:cNvPr>
          <p:cNvSpPr/>
          <p:nvPr/>
        </p:nvSpPr>
        <p:spPr>
          <a:xfrm>
            <a:off x="981405" y="1872517"/>
            <a:ext cx="3195374" cy="42605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</a:pPr>
            <a:endParaRPr lang="zh-CN" altLang="en-US" sz="2000" dirty="0"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6BADE1-4ECC-FA61-BFAC-0E6E8F7B818D}"/>
              </a:ext>
            </a:extLst>
          </p:cNvPr>
          <p:cNvSpPr txBox="1"/>
          <p:nvPr/>
        </p:nvSpPr>
        <p:spPr>
          <a:xfrm>
            <a:off x="1178603" y="2078102"/>
            <a:ext cx="2800978" cy="1536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kern="100" spc="75" dirty="0">
                <a:solidFill>
                  <a:srgbClr val="4D4F53"/>
                </a:solidFill>
                <a:effectLst/>
                <a:latin typeface="+mn-ea"/>
                <a:cs typeface="微软雅黑" panose="020B0503020204020204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1EAF04C-7251-1812-7BCC-7A7E89B269BD}"/>
              </a:ext>
            </a:extLst>
          </p:cNvPr>
          <p:cNvSpPr/>
          <p:nvPr/>
        </p:nvSpPr>
        <p:spPr>
          <a:xfrm>
            <a:off x="981404" y="1274641"/>
            <a:ext cx="2013995" cy="597876"/>
          </a:xfrm>
          <a:custGeom>
            <a:avLst/>
            <a:gdLst>
              <a:gd name="connsiteX0" fmla="*/ 0 w 2124526"/>
              <a:gd name="connsiteY0" fmla="*/ 0 h 597876"/>
              <a:gd name="connsiteX1" fmla="*/ 1583284 w 2124526"/>
              <a:gd name="connsiteY1" fmla="*/ 0 h 597876"/>
              <a:gd name="connsiteX2" fmla="*/ 2072237 w 2124526"/>
              <a:gd name="connsiteY2" fmla="*/ 381762 h 597876"/>
              <a:gd name="connsiteX3" fmla="*/ 2119175 w 2124526"/>
              <a:gd name="connsiteY3" fmla="*/ 569516 h 597876"/>
              <a:gd name="connsiteX4" fmla="*/ 2124526 w 2124526"/>
              <a:gd name="connsiteY4" fmla="*/ 597876 h 597876"/>
              <a:gd name="connsiteX5" fmla="*/ 0 w 2124526"/>
              <a:gd name="connsiteY5" fmla="*/ 597876 h 59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4526" h="597876">
                <a:moveTo>
                  <a:pt x="0" y="0"/>
                </a:moveTo>
                <a:lnTo>
                  <a:pt x="1583284" y="0"/>
                </a:lnTo>
                <a:cubicBezTo>
                  <a:pt x="1814669" y="0"/>
                  <a:pt x="2016118" y="157286"/>
                  <a:pt x="2072237" y="381762"/>
                </a:cubicBezTo>
                <a:lnTo>
                  <a:pt x="2119175" y="569516"/>
                </a:lnTo>
                <a:lnTo>
                  <a:pt x="2124526" y="597876"/>
                </a:lnTo>
                <a:lnTo>
                  <a:pt x="0" y="5978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15025B-20AE-97E7-067C-D1CE17B71BCD}"/>
              </a:ext>
            </a:extLst>
          </p:cNvPr>
          <p:cNvSpPr txBox="1"/>
          <p:nvPr/>
        </p:nvSpPr>
        <p:spPr>
          <a:xfrm>
            <a:off x="1007782" y="1342747"/>
            <a:ext cx="1772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问题与发展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1E80B06-C59F-A1BF-C778-4179958E8156}"/>
              </a:ext>
            </a:extLst>
          </p:cNvPr>
          <p:cNvSpPr/>
          <p:nvPr/>
        </p:nvSpPr>
        <p:spPr>
          <a:xfrm>
            <a:off x="5881650" y="1711713"/>
            <a:ext cx="5254663" cy="1235947"/>
          </a:xfrm>
          <a:prstGeom prst="roundRect">
            <a:avLst/>
          </a:prstGeom>
          <a:gradFill>
            <a:gsLst>
              <a:gs pos="86000">
                <a:schemeClr val="accent1">
                  <a:lumMod val="85000"/>
                </a:schemeClr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30B17B-26BA-6B4A-AF43-17EC817D6B13}"/>
              </a:ext>
            </a:extLst>
          </p:cNvPr>
          <p:cNvSpPr txBox="1"/>
          <p:nvPr/>
        </p:nvSpPr>
        <p:spPr>
          <a:xfrm>
            <a:off x="6034215" y="1930570"/>
            <a:ext cx="4979182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100" spc="75" dirty="0">
                <a:solidFill>
                  <a:schemeClr val="bg1"/>
                </a:solidFill>
                <a:effectLst/>
                <a:latin typeface="+mn-ea"/>
                <a:cs typeface="微软雅黑" panose="020B0503020204020204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8" name="图形 2169">
            <a:extLst>
              <a:ext uri="{FF2B5EF4-FFF2-40B4-BE49-F238E27FC236}">
                <a16:creationId xmlns:a16="http://schemas.microsoft.com/office/drawing/2014/main" id="{0F704B3B-6F7A-B5E9-212B-7CAAD88A48AA}"/>
              </a:ext>
            </a:extLst>
          </p:cNvPr>
          <p:cNvSpPr/>
          <p:nvPr/>
        </p:nvSpPr>
        <p:spPr>
          <a:xfrm>
            <a:off x="4639717" y="2078102"/>
            <a:ext cx="778994" cy="503170"/>
          </a:xfrm>
          <a:custGeom>
            <a:avLst/>
            <a:gdLst>
              <a:gd name="connsiteX0" fmla="*/ 573312 w 586501"/>
              <a:gd name="connsiteY0" fmla="*/ 157576 h 378834"/>
              <a:gd name="connsiteX1" fmla="*/ 428929 w 586501"/>
              <a:gd name="connsiteY1" fmla="*/ 13194 h 378834"/>
              <a:gd name="connsiteX2" fmla="*/ 365283 w 586501"/>
              <a:gd name="connsiteY2" fmla="*/ 13194 h 378834"/>
              <a:gd name="connsiteX3" fmla="*/ 365283 w 586501"/>
              <a:gd name="connsiteY3" fmla="*/ 76839 h 378834"/>
              <a:gd name="connsiteX4" fmla="*/ 432826 w 586501"/>
              <a:gd name="connsiteY4" fmla="*/ 144383 h 378834"/>
              <a:gd name="connsiteX5" fmla="*/ 45017 w 586501"/>
              <a:gd name="connsiteY5" fmla="*/ 144383 h 378834"/>
              <a:gd name="connsiteX6" fmla="*/ 0 w 586501"/>
              <a:gd name="connsiteY6" fmla="*/ 189399 h 378834"/>
              <a:gd name="connsiteX7" fmla="*/ 45017 w 586501"/>
              <a:gd name="connsiteY7" fmla="*/ 234416 h 378834"/>
              <a:gd name="connsiteX8" fmla="*/ 432826 w 586501"/>
              <a:gd name="connsiteY8" fmla="*/ 234416 h 378834"/>
              <a:gd name="connsiteX9" fmla="*/ 365248 w 586501"/>
              <a:gd name="connsiteY9" fmla="*/ 301995 h 378834"/>
              <a:gd name="connsiteX10" fmla="*/ 365248 w 586501"/>
              <a:gd name="connsiteY10" fmla="*/ 365641 h 378834"/>
              <a:gd name="connsiteX11" fmla="*/ 397070 w 586501"/>
              <a:gd name="connsiteY11" fmla="*/ 378835 h 378834"/>
              <a:gd name="connsiteX12" fmla="*/ 428893 w 586501"/>
              <a:gd name="connsiteY12" fmla="*/ 365641 h 378834"/>
              <a:gd name="connsiteX13" fmla="*/ 573276 w 586501"/>
              <a:gd name="connsiteY13" fmla="*/ 221258 h 378834"/>
              <a:gd name="connsiteX14" fmla="*/ 573312 w 586501"/>
              <a:gd name="connsiteY14" fmla="*/ 157576 h 37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6501" h="378834">
                <a:moveTo>
                  <a:pt x="573312" y="157576"/>
                </a:moveTo>
                <a:lnTo>
                  <a:pt x="428929" y="13194"/>
                </a:lnTo>
                <a:cubicBezTo>
                  <a:pt x="411337" y="-4398"/>
                  <a:pt x="382839" y="-4398"/>
                  <a:pt x="365283" y="13194"/>
                </a:cubicBezTo>
                <a:cubicBezTo>
                  <a:pt x="347691" y="30786"/>
                  <a:pt x="347691" y="59283"/>
                  <a:pt x="365283" y="76839"/>
                </a:cubicBezTo>
                <a:lnTo>
                  <a:pt x="432826" y="144383"/>
                </a:lnTo>
                <a:lnTo>
                  <a:pt x="45017" y="144383"/>
                </a:lnTo>
                <a:cubicBezTo>
                  <a:pt x="20166" y="144383"/>
                  <a:pt x="0" y="164549"/>
                  <a:pt x="0" y="189399"/>
                </a:cubicBezTo>
                <a:cubicBezTo>
                  <a:pt x="0" y="214250"/>
                  <a:pt x="20166" y="234416"/>
                  <a:pt x="45017" y="234416"/>
                </a:cubicBezTo>
                <a:lnTo>
                  <a:pt x="432826" y="234416"/>
                </a:lnTo>
                <a:lnTo>
                  <a:pt x="365248" y="301995"/>
                </a:lnTo>
                <a:cubicBezTo>
                  <a:pt x="347656" y="319587"/>
                  <a:pt x="347656" y="348084"/>
                  <a:pt x="365248" y="365641"/>
                </a:cubicBezTo>
                <a:cubicBezTo>
                  <a:pt x="374043" y="374437"/>
                  <a:pt x="385557" y="378835"/>
                  <a:pt x="397070" y="378835"/>
                </a:cubicBezTo>
                <a:cubicBezTo>
                  <a:pt x="408584" y="378835"/>
                  <a:pt x="420097" y="374437"/>
                  <a:pt x="428893" y="365641"/>
                </a:cubicBezTo>
                <a:lnTo>
                  <a:pt x="573276" y="221258"/>
                </a:lnTo>
                <a:cubicBezTo>
                  <a:pt x="590904" y="203666"/>
                  <a:pt x="590904" y="175168"/>
                  <a:pt x="573312" y="157576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0"/>
          </a:gradFill>
          <a:ln w="357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9A245EA-6547-6B0F-F22F-6033DB1F313A}"/>
              </a:ext>
            </a:extLst>
          </p:cNvPr>
          <p:cNvSpPr/>
          <p:nvPr/>
        </p:nvSpPr>
        <p:spPr>
          <a:xfrm>
            <a:off x="5881650" y="3301264"/>
            <a:ext cx="5254664" cy="1235947"/>
          </a:xfrm>
          <a:prstGeom prst="roundRect">
            <a:avLst/>
          </a:prstGeom>
          <a:gradFill>
            <a:gsLst>
              <a:gs pos="86000">
                <a:schemeClr val="accent1">
                  <a:lumMod val="85000"/>
                </a:schemeClr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6F63556-7B3D-D52A-32FC-B38FEA8665CD}"/>
              </a:ext>
            </a:extLst>
          </p:cNvPr>
          <p:cNvSpPr txBox="1"/>
          <p:nvPr/>
        </p:nvSpPr>
        <p:spPr>
          <a:xfrm>
            <a:off x="6034216" y="3520121"/>
            <a:ext cx="4979182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100" spc="75" dirty="0">
                <a:solidFill>
                  <a:schemeClr val="bg1"/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19F5414A-33D2-B1A2-B79E-B9AF6F9F284E}"/>
              </a:ext>
            </a:extLst>
          </p:cNvPr>
          <p:cNvSpPr/>
          <p:nvPr/>
        </p:nvSpPr>
        <p:spPr>
          <a:xfrm>
            <a:off x="5881650" y="4844270"/>
            <a:ext cx="5254664" cy="1235947"/>
          </a:xfrm>
          <a:prstGeom prst="roundRect">
            <a:avLst/>
          </a:prstGeom>
          <a:gradFill>
            <a:gsLst>
              <a:gs pos="86000">
                <a:schemeClr val="accent1">
                  <a:lumMod val="85000"/>
                </a:schemeClr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BF2DAA-E227-C227-9E1E-FB0C4CD131F2}"/>
              </a:ext>
            </a:extLst>
          </p:cNvPr>
          <p:cNvSpPr txBox="1"/>
          <p:nvPr/>
        </p:nvSpPr>
        <p:spPr>
          <a:xfrm>
            <a:off x="6034214" y="5063127"/>
            <a:ext cx="4979183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100" spc="75" dirty="0">
                <a:solidFill>
                  <a:schemeClr val="bg1"/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3" name="图形 2169">
            <a:extLst>
              <a:ext uri="{FF2B5EF4-FFF2-40B4-BE49-F238E27FC236}">
                <a16:creationId xmlns:a16="http://schemas.microsoft.com/office/drawing/2014/main" id="{2D661095-B50C-0141-4836-3E1310D8448B}"/>
              </a:ext>
            </a:extLst>
          </p:cNvPr>
          <p:cNvSpPr/>
          <p:nvPr/>
        </p:nvSpPr>
        <p:spPr>
          <a:xfrm>
            <a:off x="4639717" y="3661665"/>
            <a:ext cx="778994" cy="503170"/>
          </a:xfrm>
          <a:custGeom>
            <a:avLst/>
            <a:gdLst>
              <a:gd name="connsiteX0" fmla="*/ 573312 w 586501"/>
              <a:gd name="connsiteY0" fmla="*/ 157576 h 378834"/>
              <a:gd name="connsiteX1" fmla="*/ 428929 w 586501"/>
              <a:gd name="connsiteY1" fmla="*/ 13194 h 378834"/>
              <a:gd name="connsiteX2" fmla="*/ 365283 w 586501"/>
              <a:gd name="connsiteY2" fmla="*/ 13194 h 378834"/>
              <a:gd name="connsiteX3" fmla="*/ 365283 w 586501"/>
              <a:gd name="connsiteY3" fmla="*/ 76839 h 378834"/>
              <a:gd name="connsiteX4" fmla="*/ 432826 w 586501"/>
              <a:gd name="connsiteY4" fmla="*/ 144383 h 378834"/>
              <a:gd name="connsiteX5" fmla="*/ 45017 w 586501"/>
              <a:gd name="connsiteY5" fmla="*/ 144383 h 378834"/>
              <a:gd name="connsiteX6" fmla="*/ 0 w 586501"/>
              <a:gd name="connsiteY6" fmla="*/ 189399 h 378834"/>
              <a:gd name="connsiteX7" fmla="*/ 45017 w 586501"/>
              <a:gd name="connsiteY7" fmla="*/ 234416 h 378834"/>
              <a:gd name="connsiteX8" fmla="*/ 432826 w 586501"/>
              <a:gd name="connsiteY8" fmla="*/ 234416 h 378834"/>
              <a:gd name="connsiteX9" fmla="*/ 365248 w 586501"/>
              <a:gd name="connsiteY9" fmla="*/ 301995 h 378834"/>
              <a:gd name="connsiteX10" fmla="*/ 365248 w 586501"/>
              <a:gd name="connsiteY10" fmla="*/ 365641 h 378834"/>
              <a:gd name="connsiteX11" fmla="*/ 397070 w 586501"/>
              <a:gd name="connsiteY11" fmla="*/ 378835 h 378834"/>
              <a:gd name="connsiteX12" fmla="*/ 428893 w 586501"/>
              <a:gd name="connsiteY12" fmla="*/ 365641 h 378834"/>
              <a:gd name="connsiteX13" fmla="*/ 573276 w 586501"/>
              <a:gd name="connsiteY13" fmla="*/ 221258 h 378834"/>
              <a:gd name="connsiteX14" fmla="*/ 573312 w 586501"/>
              <a:gd name="connsiteY14" fmla="*/ 157576 h 37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6501" h="378834">
                <a:moveTo>
                  <a:pt x="573312" y="157576"/>
                </a:moveTo>
                <a:lnTo>
                  <a:pt x="428929" y="13194"/>
                </a:lnTo>
                <a:cubicBezTo>
                  <a:pt x="411337" y="-4398"/>
                  <a:pt x="382839" y="-4398"/>
                  <a:pt x="365283" y="13194"/>
                </a:cubicBezTo>
                <a:cubicBezTo>
                  <a:pt x="347691" y="30786"/>
                  <a:pt x="347691" y="59283"/>
                  <a:pt x="365283" y="76839"/>
                </a:cubicBezTo>
                <a:lnTo>
                  <a:pt x="432826" y="144383"/>
                </a:lnTo>
                <a:lnTo>
                  <a:pt x="45017" y="144383"/>
                </a:lnTo>
                <a:cubicBezTo>
                  <a:pt x="20166" y="144383"/>
                  <a:pt x="0" y="164549"/>
                  <a:pt x="0" y="189399"/>
                </a:cubicBezTo>
                <a:cubicBezTo>
                  <a:pt x="0" y="214250"/>
                  <a:pt x="20166" y="234416"/>
                  <a:pt x="45017" y="234416"/>
                </a:cubicBezTo>
                <a:lnTo>
                  <a:pt x="432826" y="234416"/>
                </a:lnTo>
                <a:lnTo>
                  <a:pt x="365248" y="301995"/>
                </a:lnTo>
                <a:cubicBezTo>
                  <a:pt x="347656" y="319587"/>
                  <a:pt x="347656" y="348084"/>
                  <a:pt x="365248" y="365641"/>
                </a:cubicBezTo>
                <a:cubicBezTo>
                  <a:pt x="374043" y="374437"/>
                  <a:pt x="385557" y="378835"/>
                  <a:pt x="397070" y="378835"/>
                </a:cubicBezTo>
                <a:cubicBezTo>
                  <a:pt x="408584" y="378835"/>
                  <a:pt x="420097" y="374437"/>
                  <a:pt x="428893" y="365641"/>
                </a:cubicBezTo>
                <a:lnTo>
                  <a:pt x="573276" y="221258"/>
                </a:lnTo>
                <a:cubicBezTo>
                  <a:pt x="590904" y="203666"/>
                  <a:pt x="590904" y="175168"/>
                  <a:pt x="573312" y="157576"/>
                </a:cubicBezTo>
                <a:close/>
              </a:path>
            </a:pathLst>
          </a:cu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/>
              </a:gs>
            </a:gsLst>
            <a:lin ang="0" scaled="0"/>
          </a:gradFill>
          <a:ln w="357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4" name="图形 2169">
            <a:extLst>
              <a:ext uri="{FF2B5EF4-FFF2-40B4-BE49-F238E27FC236}">
                <a16:creationId xmlns:a16="http://schemas.microsoft.com/office/drawing/2014/main" id="{D63389B5-8D89-D18A-E84E-D773C875E1BD}"/>
              </a:ext>
            </a:extLst>
          </p:cNvPr>
          <p:cNvSpPr/>
          <p:nvPr/>
        </p:nvSpPr>
        <p:spPr>
          <a:xfrm>
            <a:off x="4639717" y="5158805"/>
            <a:ext cx="778994" cy="503170"/>
          </a:xfrm>
          <a:custGeom>
            <a:avLst/>
            <a:gdLst>
              <a:gd name="connsiteX0" fmla="*/ 573312 w 586501"/>
              <a:gd name="connsiteY0" fmla="*/ 157576 h 378834"/>
              <a:gd name="connsiteX1" fmla="*/ 428929 w 586501"/>
              <a:gd name="connsiteY1" fmla="*/ 13194 h 378834"/>
              <a:gd name="connsiteX2" fmla="*/ 365283 w 586501"/>
              <a:gd name="connsiteY2" fmla="*/ 13194 h 378834"/>
              <a:gd name="connsiteX3" fmla="*/ 365283 w 586501"/>
              <a:gd name="connsiteY3" fmla="*/ 76839 h 378834"/>
              <a:gd name="connsiteX4" fmla="*/ 432826 w 586501"/>
              <a:gd name="connsiteY4" fmla="*/ 144383 h 378834"/>
              <a:gd name="connsiteX5" fmla="*/ 45017 w 586501"/>
              <a:gd name="connsiteY5" fmla="*/ 144383 h 378834"/>
              <a:gd name="connsiteX6" fmla="*/ 0 w 586501"/>
              <a:gd name="connsiteY6" fmla="*/ 189399 h 378834"/>
              <a:gd name="connsiteX7" fmla="*/ 45017 w 586501"/>
              <a:gd name="connsiteY7" fmla="*/ 234416 h 378834"/>
              <a:gd name="connsiteX8" fmla="*/ 432826 w 586501"/>
              <a:gd name="connsiteY8" fmla="*/ 234416 h 378834"/>
              <a:gd name="connsiteX9" fmla="*/ 365248 w 586501"/>
              <a:gd name="connsiteY9" fmla="*/ 301995 h 378834"/>
              <a:gd name="connsiteX10" fmla="*/ 365248 w 586501"/>
              <a:gd name="connsiteY10" fmla="*/ 365641 h 378834"/>
              <a:gd name="connsiteX11" fmla="*/ 397070 w 586501"/>
              <a:gd name="connsiteY11" fmla="*/ 378835 h 378834"/>
              <a:gd name="connsiteX12" fmla="*/ 428893 w 586501"/>
              <a:gd name="connsiteY12" fmla="*/ 365641 h 378834"/>
              <a:gd name="connsiteX13" fmla="*/ 573276 w 586501"/>
              <a:gd name="connsiteY13" fmla="*/ 221258 h 378834"/>
              <a:gd name="connsiteX14" fmla="*/ 573312 w 586501"/>
              <a:gd name="connsiteY14" fmla="*/ 157576 h 37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6501" h="378834">
                <a:moveTo>
                  <a:pt x="573312" y="157576"/>
                </a:moveTo>
                <a:lnTo>
                  <a:pt x="428929" y="13194"/>
                </a:lnTo>
                <a:cubicBezTo>
                  <a:pt x="411337" y="-4398"/>
                  <a:pt x="382839" y="-4398"/>
                  <a:pt x="365283" y="13194"/>
                </a:cubicBezTo>
                <a:cubicBezTo>
                  <a:pt x="347691" y="30786"/>
                  <a:pt x="347691" y="59283"/>
                  <a:pt x="365283" y="76839"/>
                </a:cubicBezTo>
                <a:lnTo>
                  <a:pt x="432826" y="144383"/>
                </a:lnTo>
                <a:lnTo>
                  <a:pt x="45017" y="144383"/>
                </a:lnTo>
                <a:cubicBezTo>
                  <a:pt x="20166" y="144383"/>
                  <a:pt x="0" y="164549"/>
                  <a:pt x="0" y="189399"/>
                </a:cubicBezTo>
                <a:cubicBezTo>
                  <a:pt x="0" y="214250"/>
                  <a:pt x="20166" y="234416"/>
                  <a:pt x="45017" y="234416"/>
                </a:cubicBezTo>
                <a:lnTo>
                  <a:pt x="432826" y="234416"/>
                </a:lnTo>
                <a:lnTo>
                  <a:pt x="365248" y="301995"/>
                </a:lnTo>
                <a:cubicBezTo>
                  <a:pt x="347656" y="319587"/>
                  <a:pt x="347656" y="348084"/>
                  <a:pt x="365248" y="365641"/>
                </a:cubicBezTo>
                <a:cubicBezTo>
                  <a:pt x="374043" y="374437"/>
                  <a:pt x="385557" y="378835"/>
                  <a:pt x="397070" y="378835"/>
                </a:cubicBezTo>
                <a:cubicBezTo>
                  <a:pt x="408584" y="378835"/>
                  <a:pt x="420097" y="374437"/>
                  <a:pt x="428893" y="365641"/>
                </a:cubicBezTo>
                <a:lnTo>
                  <a:pt x="573276" y="221258"/>
                </a:lnTo>
                <a:cubicBezTo>
                  <a:pt x="590904" y="203666"/>
                  <a:pt x="590904" y="175168"/>
                  <a:pt x="573312" y="157576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0"/>
          </a:gradFill>
          <a:ln w="357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5D09C00-550D-0D34-0C62-6355CCF89D3B}"/>
              </a:ext>
            </a:extLst>
          </p:cNvPr>
          <p:cNvSpPr txBox="1"/>
          <p:nvPr/>
        </p:nvSpPr>
        <p:spPr>
          <a:xfrm>
            <a:off x="1178603" y="4110012"/>
            <a:ext cx="2800978" cy="1536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kern="100" spc="75" dirty="0">
                <a:solidFill>
                  <a:srgbClr val="4D4F53"/>
                </a:solidFill>
                <a:effectLst/>
                <a:latin typeface="+mn-ea"/>
                <a:cs typeface="微软雅黑" panose="020B0503020204020204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DA7648E-4E56-19E4-0FF2-090062E7F883}"/>
              </a:ext>
            </a:extLst>
          </p:cNvPr>
          <p:cNvSpPr txBox="1"/>
          <p:nvPr/>
        </p:nvSpPr>
        <p:spPr>
          <a:xfrm>
            <a:off x="726179" y="450109"/>
            <a:ext cx="18686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</a:p>
        </p:txBody>
      </p:sp>
    </p:spTree>
    <p:extLst>
      <p:ext uri="{BB962C8B-B14F-4D97-AF65-F5344CB8AC3E}">
        <p14:creationId xmlns:p14="http://schemas.microsoft.com/office/powerpoint/2010/main" val="4068732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49AA0B11-0F32-3510-1C19-7A15C55CF408}"/>
              </a:ext>
            </a:extLst>
          </p:cNvPr>
          <p:cNvSpPr/>
          <p:nvPr/>
        </p:nvSpPr>
        <p:spPr>
          <a:xfrm>
            <a:off x="658813" y="1897177"/>
            <a:ext cx="10874375" cy="1046273"/>
          </a:xfrm>
          <a:prstGeom prst="roundRect">
            <a:avLst>
              <a:gd name="adj" fmla="val 1199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0602E82-C92D-32A5-9548-2505EF54304A}"/>
              </a:ext>
            </a:extLst>
          </p:cNvPr>
          <p:cNvSpPr/>
          <p:nvPr/>
        </p:nvSpPr>
        <p:spPr>
          <a:xfrm>
            <a:off x="658813" y="1897177"/>
            <a:ext cx="1031081" cy="1046273"/>
          </a:xfrm>
          <a:prstGeom prst="roundRect">
            <a:avLst>
              <a:gd name="adj" fmla="val 119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文本框 22">
            <a:extLst>
              <a:ext uri="{FF2B5EF4-FFF2-40B4-BE49-F238E27FC236}">
                <a16:creationId xmlns:a16="http://schemas.microsoft.com/office/drawing/2014/main" id="{9191DD9B-BB86-B191-6343-296A629B58C4}"/>
              </a:ext>
            </a:extLst>
          </p:cNvPr>
          <p:cNvSpPr txBox="1"/>
          <p:nvPr/>
        </p:nvSpPr>
        <p:spPr>
          <a:xfrm>
            <a:off x="1985717" y="2270496"/>
            <a:ext cx="9077371" cy="3365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1F426D6-2F61-75D2-63BB-4FD6528C089D}"/>
              </a:ext>
            </a:extLst>
          </p:cNvPr>
          <p:cNvSpPr/>
          <p:nvPr/>
        </p:nvSpPr>
        <p:spPr>
          <a:xfrm>
            <a:off x="658813" y="3490121"/>
            <a:ext cx="10874375" cy="1046273"/>
          </a:xfrm>
          <a:prstGeom prst="roundRect">
            <a:avLst>
              <a:gd name="adj" fmla="val 1199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C2C4D9F-D1A5-8260-27EA-13ADAA4AB227}"/>
              </a:ext>
            </a:extLst>
          </p:cNvPr>
          <p:cNvSpPr/>
          <p:nvPr/>
        </p:nvSpPr>
        <p:spPr>
          <a:xfrm>
            <a:off x="10502107" y="3490121"/>
            <a:ext cx="1031081" cy="1046273"/>
          </a:xfrm>
          <a:prstGeom prst="roundRect">
            <a:avLst>
              <a:gd name="adj" fmla="val 119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34">
            <a:extLst>
              <a:ext uri="{FF2B5EF4-FFF2-40B4-BE49-F238E27FC236}">
                <a16:creationId xmlns:a16="http://schemas.microsoft.com/office/drawing/2014/main" id="{EBABAA0D-224C-1D1E-1AC7-AE876F3F6205}"/>
              </a:ext>
            </a:extLst>
          </p:cNvPr>
          <p:cNvSpPr txBox="1"/>
          <p:nvPr/>
        </p:nvSpPr>
        <p:spPr>
          <a:xfrm>
            <a:off x="991298" y="3845871"/>
            <a:ext cx="10209403" cy="33477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模板网，幻灯片演示模板及素材免费下载！</a:t>
            </a: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 官网唯一网址：</a:t>
            </a:r>
            <a:r>
              <a:rPr lang="en-US" altLang="zh-CN" sz="1600" dirty="0">
                <a:latin typeface="+mn-ea"/>
              </a:rPr>
              <a:t>www.51pptmoban.com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4D85189-1812-975A-FA94-01361D5BD0BC}"/>
              </a:ext>
            </a:extLst>
          </p:cNvPr>
          <p:cNvSpPr/>
          <p:nvPr/>
        </p:nvSpPr>
        <p:spPr>
          <a:xfrm>
            <a:off x="658813" y="5083065"/>
            <a:ext cx="10874374" cy="1046273"/>
          </a:xfrm>
          <a:prstGeom prst="roundRect">
            <a:avLst>
              <a:gd name="adj" fmla="val 1199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6A95477-C1CB-F451-E46F-593846840B10}"/>
              </a:ext>
            </a:extLst>
          </p:cNvPr>
          <p:cNvSpPr/>
          <p:nvPr/>
        </p:nvSpPr>
        <p:spPr>
          <a:xfrm>
            <a:off x="658813" y="5083065"/>
            <a:ext cx="1031081" cy="1046273"/>
          </a:xfrm>
          <a:prstGeom prst="roundRect">
            <a:avLst>
              <a:gd name="adj" fmla="val 119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39">
            <a:extLst>
              <a:ext uri="{FF2B5EF4-FFF2-40B4-BE49-F238E27FC236}">
                <a16:creationId xmlns:a16="http://schemas.microsoft.com/office/drawing/2014/main" id="{6DEDF5C7-B204-ADB5-2E13-5402A1ECF3CD}"/>
              </a:ext>
            </a:extLst>
          </p:cNvPr>
          <p:cNvSpPr txBox="1"/>
          <p:nvPr/>
        </p:nvSpPr>
        <p:spPr>
          <a:xfrm>
            <a:off x="1985717" y="5456384"/>
            <a:ext cx="9077371" cy="3365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B06243C-0FBD-1228-B36B-5BFE970EC077}"/>
              </a:ext>
            </a:extLst>
          </p:cNvPr>
          <p:cNvSpPr txBox="1"/>
          <p:nvPr/>
        </p:nvSpPr>
        <p:spPr>
          <a:xfrm>
            <a:off x="726179" y="450109"/>
            <a:ext cx="18686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</a:p>
        </p:txBody>
      </p:sp>
    </p:spTree>
    <p:extLst>
      <p:ext uri="{BB962C8B-B14F-4D97-AF65-F5344CB8AC3E}">
        <p14:creationId xmlns:p14="http://schemas.microsoft.com/office/powerpoint/2010/main" val="1380211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A5FBD99-93FB-B767-CF66-9DE47E444C48}"/>
              </a:ext>
            </a:extLst>
          </p:cNvPr>
          <p:cNvSpPr txBox="1"/>
          <p:nvPr/>
        </p:nvSpPr>
        <p:spPr>
          <a:xfrm>
            <a:off x="5700287" y="2546415"/>
            <a:ext cx="1173398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en-US" altLang="zh-CN" dirty="0">
                <a:solidFill>
                  <a:schemeClr val="accent3"/>
                </a:solidFill>
              </a:rPr>
              <a:t>PART</a:t>
            </a:r>
            <a:r>
              <a:rPr kumimoji="1" lang="zh-CN" altLang="en-US" dirty="0">
                <a:solidFill>
                  <a:schemeClr val="accent3"/>
                </a:solidFill>
              </a:rPr>
              <a:t> </a:t>
            </a:r>
            <a:r>
              <a:rPr kumimoji="1" lang="en-US" altLang="zh-CN" dirty="0">
                <a:solidFill>
                  <a:schemeClr val="accent3"/>
                </a:solidFill>
              </a:rPr>
              <a:t>TWO</a:t>
            </a:r>
            <a:r>
              <a:rPr kumimoji="1" lang="zh-CN" altLang="en-US" dirty="0">
                <a:solidFill>
                  <a:schemeClr val="accent3"/>
                </a:solidFill>
              </a:rPr>
              <a:t> </a:t>
            </a:r>
          </a:p>
        </p:txBody>
      </p:sp>
      <p:cxnSp>
        <p:nvCxnSpPr>
          <p:cNvPr id="3" name="直线连接符 5">
            <a:extLst>
              <a:ext uri="{FF2B5EF4-FFF2-40B4-BE49-F238E27FC236}">
                <a16:creationId xmlns:a16="http://schemas.microsoft.com/office/drawing/2014/main" id="{9E0A947F-87B5-BE47-78CF-87A3624CE5BB}"/>
              </a:ext>
            </a:extLst>
          </p:cNvPr>
          <p:cNvCxnSpPr>
            <a:cxnSpLocks/>
          </p:cNvCxnSpPr>
          <p:nvPr/>
        </p:nvCxnSpPr>
        <p:spPr>
          <a:xfrm>
            <a:off x="6973227" y="2684914"/>
            <a:ext cx="3751547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线连接符 6">
            <a:extLst>
              <a:ext uri="{FF2B5EF4-FFF2-40B4-BE49-F238E27FC236}">
                <a16:creationId xmlns:a16="http://schemas.microsoft.com/office/drawing/2014/main" id="{CA740B64-99A2-C020-5BE4-83B9021CC15E}"/>
              </a:ext>
            </a:extLst>
          </p:cNvPr>
          <p:cNvCxnSpPr>
            <a:cxnSpLocks/>
          </p:cNvCxnSpPr>
          <p:nvPr/>
        </p:nvCxnSpPr>
        <p:spPr>
          <a:xfrm>
            <a:off x="5700288" y="4494860"/>
            <a:ext cx="502448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B4E68ED0-3135-1F4F-2F55-D03667CE9CAE}"/>
              </a:ext>
            </a:extLst>
          </p:cNvPr>
          <p:cNvSpPr txBox="1"/>
          <p:nvPr/>
        </p:nvSpPr>
        <p:spPr>
          <a:xfrm>
            <a:off x="5700287" y="3043584"/>
            <a:ext cx="5024486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zh-CN" altLang="en-US" sz="80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rPr>
              <a:t>研究内容</a:t>
            </a:r>
          </a:p>
        </p:txBody>
      </p:sp>
    </p:spTree>
    <p:extLst>
      <p:ext uri="{BB962C8B-B14F-4D97-AF65-F5344CB8AC3E}">
        <p14:creationId xmlns:p14="http://schemas.microsoft.com/office/powerpoint/2010/main" val="151953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1EF98593-2121-2367-4AA3-048F19889FD7}"/>
              </a:ext>
            </a:extLst>
          </p:cNvPr>
          <p:cNvGrpSpPr/>
          <p:nvPr/>
        </p:nvGrpSpPr>
        <p:grpSpPr>
          <a:xfrm>
            <a:off x="658813" y="1498060"/>
            <a:ext cx="5112066" cy="4739228"/>
            <a:chOff x="658813" y="1498060"/>
            <a:chExt cx="5112066" cy="4739228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D7D1516-FE75-F6E2-A647-BC47D4677E21}"/>
                </a:ext>
              </a:extLst>
            </p:cNvPr>
            <p:cNvSpPr/>
            <p:nvPr/>
          </p:nvSpPr>
          <p:spPr>
            <a:xfrm>
              <a:off x="658813" y="1498060"/>
              <a:ext cx="5112066" cy="4739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765AFEF5-8FE4-16F6-A80B-B2C64AD5EDC5}"/>
                </a:ext>
              </a:extLst>
            </p:cNvPr>
            <p:cNvSpPr/>
            <p:nvPr/>
          </p:nvSpPr>
          <p:spPr>
            <a:xfrm>
              <a:off x="1823791" y="1498060"/>
              <a:ext cx="2782110" cy="52021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kern="100" spc="75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微软雅黑" panose="020B0503020204020204" pitchFamily="34" charset="-122"/>
                </a:rPr>
                <a:t>关键词标题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A3E3A-3E26-4C45-2CBD-90F5DDD1CAF0}"/>
                </a:ext>
              </a:extLst>
            </p:cNvPr>
            <p:cNvSpPr txBox="1"/>
            <p:nvPr/>
          </p:nvSpPr>
          <p:spPr>
            <a:xfrm>
              <a:off x="796528" y="2219212"/>
              <a:ext cx="4836636" cy="710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kern="100" spc="75" dirty="0">
                  <a:solidFill>
                    <a:srgbClr val="4D4F53"/>
                  </a:solidFill>
                  <a:effectLst/>
                  <a:latin typeface="+mn-ea"/>
                  <a:cs typeface="微软雅黑" panose="020B0503020204020204" pitchFamily="34" charset="-122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id="{95AD2EA7-E680-5916-79E8-C9E67542EAA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74683738"/>
                </p:ext>
              </p:extLst>
            </p:nvPr>
          </p:nvGraphicFramePr>
          <p:xfrm>
            <a:off x="846907" y="3081097"/>
            <a:ext cx="4735879" cy="30218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D575E04-4628-1486-077A-E45EFC07A7CF}"/>
              </a:ext>
            </a:extLst>
          </p:cNvPr>
          <p:cNvGrpSpPr/>
          <p:nvPr/>
        </p:nvGrpSpPr>
        <p:grpSpPr>
          <a:xfrm>
            <a:off x="6421122" y="1498060"/>
            <a:ext cx="5112066" cy="4739228"/>
            <a:chOff x="6421122" y="1498060"/>
            <a:chExt cx="5112066" cy="4739228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D93C8ED-02CB-80F4-4BE5-BD9F07B06299}"/>
                </a:ext>
              </a:extLst>
            </p:cNvPr>
            <p:cNvSpPr/>
            <p:nvPr/>
          </p:nvSpPr>
          <p:spPr>
            <a:xfrm>
              <a:off x="6421122" y="1498060"/>
              <a:ext cx="5112066" cy="4739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273150C-1899-6636-B06F-15A4732B65BF}"/>
                </a:ext>
              </a:extLst>
            </p:cNvPr>
            <p:cNvSpPr/>
            <p:nvPr/>
          </p:nvSpPr>
          <p:spPr>
            <a:xfrm>
              <a:off x="7586100" y="1498060"/>
              <a:ext cx="2782110" cy="52021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kern="100" spc="75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微软雅黑" panose="020B0503020204020204" pitchFamily="34" charset="-122"/>
                </a:rPr>
                <a:t>关键词标题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09AAC5-DF15-B0B5-290D-29392CB705F5}"/>
                </a:ext>
              </a:extLst>
            </p:cNvPr>
            <p:cNvSpPr txBox="1"/>
            <p:nvPr/>
          </p:nvSpPr>
          <p:spPr>
            <a:xfrm>
              <a:off x="6558837" y="2219212"/>
              <a:ext cx="4836636" cy="710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kern="100" spc="75" dirty="0">
                  <a:solidFill>
                    <a:srgbClr val="4D4F53"/>
                  </a:solidFill>
                  <a:effectLst/>
                  <a:latin typeface="+mn-ea"/>
                  <a:cs typeface="微软雅黑" panose="020B0503020204020204" pitchFamily="34" charset="-122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4E5ED96E-973E-5ECD-E828-3C7A07EA74D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97125269"/>
                </p:ext>
              </p:extLst>
            </p:nvPr>
          </p:nvGraphicFramePr>
          <p:xfrm>
            <a:off x="7005579" y="3010739"/>
            <a:ext cx="3943152" cy="3021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13B6BB7D-3EB6-C4F4-95C4-757558212153}"/>
              </a:ext>
            </a:extLst>
          </p:cNvPr>
          <p:cNvSpPr txBox="1"/>
          <p:nvPr/>
        </p:nvSpPr>
        <p:spPr>
          <a:xfrm>
            <a:off x="726179" y="450109"/>
            <a:ext cx="18686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研究内容</a:t>
            </a:r>
            <a:endParaRPr lang="en-US" altLang="zh-CN" sz="28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09666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EEE8451-B3B1-1233-F8A3-5D5941E4F0D6}"/>
              </a:ext>
            </a:extLst>
          </p:cNvPr>
          <p:cNvGrpSpPr/>
          <p:nvPr/>
        </p:nvGrpSpPr>
        <p:grpSpPr>
          <a:xfrm>
            <a:off x="1782184" y="2379818"/>
            <a:ext cx="2291379" cy="2775472"/>
            <a:chOff x="2237591" y="1828800"/>
            <a:chExt cx="2291379" cy="277547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E1B63F0A-6914-A5B8-6FF7-ED7CDB9A2C5B}"/>
                </a:ext>
              </a:extLst>
            </p:cNvPr>
            <p:cNvSpPr/>
            <p:nvPr/>
          </p:nvSpPr>
          <p:spPr>
            <a:xfrm>
              <a:off x="2237591" y="1828800"/>
              <a:ext cx="2291379" cy="229137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kumimoji="1"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972C7964-75C5-12B5-6F17-8574414BD2DC}"/>
                </a:ext>
              </a:extLst>
            </p:cNvPr>
            <p:cNvSpPr/>
            <p:nvPr/>
          </p:nvSpPr>
          <p:spPr>
            <a:xfrm>
              <a:off x="2710928" y="3259568"/>
              <a:ext cx="1344706" cy="1344704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kumimoji="1"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EB980C8-7136-AD67-BF65-70EE58E78822}"/>
                </a:ext>
              </a:extLst>
            </p:cNvPr>
            <p:cNvSpPr txBox="1"/>
            <p:nvPr/>
          </p:nvSpPr>
          <p:spPr>
            <a:xfrm>
              <a:off x="2767729" y="2529253"/>
              <a:ext cx="1231106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kumimoji="1" lang="zh-CN" altLang="en-US" sz="3200" dirty="0">
                  <a:solidFill>
                    <a:schemeClr val="accent1"/>
                  </a:solidFill>
                </a:rPr>
                <a:t>关键词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56D217C-BB35-1AA5-2DF5-7E15BC4F89D4}"/>
                </a:ext>
              </a:extLst>
            </p:cNvPr>
            <p:cNvSpPr txBox="1"/>
            <p:nvPr/>
          </p:nvSpPr>
          <p:spPr>
            <a:xfrm>
              <a:off x="2998561" y="3778031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7406BD13-1EB4-539D-5657-E4F1131AEDC1}"/>
              </a:ext>
            </a:extLst>
          </p:cNvPr>
          <p:cNvSpPr/>
          <p:nvPr/>
        </p:nvSpPr>
        <p:spPr>
          <a:xfrm>
            <a:off x="4950311" y="2379818"/>
            <a:ext cx="2291379" cy="229137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E9CA265-DC99-AAE6-25ED-B581DC8836C4}"/>
              </a:ext>
            </a:extLst>
          </p:cNvPr>
          <p:cNvSpPr/>
          <p:nvPr/>
        </p:nvSpPr>
        <p:spPr>
          <a:xfrm>
            <a:off x="5423648" y="3810586"/>
            <a:ext cx="1344706" cy="1344704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4D41C3-1361-F141-8A9B-C82FD256DFBA}"/>
              </a:ext>
            </a:extLst>
          </p:cNvPr>
          <p:cNvSpPr txBox="1"/>
          <p:nvPr/>
        </p:nvSpPr>
        <p:spPr>
          <a:xfrm>
            <a:off x="5480449" y="3080271"/>
            <a:ext cx="1231106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kumimoji="1" lang="zh-CN" altLang="en-US" sz="3200" dirty="0">
                <a:solidFill>
                  <a:schemeClr val="accent3"/>
                </a:solidFill>
              </a:rPr>
              <a:t>关键词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1F713A2-270E-3F57-5D74-E3DB343D97BD}"/>
              </a:ext>
            </a:extLst>
          </p:cNvPr>
          <p:cNvSpPr txBox="1"/>
          <p:nvPr/>
        </p:nvSpPr>
        <p:spPr>
          <a:xfrm>
            <a:off x="5711281" y="4329049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22F5CEF-4035-A9F4-70EB-F660020CAEA5}"/>
              </a:ext>
            </a:extLst>
          </p:cNvPr>
          <p:cNvGrpSpPr/>
          <p:nvPr/>
        </p:nvGrpSpPr>
        <p:grpSpPr>
          <a:xfrm>
            <a:off x="8118438" y="2379818"/>
            <a:ext cx="2291379" cy="2775472"/>
            <a:chOff x="2237591" y="1828800"/>
            <a:chExt cx="2291379" cy="277547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04754AE-15E6-0BA4-7967-94F6876BAF6B}"/>
                </a:ext>
              </a:extLst>
            </p:cNvPr>
            <p:cNvSpPr/>
            <p:nvPr/>
          </p:nvSpPr>
          <p:spPr>
            <a:xfrm>
              <a:off x="2237591" y="1828800"/>
              <a:ext cx="2291379" cy="229137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kumimoji="1"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56A0F9B-2B19-1B1D-1273-C66589525638}"/>
                </a:ext>
              </a:extLst>
            </p:cNvPr>
            <p:cNvSpPr/>
            <p:nvPr/>
          </p:nvSpPr>
          <p:spPr>
            <a:xfrm>
              <a:off x="2710928" y="3259568"/>
              <a:ext cx="1344706" cy="1344704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kumimoji="1"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949EF8D-B8DF-C8B7-F00C-85D56279AFA6}"/>
                </a:ext>
              </a:extLst>
            </p:cNvPr>
            <p:cNvSpPr txBox="1"/>
            <p:nvPr/>
          </p:nvSpPr>
          <p:spPr>
            <a:xfrm>
              <a:off x="2767729" y="2529253"/>
              <a:ext cx="1231106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kumimoji="1" lang="zh-CN" altLang="en-US" sz="3200" dirty="0">
                  <a:solidFill>
                    <a:schemeClr val="accent1"/>
                  </a:solidFill>
                </a:rPr>
                <a:t>关键词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D9C49B1-2EC1-6DAA-3E83-DCC69E6936F3}"/>
                </a:ext>
              </a:extLst>
            </p:cNvPr>
            <p:cNvSpPr txBox="1"/>
            <p:nvPr/>
          </p:nvSpPr>
          <p:spPr>
            <a:xfrm>
              <a:off x="2998561" y="3778031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sp>
        <p:nvSpPr>
          <p:cNvPr id="17" name="右箭头 7">
            <a:extLst>
              <a:ext uri="{FF2B5EF4-FFF2-40B4-BE49-F238E27FC236}">
                <a16:creationId xmlns:a16="http://schemas.microsoft.com/office/drawing/2014/main" id="{3B7D1376-AF12-7790-BF77-31F2D385C311}"/>
              </a:ext>
            </a:extLst>
          </p:cNvPr>
          <p:cNvSpPr/>
          <p:nvPr/>
        </p:nvSpPr>
        <p:spPr>
          <a:xfrm>
            <a:off x="4210723" y="3402396"/>
            <a:ext cx="602428" cy="246222"/>
          </a:xfrm>
          <a:prstGeom prst="rightArrow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右箭头 58">
            <a:extLst>
              <a:ext uri="{FF2B5EF4-FFF2-40B4-BE49-F238E27FC236}">
                <a16:creationId xmlns:a16="http://schemas.microsoft.com/office/drawing/2014/main" id="{08D562BD-5BF4-8B8E-8D16-082302A27F7A}"/>
              </a:ext>
            </a:extLst>
          </p:cNvPr>
          <p:cNvSpPr/>
          <p:nvPr/>
        </p:nvSpPr>
        <p:spPr>
          <a:xfrm>
            <a:off x="7373471" y="3402396"/>
            <a:ext cx="602428" cy="246222"/>
          </a:xfrm>
          <a:prstGeom prst="rightArrow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BDAA67A-7908-C959-24C1-142046BF61EB}"/>
              </a:ext>
            </a:extLst>
          </p:cNvPr>
          <p:cNvSpPr txBox="1"/>
          <p:nvPr/>
        </p:nvSpPr>
        <p:spPr>
          <a:xfrm>
            <a:off x="726179" y="450109"/>
            <a:ext cx="18686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研究内容</a:t>
            </a:r>
            <a:endParaRPr lang="en-US" altLang="zh-CN" sz="28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67071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自定义 1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A6BFF"/>
      </a:accent1>
      <a:accent2>
        <a:srgbClr val="65A3FF"/>
      </a:accent2>
      <a:accent3>
        <a:srgbClr val="FFD469"/>
      </a:accent3>
      <a:accent4>
        <a:srgbClr val="FFA199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自定义 1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585</Words>
  <Application>Microsoft Office PowerPoint</Application>
  <PresentationFormat>宽屏</PresentationFormat>
  <Paragraphs>142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MiSans Heavy</vt:lpstr>
      <vt:lpstr>OPPOSans H</vt:lpstr>
      <vt:lpstr>阿里巴巴普惠体 2.0 115 Black</vt:lpstr>
      <vt:lpstr>阿里巴巴普惠体 B</vt:lpstr>
      <vt:lpstr>阿里巴巴普惠体 R</vt:lpstr>
      <vt:lpstr>等线</vt:lpstr>
      <vt:lpstr>汉仪雅酷黑 45W</vt:lpstr>
      <vt:lpstr>思源黑体 CN Bold</vt:lpstr>
      <vt:lpstr>思源黑体 CN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蓝金色简约大气毕设答辩通用ppt模板</dc:title>
  <dc:creator>小猴</dc:creator>
  <cp:keywords>P界达人</cp:keywords>
  <dc:description>51PPT模板网 官方唯一网址：www.51pptmoban.com</dc:description>
  <cp:lastModifiedBy>Power user</cp:lastModifiedBy>
  <cp:revision>17</cp:revision>
  <dcterms:created xsi:type="dcterms:W3CDTF">2022-11-30T08:27:29Z</dcterms:created>
  <dcterms:modified xsi:type="dcterms:W3CDTF">2023-03-16T01:05:04Z</dcterms:modified>
</cp:coreProperties>
</file>