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4" r:id="rId2"/>
    <p:sldId id="265" r:id="rId3"/>
    <p:sldId id="266" r:id="rId4"/>
    <p:sldId id="267" r:id="rId5"/>
    <p:sldId id="274" r:id="rId6"/>
    <p:sldId id="268" r:id="rId7"/>
    <p:sldId id="270" r:id="rId8"/>
    <p:sldId id="271" r:id="rId9"/>
    <p:sldId id="272" r:id="rId10"/>
    <p:sldId id="273" r:id="rId11"/>
    <p:sldId id="275" r:id="rId12"/>
    <p:sldId id="269" r:id="rId13"/>
    <p:sldId id="276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7" autoAdjust="0"/>
    <p:restoredTop sz="95839" autoAdjust="0"/>
  </p:normalViewPr>
  <p:slideViewPr>
    <p:cSldViewPr snapToGrid="0" showGuides="1">
      <p:cViewPr varScale="1">
        <p:scale>
          <a:sx n="80" d="100"/>
          <a:sy n="80" d="100"/>
        </p:scale>
        <p:origin x="102" y="23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772EE-0D48-4705-88C6-BBFB307F8076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D1DC7-F5E3-46AD-B635-FD52E940C3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63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 官方唯一网址：</a:t>
            </a:r>
            <a:r>
              <a:rPr lang="en-US" altLang="zh-CN" dirty="0"/>
              <a:t>www. 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1D1DC7-F5E3-46AD-B635-FD52E940C3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54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蜂窝建筑设计的外观">
            <a:extLst>
              <a:ext uri="{FF2B5EF4-FFF2-40B4-BE49-F238E27FC236}">
                <a16:creationId xmlns:a16="http://schemas.microsoft.com/office/drawing/2014/main" id="{D82A2A38-9CF9-551F-7DE9-B2F172CF8A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62667"/>
            <a:ext cx="12192000" cy="4995333"/>
          </a:xfrm>
          <a:custGeom>
            <a:avLst/>
            <a:gdLst>
              <a:gd name="connsiteX0" fmla="*/ 9881027 w 12192000"/>
              <a:gd name="connsiteY0" fmla="*/ 0 h 4995333"/>
              <a:gd name="connsiteX1" fmla="*/ 12192000 w 12192000"/>
              <a:gd name="connsiteY1" fmla="*/ 729418 h 4995333"/>
              <a:gd name="connsiteX2" fmla="*/ 12192000 w 12192000"/>
              <a:gd name="connsiteY2" fmla="*/ 4995333 h 4995333"/>
              <a:gd name="connsiteX3" fmla="*/ 0 w 12192000"/>
              <a:gd name="connsiteY3" fmla="*/ 4995333 h 4995333"/>
              <a:gd name="connsiteX4" fmla="*/ 0 w 12192000"/>
              <a:gd name="connsiteY4" fmla="*/ 4423561 h 4995333"/>
              <a:gd name="connsiteX5" fmla="*/ 8005 w 12192000"/>
              <a:gd name="connsiteY5" fmla="*/ 4423405 h 4995333"/>
              <a:gd name="connsiteX6" fmla="*/ 6230985 w 12192000"/>
              <a:gd name="connsiteY6" fmla="*/ 1505894 h 4995333"/>
              <a:gd name="connsiteX7" fmla="*/ 9881027 w 12192000"/>
              <a:gd name="connsiteY7" fmla="*/ 0 h 499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95333">
                <a:moveTo>
                  <a:pt x="9881027" y="0"/>
                </a:moveTo>
                <a:cubicBezTo>
                  <a:pt x="11317286" y="0"/>
                  <a:pt x="12192000" y="729418"/>
                  <a:pt x="12192000" y="729418"/>
                </a:cubicBezTo>
                <a:lnTo>
                  <a:pt x="12192000" y="4995333"/>
                </a:lnTo>
                <a:lnTo>
                  <a:pt x="0" y="4995333"/>
                </a:lnTo>
                <a:lnTo>
                  <a:pt x="0" y="4423561"/>
                </a:lnTo>
                <a:lnTo>
                  <a:pt x="8005" y="4423405"/>
                </a:lnTo>
                <a:cubicBezTo>
                  <a:pt x="172814" y="4419287"/>
                  <a:pt x="2862392" y="4309589"/>
                  <a:pt x="6230985" y="1505894"/>
                </a:cubicBezTo>
                <a:cubicBezTo>
                  <a:pt x="7645647" y="329414"/>
                  <a:pt x="8898324" y="0"/>
                  <a:pt x="9881027" y="0"/>
                </a:cubicBezTo>
                <a:close/>
              </a:path>
            </a:pathLst>
          </a:custGeom>
        </p:spPr>
      </p:pic>
      <p:sp>
        <p:nvSpPr>
          <p:cNvPr id="4" name="任意多边形">
            <a:extLst>
              <a:ext uri="{FF2B5EF4-FFF2-40B4-BE49-F238E27FC236}">
                <a16:creationId xmlns:a16="http://schemas.microsoft.com/office/drawing/2014/main" id="{9AD02D05-E213-8A21-5287-849D8488DD0E}"/>
              </a:ext>
            </a:extLst>
          </p:cNvPr>
          <p:cNvSpPr/>
          <p:nvPr userDrawn="1"/>
        </p:nvSpPr>
        <p:spPr>
          <a:xfrm flipH="1">
            <a:off x="-1" y="1467673"/>
            <a:ext cx="12192001" cy="5395166"/>
          </a:xfrm>
          <a:custGeom>
            <a:avLst/>
            <a:gdLst>
              <a:gd name="connsiteX0" fmla="*/ 0 w 12192001"/>
              <a:gd name="connsiteY0" fmla="*/ 5395165 h 5395166"/>
              <a:gd name="connsiteX1" fmla="*/ 12192001 w 12192001"/>
              <a:gd name="connsiteY1" fmla="*/ 5395165 h 5395166"/>
              <a:gd name="connsiteX2" fmla="*/ 12192001 w 12192001"/>
              <a:gd name="connsiteY2" fmla="*/ 5395166 h 5395166"/>
              <a:gd name="connsiteX3" fmla="*/ 0 w 12192001"/>
              <a:gd name="connsiteY3" fmla="*/ 5395166 h 5395166"/>
              <a:gd name="connsiteX4" fmla="*/ 2310973 w 12192001"/>
              <a:gd name="connsiteY4" fmla="*/ 0 h 5395166"/>
              <a:gd name="connsiteX5" fmla="*/ 5961015 w 12192001"/>
              <a:gd name="connsiteY5" fmla="*/ 1626427 h 5395166"/>
              <a:gd name="connsiteX6" fmla="*/ 12192001 w 12192001"/>
              <a:gd name="connsiteY6" fmla="*/ 4777628 h 5395166"/>
              <a:gd name="connsiteX7" fmla="*/ 12192001 w 12192001"/>
              <a:gd name="connsiteY7" fmla="*/ 4823393 h 5395166"/>
              <a:gd name="connsiteX8" fmla="*/ 5961015 w 12192001"/>
              <a:gd name="connsiteY8" fmla="*/ 1905726 h 5395166"/>
              <a:gd name="connsiteX9" fmla="*/ 2310973 w 12192001"/>
              <a:gd name="connsiteY9" fmla="*/ 399832 h 5395166"/>
              <a:gd name="connsiteX10" fmla="*/ 0 w 12192001"/>
              <a:gd name="connsiteY10" fmla="*/ 1129250 h 5395166"/>
              <a:gd name="connsiteX11" fmla="*/ 0 w 12192001"/>
              <a:gd name="connsiteY11" fmla="*/ 787801 h 5395166"/>
              <a:gd name="connsiteX12" fmla="*/ 2310973 w 12192001"/>
              <a:gd name="connsiteY12" fmla="*/ 0 h 539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1" h="5395166">
                <a:moveTo>
                  <a:pt x="0" y="5395165"/>
                </a:moveTo>
                <a:lnTo>
                  <a:pt x="12192001" y="5395165"/>
                </a:lnTo>
                <a:lnTo>
                  <a:pt x="12192001" y="5395166"/>
                </a:lnTo>
                <a:lnTo>
                  <a:pt x="0" y="5395166"/>
                </a:lnTo>
                <a:close/>
                <a:moveTo>
                  <a:pt x="2310973" y="0"/>
                </a:moveTo>
                <a:cubicBezTo>
                  <a:pt x="3293676" y="0"/>
                  <a:pt x="4546353" y="355781"/>
                  <a:pt x="5961015" y="1626427"/>
                </a:cubicBezTo>
                <a:cubicBezTo>
                  <a:pt x="9438272" y="4752215"/>
                  <a:pt x="12192001" y="4777628"/>
                  <a:pt x="12192001" y="4777628"/>
                </a:cubicBezTo>
                <a:lnTo>
                  <a:pt x="12192001" y="4823393"/>
                </a:lnTo>
                <a:cubicBezTo>
                  <a:pt x="12192001" y="4823393"/>
                  <a:pt x="9438272" y="4799863"/>
                  <a:pt x="5961015" y="1905726"/>
                </a:cubicBezTo>
                <a:cubicBezTo>
                  <a:pt x="4546353" y="729246"/>
                  <a:pt x="3293676" y="399832"/>
                  <a:pt x="2310973" y="399832"/>
                </a:cubicBezTo>
                <a:cubicBezTo>
                  <a:pt x="874714" y="399832"/>
                  <a:pt x="0" y="1129250"/>
                  <a:pt x="0" y="1129250"/>
                </a:cubicBezTo>
                <a:lnTo>
                  <a:pt x="0" y="787801"/>
                </a:lnTo>
                <a:cubicBezTo>
                  <a:pt x="0" y="787801"/>
                  <a:pt x="874714" y="0"/>
                  <a:pt x="231097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762000" dist="254000" dir="5400000" algn="t" rotWithShape="0">
              <a:schemeClr val="accent1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8038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蜂窝建筑设计的外观">
            <a:extLst>
              <a:ext uri="{FF2B5EF4-FFF2-40B4-BE49-F238E27FC236}">
                <a16:creationId xmlns:a16="http://schemas.microsoft.com/office/drawing/2014/main" id="{49A00C20-317B-BCC1-1549-A3AF66B571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5667184" cy="6856718"/>
          </a:xfrm>
          <a:custGeom>
            <a:avLst/>
            <a:gdLst>
              <a:gd name="connsiteX0" fmla="*/ 0 w 5667184"/>
              <a:gd name="connsiteY0" fmla="*/ 0 h 6856718"/>
              <a:gd name="connsiteX1" fmla="*/ 5361199 w 5667184"/>
              <a:gd name="connsiteY1" fmla="*/ 0 h 6856718"/>
              <a:gd name="connsiteX2" fmla="*/ 5446357 w 5667184"/>
              <a:gd name="connsiteY2" fmla="*/ 310350 h 6856718"/>
              <a:gd name="connsiteX3" fmla="*/ 4608439 w 5667184"/>
              <a:gd name="connsiteY3" fmla="*/ 6545087 h 6856718"/>
              <a:gd name="connsiteX4" fmla="*/ 4603437 w 5667184"/>
              <a:gd name="connsiteY4" fmla="*/ 6856718 h 6856718"/>
              <a:gd name="connsiteX5" fmla="*/ 0 w 5667184"/>
              <a:gd name="connsiteY5" fmla="*/ 6856718 h 6856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67184" h="6856718">
                <a:moveTo>
                  <a:pt x="0" y="0"/>
                </a:moveTo>
                <a:lnTo>
                  <a:pt x="5361199" y="0"/>
                </a:lnTo>
                <a:lnTo>
                  <a:pt x="5446357" y="310350"/>
                </a:lnTo>
                <a:cubicBezTo>
                  <a:pt x="6223618" y="3330399"/>
                  <a:pt x="4707088" y="3525038"/>
                  <a:pt x="4608439" y="6545087"/>
                </a:cubicBezTo>
                <a:lnTo>
                  <a:pt x="4603437" y="6856718"/>
                </a:lnTo>
                <a:lnTo>
                  <a:pt x="0" y="6856718"/>
                </a:lnTo>
                <a:close/>
              </a:path>
            </a:pathLst>
          </a:custGeom>
        </p:spPr>
      </p:pic>
      <p:sp>
        <p:nvSpPr>
          <p:cNvPr id="6" name="流程图: 文档 5">
            <a:extLst>
              <a:ext uri="{FF2B5EF4-FFF2-40B4-BE49-F238E27FC236}">
                <a16:creationId xmlns:a16="http://schemas.microsoft.com/office/drawing/2014/main" id="{30F1BE7F-4654-6249-7B5B-57FD97DB1634}"/>
              </a:ext>
            </a:extLst>
          </p:cNvPr>
          <p:cNvSpPr/>
          <p:nvPr userDrawn="1"/>
        </p:nvSpPr>
        <p:spPr>
          <a:xfrm rot="5400000" flipV="1">
            <a:off x="-558816" y="558816"/>
            <a:ext cx="6858001" cy="5740369"/>
          </a:xfrm>
          <a:prstGeom prst="flowChartDocument">
            <a:avLst/>
          </a:prstGeom>
          <a:solidFill>
            <a:schemeClr val="tx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B100A63-568F-07DD-DE93-AB82DDCB0AB5}"/>
              </a:ext>
            </a:extLst>
          </p:cNvPr>
          <p:cNvSpPr/>
          <p:nvPr userDrawn="1"/>
        </p:nvSpPr>
        <p:spPr>
          <a:xfrm rot="16200000" flipH="1">
            <a:off x="1865389" y="2870494"/>
            <a:ext cx="6857999" cy="1117013"/>
          </a:xfrm>
          <a:custGeom>
            <a:avLst/>
            <a:gdLst>
              <a:gd name="connsiteX0" fmla="*/ 12211066 w 12211066"/>
              <a:gd name="connsiteY0" fmla="*/ 0 h 1363956"/>
              <a:gd name="connsiteX1" fmla="*/ 12211066 w 12211066"/>
              <a:gd name="connsiteY1" fmla="*/ 208197 h 1363956"/>
              <a:gd name="connsiteX2" fmla="*/ 0 w 12211066"/>
              <a:gd name="connsiteY2" fmla="*/ 1031121 h 1363956"/>
              <a:gd name="connsiteX3" fmla="*/ 0 w 12211066"/>
              <a:gd name="connsiteY3" fmla="*/ 822924 h 1363956"/>
              <a:gd name="connsiteX4" fmla="*/ 12211066 w 12211066"/>
              <a:gd name="connsiteY4" fmla="*/ 0 h 1363956"/>
              <a:gd name="connsiteX0" fmla="*/ 12211066 w 12211066"/>
              <a:gd name="connsiteY0" fmla="*/ 0 h 1215435"/>
              <a:gd name="connsiteX1" fmla="*/ 12211066 w 12211066"/>
              <a:gd name="connsiteY1" fmla="*/ 208197 h 1215435"/>
              <a:gd name="connsiteX2" fmla="*/ 0 w 12211066"/>
              <a:gd name="connsiteY2" fmla="*/ 859671 h 1215435"/>
              <a:gd name="connsiteX3" fmla="*/ 0 w 12211066"/>
              <a:gd name="connsiteY3" fmla="*/ 822924 h 1215435"/>
              <a:gd name="connsiteX4" fmla="*/ 12211066 w 12211066"/>
              <a:gd name="connsiteY4" fmla="*/ 0 h 1215435"/>
              <a:gd name="connsiteX0" fmla="*/ 12211066 w 12211066"/>
              <a:gd name="connsiteY0" fmla="*/ 0 h 1232542"/>
              <a:gd name="connsiteX1" fmla="*/ 12211066 w 12211066"/>
              <a:gd name="connsiteY1" fmla="*/ 322497 h 1232542"/>
              <a:gd name="connsiteX2" fmla="*/ 0 w 12211066"/>
              <a:gd name="connsiteY2" fmla="*/ 859671 h 1232542"/>
              <a:gd name="connsiteX3" fmla="*/ 0 w 12211066"/>
              <a:gd name="connsiteY3" fmla="*/ 822924 h 1232542"/>
              <a:gd name="connsiteX4" fmla="*/ 12211066 w 12211066"/>
              <a:gd name="connsiteY4" fmla="*/ 0 h 123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66" h="1232542">
                <a:moveTo>
                  <a:pt x="12211066" y="0"/>
                </a:moveTo>
                <a:lnTo>
                  <a:pt x="12211066" y="322497"/>
                </a:lnTo>
                <a:cubicBezTo>
                  <a:pt x="6105533" y="322497"/>
                  <a:pt x="6105533" y="1942466"/>
                  <a:pt x="0" y="859671"/>
                </a:cubicBezTo>
                <a:lnTo>
                  <a:pt x="0" y="822924"/>
                </a:lnTo>
                <a:cubicBezTo>
                  <a:pt x="6105533" y="1905718"/>
                  <a:pt x="6105533" y="0"/>
                  <a:pt x="1221106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0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蜂窝建筑设计的外观">
            <a:extLst>
              <a:ext uri="{FF2B5EF4-FFF2-40B4-BE49-F238E27FC236}">
                <a16:creationId xmlns:a16="http://schemas.microsoft.com/office/drawing/2014/main" id="{79DBFDCB-8CBD-2208-CCCE-D0BEDBE2FF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1" cy="6680026"/>
          </a:xfrm>
          <a:custGeom>
            <a:avLst/>
            <a:gdLst>
              <a:gd name="connsiteX0" fmla="*/ 0 w 12178145"/>
              <a:gd name="connsiteY0" fmla="*/ 0 h 6680026"/>
              <a:gd name="connsiteX1" fmla="*/ 12178145 w 12178145"/>
              <a:gd name="connsiteY1" fmla="*/ 0 h 6680026"/>
              <a:gd name="connsiteX2" fmla="*/ 12178145 w 12178145"/>
              <a:gd name="connsiteY2" fmla="*/ 6680026 h 6680026"/>
              <a:gd name="connsiteX3" fmla="*/ 12058506 w 12178145"/>
              <a:gd name="connsiteY3" fmla="*/ 6560543 h 6680026"/>
              <a:gd name="connsiteX4" fmla="*/ 3049437 w 12178145"/>
              <a:gd name="connsiteY4" fmla="*/ 2914449 h 6680026"/>
              <a:gd name="connsiteX5" fmla="*/ 145245 w 12178145"/>
              <a:gd name="connsiteY5" fmla="*/ 3245036 h 6680026"/>
              <a:gd name="connsiteX6" fmla="*/ 0 w 12178145"/>
              <a:gd name="connsiteY6" fmla="*/ 3281532 h 6680026"/>
              <a:gd name="connsiteX7" fmla="*/ 0 w 12178145"/>
              <a:gd name="connsiteY7" fmla="*/ 0 h 668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78145" h="6680026">
                <a:moveTo>
                  <a:pt x="0" y="0"/>
                </a:moveTo>
                <a:lnTo>
                  <a:pt x="12178145" y="0"/>
                </a:lnTo>
                <a:lnTo>
                  <a:pt x="12178145" y="6680026"/>
                </a:lnTo>
                <a:lnTo>
                  <a:pt x="12058506" y="6560543"/>
                </a:lnTo>
                <a:cubicBezTo>
                  <a:pt x="9679046" y="4295163"/>
                  <a:pt x="6518172" y="2914449"/>
                  <a:pt x="3049437" y="2914449"/>
                </a:cubicBezTo>
                <a:cubicBezTo>
                  <a:pt x="2052175" y="2914449"/>
                  <a:pt x="1080361" y="3028574"/>
                  <a:pt x="145245" y="3245036"/>
                </a:cubicBezTo>
                <a:lnTo>
                  <a:pt x="0" y="3281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4A7ECF3-741E-2C05-1A4B-4A1F0848AE1A}"/>
              </a:ext>
            </a:extLst>
          </p:cNvPr>
          <p:cNvSpPr/>
          <p:nvPr userDrawn="1"/>
        </p:nvSpPr>
        <p:spPr>
          <a:xfrm>
            <a:off x="0" y="2801073"/>
            <a:ext cx="12192000" cy="4056927"/>
          </a:xfrm>
          <a:custGeom>
            <a:avLst/>
            <a:gdLst>
              <a:gd name="connsiteX0" fmla="*/ 3059507 w 12192000"/>
              <a:gd name="connsiteY0" fmla="*/ 0 h 4056927"/>
              <a:gd name="connsiteX1" fmla="*/ 12096816 w 12192000"/>
              <a:gd name="connsiteY1" fmla="*/ 3776568 h 4056927"/>
              <a:gd name="connsiteX2" fmla="*/ 12192000 w 12192000"/>
              <a:gd name="connsiteY2" fmla="*/ 3877289 h 4056927"/>
              <a:gd name="connsiteX3" fmla="*/ 12192000 w 12192000"/>
              <a:gd name="connsiteY3" fmla="*/ 4056927 h 4056927"/>
              <a:gd name="connsiteX4" fmla="*/ 12012042 w 12192000"/>
              <a:gd name="connsiteY4" fmla="*/ 4056927 h 4056927"/>
              <a:gd name="connsiteX5" fmla="*/ 11976507 w 12192000"/>
              <a:gd name="connsiteY5" fmla="*/ 4019324 h 4056927"/>
              <a:gd name="connsiteX6" fmla="*/ 2939195 w 12192000"/>
              <a:gd name="connsiteY6" fmla="*/ 242755 h 4056927"/>
              <a:gd name="connsiteX7" fmla="*/ 285528 w 12192000"/>
              <a:gd name="connsiteY7" fmla="*/ 521058 h 4056927"/>
              <a:gd name="connsiteX8" fmla="*/ 0 w 12192000"/>
              <a:gd name="connsiteY8" fmla="*/ 587073 h 4056927"/>
              <a:gd name="connsiteX9" fmla="*/ 0 w 12192000"/>
              <a:gd name="connsiteY9" fmla="*/ 373719 h 4056927"/>
              <a:gd name="connsiteX10" fmla="*/ 289297 w 12192000"/>
              <a:gd name="connsiteY10" fmla="*/ 303707 h 4056927"/>
              <a:gd name="connsiteX11" fmla="*/ 3059507 w 12192000"/>
              <a:gd name="connsiteY11" fmla="*/ 0 h 4056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056927">
                <a:moveTo>
                  <a:pt x="3059507" y="0"/>
                </a:moveTo>
                <a:cubicBezTo>
                  <a:pt x="6588795" y="0"/>
                  <a:pt x="9783967" y="1443212"/>
                  <a:pt x="12096816" y="3776568"/>
                </a:cubicBezTo>
                <a:lnTo>
                  <a:pt x="12192000" y="3877289"/>
                </a:lnTo>
                <a:lnTo>
                  <a:pt x="12192000" y="4056927"/>
                </a:lnTo>
                <a:lnTo>
                  <a:pt x="12012042" y="4056927"/>
                </a:lnTo>
                <a:lnTo>
                  <a:pt x="11976507" y="4019324"/>
                </a:lnTo>
                <a:cubicBezTo>
                  <a:pt x="9663657" y="1685968"/>
                  <a:pt x="6468485" y="242755"/>
                  <a:pt x="2939195" y="242755"/>
                </a:cubicBezTo>
                <a:cubicBezTo>
                  <a:pt x="2029300" y="242755"/>
                  <a:pt x="1141613" y="338682"/>
                  <a:pt x="285528" y="521058"/>
                </a:cubicBezTo>
                <a:lnTo>
                  <a:pt x="0" y="587073"/>
                </a:lnTo>
                <a:lnTo>
                  <a:pt x="0" y="373719"/>
                </a:lnTo>
                <a:lnTo>
                  <a:pt x="289297" y="303707"/>
                </a:lnTo>
                <a:cubicBezTo>
                  <a:pt x="1181271" y="104845"/>
                  <a:pt x="2108252" y="0"/>
                  <a:pt x="305950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776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斜纹 4">
            <a:extLst>
              <a:ext uri="{FF2B5EF4-FFF2-40B4-BE49-F238E27FC236}">
                <a16:creationId xmlns:a16="http://schemas.microsoft.com/office/drawing/2014/main" id="{883D3908-7255-4E9F-0E69-71D434B0D285}"/>
              </a:ext>
            </a:extLst>
          </p:cNvPr>
          <p:cNvSpPr/>
          <p:nvPr userDrawn="1"/>
        </p:nvSpPr>
        <p:spPr>
          <a:xfrm>
            <a:off x="660399" y="547870"/>
            <a:ext cx="462987" cy="462987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2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743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蜂窝建筑设计的外观">
            <a:extLst>
              <a:ext uri="{FF2B5EF4-FFF2-40B4-BE49-F238E27FC236}">
                <a16:creationId xmlns:a16="http://schemas.microsoft.com/office/drawing/2014/main" id="{C7CF5DB5-F669-2C10-424F-563233D720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62667"/>
            <a:ext cx="12192000" cy="4995333"/>
          </a:xfrm>
          <a:custGeom>
            <a:avLst/>
            <a:gdLst>
              <a:gd name="connsiteX0" fmla="*/ 9881027 w 12192000"/>
              <a:gd name="connsiteY0" fmla="*/ 0 h 4995333"/>
              <a:gd name="connsiteX1" fmla="*/ 12192000 w 12192000"/>
              <a:gd name="connsiteY1" fmla="*/ 729418 h 4995333"/>
              <a:gd name="connsiteX2" fmla="*/ 12192000 w 12192000"/>
              <a:gd name="connsiteY2" fmla="*/ 4995333 h 4995333"/>
              <a:gd name="connsiteX3" fmla="*/ 0 w 12192000"/>
              <a:gd name="connsiteY3" fmla="*/ 4995333 h 4995333"/>
              <a:gd name="connsiteX4" fmla="*/ 0 w 12192000"/>
              <a:gd name="connsiteY4" fmla="*/ 4423561 h 4995333"/>
              <a:gd name="connsiteX5" fmla="*/ 8005 w 12192000"/>
              <a:gd name="connsiteY5" fmla="*/ 4423405 h 4995333"/>
              <a:gd name="connsiteX6" fmla="*/ 6230985 w 12192000"/>
              <a:gd name="connsiteY6" fmla="*/ 1505894 h 4995333"/>
              <a:gd name="connsiteX7" fmla="*/ 9881027 w 12192000"/>
              <a:gd name="connsiteY7" fmla="*/ 0 h 499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95333">
                <a:moveTo>
                  <a:pt x="9881027" y="0"/>
                </a:moveTo>
                <a:cubicBezTo>
                  <a:pt x="11317286" y="0"/>
                  <a:pt x="12192000" y="729418"/>
                  <a:pt x="12192000" y="729418"/>
                </a:cubicBezTo>
                <a:lnTo>
                  <a:pt x="12192000" y="4995333"/>
                </a:lnTo>
                <a:lnTo>
                  <a:pt x="0" y="4995333"/>
                </a:lnTo>
                <a:lnTo>
                  <a:pt x="0" y="4423561"/>
                </a:lnTo>
                <a:lnTo>
                  <a:pt x="8005" y="4423405"/>
                </a:lnTo>
                <a:cubicBezTo>
                  <a:pt x="172814" y="4419287"/>
                  <a:pt x="2862392" y="4309589"/>
                  <a:pt x="6230985" y="1505894"/>
                </a:cubicBezTo>
                <a:cubicBezTo>
                  <a:pt x="7645647" y="329414"/>
                  <a:pt x="8898324" y="0"/>
                  <a:pt x="9881027" y="0"/>
                </a:cubicBezTo>
                <a:close/>
              </a:path>
            </a:pathLst>
          </a:custGeom>
        </p:spPr>
      </p:pic>
      <p:sp>
        <p:nvSpPr>
          <p:cNvPr id="4" name="任意多边形">
            <a:extLst>
              <a:ext uri="{FF2B5EF4-FFF2-40B4-BE49-F238E27FC236}">
                <a16:creationId xmlns:a16="http://schemas.microsoft.com/office/drawing/2014/main" id="{012FE5D6-BC98-027C-7B81-B8820A120F54}"/>
              </a:ext>
            </a:extLst>
          </p:cNvPr>
          <p:cNvSpPr/>
          <p:nvPr userDrawn="1"/>
        </p:nvSpPr>
        <p:spPr>
          <a:xfrm flipH="1">
            <a:off x="-1" y="1467673"/>
            <a:ext cx="12192001" cy="5395166"/>
          </a:xfrm>
          <a:custGeom>
            <a:avLst/>
            <a:gdLst>
              <a:gd name="connsiteX0" fmla="*/ 0 w 12192001"/>
              <a:gd name="connsiteY0" fmla="*/ 5395165 h 5395166"/>
              <a:gd name="connsiteX1" fmla="*/ 12192001 w 12192001"/>
              <a:gd name="connsiteY1" fmla="*/ 5395165 h 5395166"/>
              <a:gd name="connsiteX2" fmla="*/ 12192001 w 12192001"/>
              <a:gd name="connsiteY2" fmla="*/ 5395166 h 5395166"/>
              <a:gd name="connsiteX3" fmla="*/ 0 w 12192001"/>
              <a:gd name="connsiteY3" fmla="*/ 5395166 h 5395166"/>
              <a:gd name="connsiteX4" fmla="*/ 2310973 w 12192001"/>
              <a:gd name="connsiteY4" fmla="*/ 0 h 5395166"/>
              <a:gd name="connsiteX5" fmla="*/ 5961015 w 12192001"/>
              <a:gd name="connsiteY5" fmla="*/ 1626427 h 5395166"/>
              <a:gd name="connsiteX6" fmla="*/ 12192001 w 12192001"/>
              <a:gd name="connsiteY6" fmla="*/ 4777628 h 5395166"/>
              <a:gd name="connsiteX7" fmla="*/ 12192001 w 12192001"/>
              <a:gd name="connsiteY7" fmla="*/ 4823393 h 5395166"/>
              <a:gd name="connsiteX8" fmla="*/ 5961015 w 12192001"/>
              <a:gd name="connsiteY8" fmla="*/ 1905726 h 5395166"/>
              <a:gd name="connsiteX9" fmla="*/ 2310973 w 12192001"/>
              <a:gd name="connsiteY9" fmla="*/ 399832 h 5395166"/>
              <a:gd name="connsiteX10" fmla="*/ 0 w 12192001"/>
              <a:gd name="connsiteY10" fmla="*/ 1129250 h 5395166"/>
              <a:gd name="connsiteX11" fmla="*/ 0 w 12192001"/>
              <a:gd name="connsiteY11" fmla="*/ 787801 h 5395166"/>
              <a:gd name="connsiteX12" fmla="*/ 2310973 w 12192001"/>
              <a:gd name="connsiteY12" fmla="*/ 0 h 539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1" h="5395166">
                <a:moveTo>
                  <a:pt x="0" y="5395165"/>
                </a:moveTo>
                <a:lnTo>
                  <a:pt x="12192001" y="5395165"/>
                </a:lnTo>
                <a:lnTo>
                  <a:pt x="12192001" y="5395166"/>
                </a:lnTo>
                <a:lnTo>
                  <a:pt x="0" y="5395166"/>
                </a:lnTo>
                <a:close/>
                <a:moveTo>
                  <a:pt x="2310973" y="0"/>
                </a:moveTo>
                <a:cubicBezTo>
                  <a:pt x="3293676" y="0"/>
                  <a:pt x="4546353" y="355781"/>
                  <a:pt x="5961015" y="1626427"/>
                </a:cubicBezTo>
                <a:cubicBezTo>
                  <a:pt x="9438272" y="4752215"/>
                  <a:pt x="12192001" y="4777628"/>
                  <a:pt x="12192001" y="4777628"/>
                </a:cubicBezTo>
                <a:lnTo>
                  <a:pt x="12192001" y="4823393"/>
                </a:lnTo>
                <a:cubicBezTo>
                  <a:pt x="12192001" y="4823393"/>
                  <a:pt x="9438272" y="4799863"/>
                  <a:pt x="5961015" y="1905726"/>
                </a:cubicBezTo>
                <a:cubicBezTo>
                  <a:pt x="4546353" y="729246"/>
                  <a:pt x="3293676" y="399832"/>
                  <a:pt x="2310973" y="399832"/>
                </a:cubicBezTo>
                <a:cubicBezTo>
                  <a:pt x="874714" y="399832"/>
                  <a:pt x="0" y="1129250"/>
                  <a:pt x="0" y="1129250"/>
                </a:cubicBezTo>
                <a:lnTo>
                  <a:pt x="0" y="787801"/>
                </a:lnTo>
                <a:cubicBezTo>
                  <a:pt x="0" y="787801"/>
                  <a:pt x="874714" y="0"/>
                  <a:pt x="231097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762000" dist="254000" dir="5400000" algn="t" rotWithShape="0">
              <a:schemeClr val="accent1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534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0BC38910-D06E-47C3-AA72-6A592488D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F26C2DA-B2E2-98AB-B85A-AB41EE91654C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A400D470-747A-42F4-A8CB-6ACCFC71F620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07272936-06AC-5EA0-1434-79FADBD0F16D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70BFE3F2-8D2E-A2FB-765C-68E25AEEAF3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781EF8AC-E7D3-10C8-EF0E-B23FC07A6A8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AF1F5AC6-E5E3-9C86-F1D4-977A61A33F9B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BC4AA6B0-7F1C-4A1F-1280-CE256059DA63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581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481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1708273E-D0EE-B800-F22F-37F46E0275F3}"/>
              </a:ext>
            </a:extLst>
          </p:cNvPr>
          <p:cNvSpPr txBox="1"/>
          <p:nvPr/>
        </p:nvSpPr>
        <p:spPr>
          <a:xfrm>
            <a:off x="660400" y="1914139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商业活动计划模板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FC7073-E220-2664-8EB2-A4C6EC3F8CF8}"/>
              </a:ext>
            </a:extLst>
          </p:cNvPr>
          <p:cNvSpPr txBox="1"/>
          <p:nvPr/>
        </p:nvSpPr>
        <p:spPr>
          <a:xfrm>
            <a:off x="660400" y="3042099"/>
            <a:ext cx="2629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/>
              <a:t>汇报人：</a:t>
            </a:r>
            <a:r>
              <a:rPr lang="en-US" altLang="zh-CN" sz="2000" dirty="0"/>
              <a:t>51PPT</a:t>
            </a:r>
            <a:r>
              <a:rPr lang="zh-CN" altLang="en-US" sz="2000"/>
              <a:t>模板网</a:t>
            </a:r>
            <a:endParaRPr lang="zh-CN" altLang="en-US" sz="2000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D78AB0-18C4-8331-FBA0-F39C9DFDF11F}"/>
              </a:ext>
            </a:extLst>
          </p:cNvPr>
          <p:cNvSpPr/>
          <p:nvPr/>
        </p:nvSpPr>
        <p:spPr>
          <a:xfrm>
            <a:off x="5769491" y="923556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9608B03-C20A-B479-0765-6CA3830D9D27}"/>
              </a:ext>
            </a:extLst>
          </p:cNvPr>
          <p:cNvSpPr/>
          <p:nvPr/>
        </p:nvSpPr>
        <p:spPr>
          <a:xfrm>
            <a:off x="660400" y="4324679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867D3CD-7069-1DD2-DB4B-8AE4898D4551}"/>
              </a:ext>
            </a:extLst>
          </p:cNvPr>
          <p:cNvSpPr/>
          <p:nvPr/>
        </p:nvSpPr>
        <p:spPr>
          <a:xfrm>
            <a:off x="260997" y="-12153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2144396-A8D7-BE22-C7A3-0EE2AD3C318F}"/>
              </a:ext>
            </a:extLst>
          </p:cNvPr>
          <p:cNvCxnSpPr/>
          <p:nvPr/>
        </p:nvCxnSpPr>
        <p:spPr>
          <a:xfrm>
            <a:off x="822738" y="2835448"/>
            <a:ext cx="57708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4349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6673E1C-9EA5-764F-EAC4-EDAA2301696D}"/>
              </a:ext>
            </a:extLst>
          </p:cNvPr>
          <p:cNvSpPr txBox="1"/>
          <p:nvPr/>
        </p:nvSpPr>
        <p:spPr>
          <a:xfrm>
            <a:off x="1050772" y="4242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输入小标题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3159148-A8DA-1678-1751-AA47651CCB95}"/>
              </a:ext>
            </a:extLst>
          </p:cNvPr>
          <p:cNvGrpSpPr/>
          <p:nvPr/>
        </p:nvGrpSpPr>
        <p:grpSpPr>
          <a:xfrm>
            <a:off x="3538012" y="1400537"/>
            <a:ext cx="2445222" cy="4733563"/>
            <a:chOff x="3654770" y="1400537"/>
            <a:chExt cx="2445222" cy="4733563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CF6EF8B6-0089-7462-52AF-F26AD804348F}"/>
                </a:ext>
              </a:extLst>
            </p:cNvPr>
            <p:cNvSpPr/>
            <p:nvPr/>
          </p:nvSpPr>
          <p:spPr>
            <a:xfrm>
              <a:off x="3654770" y="1400537"/>
              <a:ext cx="2445222" cy="4733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59525808-E88A-F97D-6CC8-53253B8CD021}"/>
                </a:ext>
              </a:extLst>
            </p:cNvPr>
            <p:cNvCxnSpPr>
              <a:cxnSpLocks/>
            </p:cNvCxnSpPr>
            <p:nvPr/>
          </p:nvCxnSpPr>
          <p:spPr>
            <a:xfrm>
              <a:off x="3654770" y="1400537"/>
              <a:ext cx="244522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EAF575C-9414-5B78-2669-6E82CCEC1CB1}"/>
                </a:ext>
              </a:extLst>
            </p:cNvPr>
            <p:cNvSpPr/>
            <p:nvPr/>
          </p:nvSpPr>
          <p:spPr>
            <a:xfrm>
              <a:off x="3796776" y="1602755"/>
              <a:ext cx="2156927" cy="1847881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06794D0-7EDD-9082-FAA2-4BB7D6D18E62}"/>
                </a:ext>
              </a:extLst>
            </p:cNvPr>
            <p:cNvSpPr txBox="1"/>
            <p:nvPr/>
          </p:nvSpPr>
          <p:spPr>
            <a:xfrm>
              <a:off x="3712212" y="4199994"/>
              <a:ext cx="2337718" cy="1361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2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2"/>
                  </a:solidFill>
                  <a:cs typeface="+mn-ea"/>
                  <a:sym typeface="+mn-lt"/>
                </a:rPr>
                <a:t>模板网，幻灯片演示模板及素材免费下载！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2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2"/>
                  </a:solidFill>
                  <a:cs typeface="+mn-ea"/>
                  <a:sym typeface="+mn-lt"/>
                </a:rPr>
                <a:t>模板网 官网唯一网址：</a:t>
              </a:r>
              <a:r>
                <a:rPr lang="en-US" altLang="zh-CN" sz="1400" dirty="0">
                  <a:solidFill>
                    <a:schemeClr val="tx2"/>
                  </a:solidFill>
                  <a:cs typeface="+mn-ea"/>
                  <a:sym typeface="+mn-lt"/>
                </a:rPr>
                <a:t>www.51pptmoban.com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2A84800-97DC-D0DC-BB40-C7037CFB4C2F}"/>
                </a:ext>
              </a:extLst>
            </p:cNvPr>
            <p:cNvSpPr txBox="1"/>
            <p:nvPr/>
          </p:nvSpPr>
          <p:spPr>
            <a:xfrm>
              <a:off x="3712213" y="3610128"/>
              <a:ext cx="223651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请单击输入小标题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38DF4421-F6AB-4165-D7A7-DB368E19F846}"/>
                </a:ext>
              </a:extLst>
            </p:cNvPr>
            <p:cNvCxnSpPr>
              <a:cxnSpLocks/>
            </p:cNvCxnSpPr>
            <p:nvPr/>
          </p:nvCxnSpPr>
          <p:spPr>
            <a:xfrm>
              <a:off x="3840131" y="4084046"/>
              <a:ext cx="1980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1B78222-3A3A-8BD2-42BA-9DC4174504CF}"/>
              </a:ext>
            </a:extLst>
          </p:cNvPr>
          <p:cNvGrpSpPr/>
          <p:nvPr/>
        </p:nvGrpSpPr>
        <p:grpSpPr>
          <a:xfrm>
            <a:off x="6128922" y="1400537"/>
            <a:ext cx="2445222" cy="4733563"/>
            <a:chOff x="6198876" y="1400537"/>
            <a:chExt cx="2445222" cy="4733563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5D429A4-5A63-28AB-4A22-25B8965C728C}"/>
                </a:ext>
              </a:extLst>
            </p:cNvPr>
            <p:cNvSpPr/>
            <p:nvPr/>
          </p:nvSpPr>
          <p:spPr>
            <a:xfrm>
              <a:off x="6198876" y="1400537"/>
              <a:ext cx="2445222" cy="4733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392882AB-B554-E544-9DBB-96ED7D1EBB06}"/>
                </a:ext>
              </a:extLst>
            </p:cNvPr>
            <p:cNvCxnSpPr>
              <a:cxnSpLocks/>
            </p:cNvCxnSpPr>
            <p:nvPr/>
          </p:nvCxnSpPr>
          <p:spPr>
            <a:xfrm>
              <a:off x="6198876" y="1400537"/>
              <a:ext cx="244522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B47FA33-628F-2DF0-567D-EB5DB47374C2}"/>
                </a:ext>
              </a:extLst>
            </p:cNvPr>
            <p:cNvSpPr/>
            <p:nvPr/>
          </p:nvSpPr>
          <p:spPr>
            <a:xfrm>
              <a:off x="6328097" y="1602755"/>
              <a:ext cx="2156927" cy="184788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889D59F-D609-8AE4-4557-382D7684D7F3}"/>
                </a:ext>
              </a:extLst>
            </p:cNvPr>
            <p:cNvSpPr txBox="1"/>
            <p:nvPr/>
          </p:nvSpPr>
          <p:spPr>
            <a:xfrm>
              <a:off x="6246059" y="4199994"/>
              <a:ext cx="2337718" cy="172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请根据需求输入相应内容，内容尽量简洁精炼。请根据需求输入相应内容，内容尽量简洁精炼。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2D529B7-D981-84E8-A132-7AD2FCD5A0C3}"/>
                </a:ext>
              </a:extLst>
            </p:cNvPr>
            <p:cNvSpPr txBox="1"/>
            <p:nvPr/>
          </p:nvSpPr>
          <p:spPr>
            <a:xfrm>
              <a:off x="6246060" y="3610128"/>
              <a:ext cx="223651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请单击输入小标题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EE921E7-5741-BFB6-3E20-7C86BE8B4A90}"/>
                </a:ext>
              </a:extLst>
            </p:cNvPr>
            <p:cNvCxnSpPr>
              <a:cxnSpLocks/>
            </p:cNvCxnSpPr>
            <p:nvPr/>
          </p:nvCxnSpPr>
          <p:spPr>
            <a:xfrm>
              <a:off x="6373978" y="4084046"/>
              <a:ext cx="1980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9FB6E9E-A75C-EB62-0D8D-3B7AA48E9A14}"/>
              </a:ext>
            </a:extLst>
          </p:cNvPr>
          <p:cNvGrpSpPr/>
          <p:nvPr/>
        </p:nvGrpSpPr>
        <p:grpSpPr>
          <a:xfrm>
            <a:off x="8719832" y="1400537"/>
            <a:ext cx="2445222" cy="4733563"/>
            <a:chOff x="8719832" y="1400537"/>
            <a:chExt cx="2445222" cy="4733563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23F1B822-EA81-EA39-AA14-901070580604}"/>
                </a:ext>
              </a:extLst>
            </p:cNvPr>
            <p:cNvSpPr/>
            <p:nvPr/>
          </p:nvSpPr>
          <p:spPr>
            <a:xfrm>
              <a:off x="8719832" y="1400537"/>
              <a:ext cx="2445222" cy="4733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234CC8A-FC4E-D954-98ED-E74F32D45512}"/>
                </a:ext>
              </a:extLst>
            </p:cNvPr>
            <p:cNvCxnSpPr>
              <a:cxnSpLocks/>
            </p:cNvCxnSpPr>
            <p:nvPr/>
          </p:nvCxnSpPr>
          <p:spPr>
            <a:xfrm>
              <a:off x="8719832" y="1400537"/>
              <a:ext cx="244522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F6951B4-9DE7-15D0-DDEB-BB324938292B}"/>
                </a:ext>
              </a:extLst>
            </p:cNvPr>
            <p:cNvSpPr/>
            <p:nvPr/>
          </p:nvSpPr>
          <p:spPr>
            <a:xfrm>
              <a:off x="8859417" y="1602755"/>
              <a:ext cx="2156927" cy="184788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7AE8A89-39CB-12B6-8FA3-F7FDA58F4358}"/>
                </a:ext>
              </a:extLst>
            </p:cNvPr>
            <p:cNvSpPr txBox="1"/>
            <p:nvPr/>
          </p:nvSpPr>
          <p:spPr>
            <a:xfrm>
              <a:off x="8779907" y="4199994"/>
              <a:ext cx="2337718" cy="172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请根据需求输入相应内容，内容尽量简洁精炼。请根据需求输入相应内容，内容尽量简洁精炼。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5FF6997-4CA9-533D-AF9D-0AD290ED3AD1}"/>
                </a:ext>
              </a:extLst>
            </p:cNvPr>
            <p:cNvSpPr txBox="1"/>
            <p:nvPr/>
          </p:nvSpPr>
          <p:spPr>
            <a:xfrm>
              <a:off x="8779908" y="3610128"/>
              <a:ext cx="223651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请单击输入小标题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22F035AC-A084-5A2B-2656-541A53D3E0BD}"/>
                </a:ext>
              </a:extLst>
            </p:cNvPr>
            <p:cNvCxnSpPr>
              <a:cxnSpLocks/>
            </p:cNvCxnSpPr>
            <p:nvPr/>
          </p:nvCxnSpPr>
          <p:spPr>
            <a:xfrm>
              <a:off x="8907826" y="4084046"/>
              <a:ext cx="1980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9BD9128F-3B4E-E903-D3D4-36899A0708D1}"/>
              </a:ext>
            </a:extLst>
          </p:cNvPr>
          <p:cNvGrpSpPr/>
          <p:nvPr/>
        </p:nvGrpSpPr>
        <p:grpSpPr>
          <a:xfrm>
            <a:off x="947102" y="1400537"/>
            <a:ext cx="2445222" cy="4733563"/>
            <a:chOff x="1097571" y="1400537"/>
            <a:chExt cx="2445222" cy="4733563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F3EDB9C7-B469-819F-87B3-12906E78DB0D}"/>
                </a:ext>
              </a:extLst>
            </p:cNvPr>
            <p:cNvSpPr/>
            <p:nvPr/>
          </p:nvSpPr>
          <p:spPr>
            <a:xfrm>
              <a:off x="1097571" y="1400537"/>
              <a:ext cx="2445222" cy="4733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64C0F9C-D174-C477-989F-9288C7D64CEF}"/>
                </a:ext>
              </a:extLst>
            </p:cNvPr>
            <p:cNvSpPr/>
            <p:nvPr/>
          </p:nvSpPr>
          <p:spPr>
            <a:xfrm>
              <a:off x="1265455" y="1602755"/>
              <a:ext cx="2156927" cy="1847881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66FFCE3-85C1-B112-0F9F-D3FEBA517FCB}"/>
                </a:ext>
              </a:extLst>
            </p:cNvPr>
            <p:cNvSpPr txBox="1"/>
            <p:nvPr/>
          </p:nvSpPr>
          <p:spPr>
            <a:xfrm>
              <a:off x="1178365" y="4199994"/>
              <a:ext cx="2337718" cy="172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请根据需求输入相应内容，内容尽量简洁精炼。请根据需求输入相应内容，内容尽量简洁精炼。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9C0F26-D055-686A-6B9D-14610D101530}"/>
                </a:ext>
              </a:extLst>
            </p:cNvPr>
            <p:cNvSpPr txBox="1"/>
            <p:nvPr/>
          </p:nvSpPr>
          <p:spPr>
            <a:xfrm>
              <a:off x="1178366" y="3610128"/>
              <a:ext cx="2236510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请单击输入小标题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B6F5533-CA11-1D85-4AE7-8DF42E6C7E77}"/>
                </a:ext>
              </a:extLst>
            </p:cNvPr>
            <p:cNvCxnSpPr>
              <a:cxnSpLocks/>
            </p:cNvCxnSpPr>
            <p:nvPr/>
          </p:nvCxnSpPr>
          <p:spPr>
            <a:xfrm>
              <a:off x="1097571" y="1400537"/>
              <a:ext cx="244522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D5A3809E-BEBB-8E70-95C7-39C05D29734B}"/>
                </a:ext>
              </a:extLst>
            </p:cNvPr>
            <p:cNvCxnSpPr>
              <a:cxnSpLocks/>
            </p:cNvCxnSpPr>
            <p:nvPr/>
          </p:nvCxnSpPr>
          <p:spPr>
            <a:xfrm>
              <a:off x="1311755" y="4084046"/>
              <a:ext cx="1980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0904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4A6AE50-D5B5-6F4E-651C-F6C42AFDFA44}"/>
              </a:ext>
            </a:extLst>
          </p:cNvPr>
          <p:cNvSpPr txBox="1"/>
          <p:nvPr/>
        </p:nvSpPr>
        <p:spPr>
          <a:xfrm>
            <a:off x="1050772" y="4242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输入小标题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BF7C6CE-B18A-1B6C-A7D3-C786C0030F84}"/>
              </a:ext>
            </a:extLst>
          </p:cNvPr>
          <p:cNvSpPr/>
          <p:nvPr/>
        </p:nvSpPr>
        <p:spPr>
          <a:xfrm>
            <a:off x="3257393" y="200805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01</a:t>
            </a:r>
            <a:endParaRPr lang="zh-CN" altLang="en-US" dirty="0">
              <a:latin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A301B76-D1D7-790E-0835-5C6D9D1B1357}"/>
              </a:ext>
            </a:extLst>
          </p:cNvPr>
          <p:cNvSpPr/>
          <p:nvPr/>
        </p:nvSpPr>
        <p:spPr>
          <a:xfrm>
            <a:off x="1552087" y="336861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27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08</a:t>
            </a:r>
            <a:endParaRPr lang="zh-CN" altLang="en-US" dirty="0">
              <a:latin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F158E30-FFA1-25DD-861D-6A9D0E2CEAC7}"/>
              </a:ext>
            </a:extLst>
          </p:cNvPr>
          <p:cNvSpPr/>
          <p:nvPr/>
        </p:nvSpPr>
        <p:spPr>
          <a:xfrm>
            <a:off x="3257393" y="4730525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07</a:t>
            </a:r>
            <a:endParaRPr lang="zh-CN" altLang="en-US" dirty="0">
              <a:latin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79BA3D-2DC4-1B66-2838-6628A9758AC3}"/>
              </a:ext>
            </a:extLst>
          </p:cNvPr>
          <p:cNvSpPr/>
          <p:nvPr/>
        </p:nvSpPr>
        <p:spPr>
          <a:xfrm>
            <a:off x="5784171" y="200805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02</a:t>
            </a:r>
            <a:endParaRPr lang="zh-CN" altLang="en-US" dirty="0">
              <a:latin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5A349BE-EC41-7C06-EF69-4602EED0103B}"/>
              </a:ext>
            </a:extLst>
          </p:cNvPr>
          <p:cNvSpPr/>
          <p:nvPr/>
        </p:nvSpPr>
        <p:spPr>
          <a:xfrm>
            <a:off x="5784171" y="4730525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06</a:t>
            </a:r>
            <a:endParaRPr lang="zh-CN" altLang="en-US" dirty="0">
              <a:latin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FBA4E08-78DF-BD46-76EB-2B27F4B5073D}"/>
              </a:ext>
            </a:extLst>
          </p:cNvPr>
          <p:cNvSpPr/>
          <p:nvPr/>
        </p:nvSpPr>
        <p:spPr>
          <a:xfrm>
            <a:off x="8253418" y="200805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03</a:t>
            </a:r>
            <a:endParaRPr lang="zh-CN" altLang="en-US" dirty="0"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254EFAA-43A6-9BB9-FE56-8AB298705957}"/>
              </a:ext>
            </a:extLst>
          </p:cNvPr>
          <p:cNvSpPr/>
          <p:nvPr/>
        </p:nvSpPr>
        <p:spPr>
          <a:xfrm>
            <a:off x="8253418" y="4730525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12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05</a:t>
            </a:r>
            <a:endParaRPr lang="zh-CN" altLang="en-US" dirty="0">
              <a:latin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3DE49FA-82B5-77A0-9ED2-7BA7B9BBEA18}"/>
              </a:ext>
            </a:extLst>
          </p:cNvPr>
          <p:cNvSpPr/>
          <p:nvPr/>
        </p:nvSpPr>
        <p:spPr>
          <a:xfrm>
            <a:off x="9954971" y="3368610"/>
            <a:ext cx="681189" cy="681189"/>
          </a:xfrm>
          <a:prstGeom prst="ellipse">
            <a:avLst/>
          </a:prstGeom>
          <a:gradFill>
            <a:gsLst>
              <a:gs pos="83000">
                <a:schemeClr val="accent1"/>
              </a:gs>
              <a:gs pos="12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77800" dist="101600" dir="2700000" sx="98000" sy="98000" algn="tl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04</a:t>
            </a:r>
            <a:endParaRPr lang="zh-CN" altLang="en-US" dirty="0">
              <a:latin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2BDE75-59EA-192F-4243-65E078331341}"/>
              </a:ext>
            </a:extLst>
          </p:cNvPr>
          <p:cNvSpPr/>
          <p:nvPr/>
        </p:nvSpPr>
        <p:spPr>
          <a:xfrm>
            <a:off x="2258010" y="2713230"/>
            <a:ext cx="7675849" cy="19891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482600" sx="102000" sy="102000" algn="ctr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9EAAFC-BF04-89D2-93BE-BED8A794161F}"/>
              </a:ext>
            </a:extLst>
          </p:cNvPr>
          <p:cNvSpPr txBox="1"/>
          <p:nvPr/>
        </p:nvSpPr>
        <p:spPr>
          <a:xfrm>
            <a:off x="4428523" y="3453396"/>
            <a:ext cx="33349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</a:rPr>
              <a:t>活动流程</a:t>
            </a: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1B5533DE-C2B4-4C13-A587-62618D90FF8E}"/>
              </a:ext>
            </a:extLst>
          </p:cNvPr>
          <p:cNvSpPr/>
          <p:nvPr/>
        </p:nvSpPr>
        <p:spPr>
          <a:xfrm flipV="1">
            <a:off x="1330187" y="1763566"/>
            <a:ext cx="3891278" cy="3891279"/>
          </a:xfrm>
          <a:prstGeom prst="arc">
            <a:avLst>
              <a:gd name="adj1" fmla="val 6306653"/>
              <a:gd name="adj2" fmla="val 10116661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FE47AC8C-F4AD-0C05-600B-8E59CE3796F7}"/>
              </a:ext>
            </a:extLst>
          </p:cNvPr>
          <p:cNvSpPr/>
          <p:nvPr/>
        </p:nvSpPr>
        <p:spPr>
          <a:xfrm flipH="1">
            <a:off x="6970537" y="1763566"/>
            <a:ext cx="3891278" cy="3891279"/>
          </a:xfrm>
          <a:prstGeom prst="arc">
            <a:avLst>
              <a:gd name="adj1" fmla="val 11348693"/>
              <a:gd name="adj2" fmla="val 15284940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7EF9B4-27CA-F7A5-8761-4C364B198D40}"/>
              </a:ext>
            </a:extLst>
          </p:cNvPr>
          <p:cNvSpPr txBox="1"/>
          <p:nvPr/>
        </p:nvSpPr>
        <p:spPr>
          <a:xfrm>
            <a:off x="2915081" y="1354237"/>
            <a:ext cx="136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94D39A1-4A1A-4F5E-7A9A-F68323691DD2}"/>
              </a:ext>
            </a:extLst>
          </p:cNvPr>
          <p:cNvSpPr txBox="1"/>
          <p:nvPr/>
        </p:nvSpPr>
        <p:spPr>
          <a:xfrm>
            <a:off x="5441859" y="1354237"/>
            <a:ext cx="136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0256A9B-14AB-2ECE-7E9B-F6810DDA6EA8}"/>
              </a:ext>
            </a:extLst>
          </p:cNvPr>
          <p:cNvSpPr txBox="1"/>
          <p:nvPr/>
        </p:nvSpPr>
        <p:spPr>
          <a:xfrm>
            <a:off x="7491574" y="1354237"/>
            <a:ext cx="220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8BAB45B-7467-4832-37B9-CBF2EE40F52F}"/>
              </a:ext>
            </a:extLst>
          </p:cNvPr>
          <p:cNvSpPr txBox="1"/>
          <p:nvPr/>
        </p:nvSpPr>
        <p:spPr>
          <a:xfrm>
            <a:off x="2915081" y="5652041"/>
            <a:ext cx="136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252E88-9B83-5DC0-177E-A64CF6BA2BDD}"/>
              </a:ext>
            </a:extLst>
          </p:cNvPr>
          <p:cNvSpPr txBox="1"/>
          <p:nvPr/>
        </p:nvSpPr>
        <p:spPr>
          <a:xfrm>
            <a:off x="5441859" y="5652041"/>
            <a:ext cx="136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9DD3AA6-728F-9AAD-2CC1-A0C2F18BB80E}"/>
              </a:ext>
            </a:extLst>
          </p:cNvPr>
          <p:cNvSpPr txBox="1"/>
          <p:nvPr/>
        </p:nvSpPr>
        <p:spPr>
          <a:xfrm>
            <a:off x="7491574" y="5652041"/>
            <a:ext cx="220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AD6DBB2-15AB-68D0-F8A0-B391376B48AB}"/>
              </a:ext>
            </a:extLst>
          </p:cNvPr>
          <p:cNvSpPr txBox="1"/>
          <p:nvPr/>
        </p:nvSpPr>
        <p:spPr>
          <a:xfrm>
            <a:off x="10635462" y="3403468"/>
            <a:ext cx="136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2C2476F-7AF6-2E58-5880-B16D2687EB2E}"/>
              </a:ext>
            </a:extLst>
          </p:cNvPr>
          <p:cNvSpPr txBox="1"/>
          <p:nvPr/>
        </p:nvSpPr>
        <p:spPr>
          <a:xfrm>
            <a:off x="342127" y="3403468"/>
            <a:ext cx="1222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输入文字</a:t>
            </a: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86F8AD10-7CEA-81AD-CCEC-ECD82F357E4E}"/>
              </a:ext>
            </a:extLst>
          </p:cNvPr>
          <p:cNvSpPr/>
          <p:nvPr/>
        </p:nvSpPr>
        <p:spPr>
          <a:xfrm rot="4721548" flipH="1">
            <a:off x="6970537" y="1763566"/>
            <a:ext cx="3891278" cy="3891279"/>
          </a:xfrm>
          <a:prstGeom prst="arc">
            <a:avLst>
              <a:gd name="adj1" fmla="val 11348693"/>
              <a:gd name="adj2" fmla="val 15284940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9A52A8D1-D07F-0079-D644-96EB609207E7}"/>
              </a:ext>
            </a:extLst>
          </p:cNvPr>
          <p:cNvSpPr/>
          <p:nvPr/>
        </p:nvSpPr>
        <p:spPr>
          <a:xfrm rot="16394751" flipV="1">
            <a:off x="1330187" y="1763566"/>
            <a:ext cx="3891278" cy="3891279"/>
          </a:xfrm>
          <a:prstGeom prst="arc">
            <a:avLst>
              <a:gd name="adj1" fmla="val 6306653"/>
              <a:gd name="adj2" fmla="val 10764276"/>
            </a:avLst>
          </a:prstGeom>
          <a:ln w="31750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306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hidden="1">
            <a:extLst>
              <a:ext uri="{FF2B5EF4-FFF2-40B4-BE49-F238E27FC236}">
                <a16:creationId xmlns:a16="http://schemas.microsoft.com/office/drawing/2014/main" id="{1EEFFFFD-312C-128D-CE6A-8C2CD0F2431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356" y="838366"/>
            <a:ext cx="9018303" cy="601963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708273E-D0EE-B800-F22F-37F46E0275F3}"/>
              </a:ext>
            </a:extLst>
          </p:cNvPr>
          <p:cNvSpPr txBox="1"/>
          <p:nvPr/>
        </p:nvSpPr>
        <p:spPr>
          <a:xfrm>
            <a:off x="660400" y="19141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谢谢您的观看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FC7073-E220-2664-8EB2-A4C6EC3F8CF8}"/>
              </a:ext>
            </a:extLst>
          </p:cNvPr>
          <p:cNvSpPr txBox="1"/>
          <p:nvPr/>
        </p:nvSpPr>
        <p:spPr>
          <a:xfrm>
            <a:off x="660400" y="3042099"/>
            <a:ext cx="22903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/>
              <a:t>汇报人：</a:t>
            </a:r>
            <a:r>
              <a:rPr lang="en-US" altLang="zh-CN" sz="2000" dirty="0"/>
              <a:t>51PPT</a:t>
            </a:r>
            <a:r>
              <a:rPr lang="zh-CN" altLang="en-US" sz="2000" dirty="0"/>
              <a:t>网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D78AB0-18C4-8331-FBA0-F39C9DFDF11F}"/>
              </a:ext>
            </a:extLst>
          </p:cNvPr>
          <p:cNvSpPr/>
          <p:nvPr/>
        </p:nvSpPr>
        <p:spPr>
          <a:xfrm>
            <a:off x="5769491" y="923556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9608B03-C20A-B479-0765-6CA3830D9D27}"/>
              </a:ext>
            </a:extLst>
          </p:cNvPr>
          <p:cNvSpPr/>
          <p:nvPr/>
        </p:nvSpPr>
        <p:spPr>
          <a:xfrm>
            <a:off x="660400" y="4324679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867D3CD-7069-1DD2-DB4B-8AE4898D4551}"/>
              </a:ext>
            </a:extLst>
          </p:cNvPr>
          <p:cNvSpPr/>
          <p:nvPr/>
        </p:nvSpPr>
        <p:spPr>
          <a:xfrm>
            <a:off x="260997" y="-12153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2144396-A8D7-BE22-C7A3-0EE2AD3C318F}"/>
              </a:ext>
            </a:extLst>
          </p:cNvPr>
          <p:cNvCxnSpPr/>
          <p:nvPr/>
        </p:nvCxnSpPr>
        <p:spPr>
          <a:xfrm>
            <a:off x="822738" y="2835448"/>
            <a:ext cx="57708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036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B0C38A3F-43A6-3B0C-E40A-73054397E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58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E79CEB-9B33-174F-83A1-3761AD5B9FCE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MF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72A3F-DEDF-D68B-F514-CB5F94E88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3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9BC083AD-CD25-6C7B-C4E6-889363773FB2}"/>
              </a:ext>
            </a:extLst>
          </p:cNvPr>
          <p:cNvSpPr txBox="1"/>
          <p:nvPr/>
        </p:nvSpPr>
        <p:spPr>
          <a:xfrm>
            <a:off x="1549263" y="2251554"/>
            <a:ext cx="1877437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dirty="0">
                <a:solidFill>
                  <a:srgbClr val="FFFFFF"/>
                </a:soli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1DFFD34-4BD1-441D-D9B7-88B063559AC5}"/>
              </a:ext>
            </a:extLst>
          </p:cNvPr>
          <p:cNvCxnSpPr>
            <a:cxnSpLocks/>
          </p:cNvCxnSpPr>
          <p:nvPr/>
        </p:nvCxnSpPr>
        <p:spPr>
          <a:xfrm>
            <a:off x="1740302" y="3394275"/>
            <a:ext cx="148903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6E879DB-FB86-3FEC-3FBA-3DEC35FAC8E3}"/>
              </a:ext>
            </a:extLst>
          </p:cNvPr>
          <p:cNvGrpSpPr/>
          <p:nvPr/>
        </p:nvGrpSpPr>
        <p:grpSpPr>
          <a:xfrm>
            <a:off x="6413303" y="1062013"/>
            <a:ext cx="3474073" cy="1015663"/>
            <a:chOff x="6413303" y="1062013"/>
            <a:chExt cx="3474073" cy="101566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F694C3-5BC3-6D5F-D125-802C69D8B621}"/>
                </a:ext>
              </a:extLst>
            </p:cNvPr>
            <p:cNvSpPr txBox="1"/>
            <p:nvPr/>
          </p:nvSpPr>
          <p:spPr>
            <a:xfrm>
              <a:off x="6413303" y="1062013"/>
              <a:ext cx="1027845" cy="92333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01</a:t>
              </a:r>
              <a:endPara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637C270-B280-9C30-2708-2DF16906B965}"/>
                </a:ext>
              </a:extLst>
            </p:cNvPr>
            <p:cNvSpPr txBox="1"/>
            <p:nvPr/>
          </p:nvSpPr>
          <p:spPr>
            <a:xfrm>
              <a:off x="7650866" y="1369790"/>
              <a:ext cx="2236510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dirty="0">
                  <a:latin typeface="+mj-ea"/>
                  <a:ea typeface="+mj-ea"/>
                </a:rPr>
                <a:t>活动概述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4E093723-CF7A-58D0-C177-ACE79F4FFD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4926" y="1283815"/>
              <a:ext cx="555940" cy="701528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A9E4942-05A4-4231-2D27-F18631FF618F}"/>
              </a:ext>
            </a:extLst>
          </p:cNvPr>
          <p:cNvGrpSpPr/>
          <p:nvPr/>
        </p:nvGrpSpPr>
        <p:grpSpPr>
          <a:xfrm>
            <a:off x="6413303" y="2407772"/>
            <a:ext cx="3474073" cy="1015663"/>
            <a:chOff x="6413303" y="2407827"/>
            <a:chExt cx="3474073" cy="101566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1E9CB14-F742-4A5B-BF23-F701021F1BD1}"/>
                </a:ext>
              </a:extLst>
            </p:cNvPr>
            <p:cNvSpPr txBox="1"/>
            <p:nvPr/>
          </p:nvSpPr>
          <p:spPr>
            <a:xfrm>
              <a:off x="6413303" y="2407827"/>
              <a:ext cx="1027845" cy="92333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02</a:t>
              </a:r>
              <a:endPara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541E527-F8C2-3F3A-E193-D82B9B74DEA7}"/>
                </a:ext>
              </a:extLst>
            </p:cNvPr>
            <p:cNvSpPr txBox="1"/>
            <p:nvPr/>
          </p:nvSpPr>
          <p:spPr>
            <a:xfrm>
              <a:off x="7650866" y="2715604"/>
              <a:ext cx="2236510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dirty="0">
                  <a:latin typeface="+mj-ea"/>
                  <a:ea typeface="+mj-ea"/>
                </a:rPr>
                <a:t>活动目的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2C76750E-33B7-51BD-FEC8-30EAAD5E81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4926" y="2629629"/>
              <a:ext cx="555940" cy="701528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43B4CFA-769F-898B-6DEE-0EE2534F2ADA}"/>
              </a:ext>
            </a:extLst>
          </p:cNvPr>
          <p:cNvGrpSpPr/>
          <p:nvPr/>
        </p:nvGrpSpPr>
        <p:grpSpPr>
          <a:xfrm>
            <a:off x="6413303" y="3753531"/>
            <a:ext cx="3474073" cy="1015663"/>
            <a:chOff x="6413303" y="3700550"/>
            <a:chExt cx="3474073" cy="101566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95AE379-CB60-A3F5-727F-2C01B085348D}"/>
                </a:ext>
              </a:extLst>
            </p:cNvPr>
            <p:cNvSpPr txBox="1"/>
            <p:nvPr/>
          </p:nvSpPr>
          <p:spPr>
            <a:xfrm>
              <a:off x="6413303" y="3700550"/>
              <a:ext cx="1027845" cy="92333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03</a:t>
              </a:r>
              <a:endPara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09CEAFE-F136-2F5D-7C87-D177B30DC88B}"/>
                </a:ext>
              </a:extLst>
            </p:cNvPr>
            <p:cNvSpPr txBox="1"/>
            <p:nvPr/>
          </p:nvSpPr>
          <p:spPr>
            <a:xfrm>
              <a:off x="7650866" y="4008327"/>
              <a:ext cx="2236510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dirty="0">
                  <a:latin typeface="+mj-ea"/>
                  <a:ea typeface="+mj-ea"/>
                </a:rPr>
                <a:t>活动方案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18AB217-BB73-53BD-9089-FD7D95CF8E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4926" y="3922352"/>
              <a:ext cx="555940" cy="701528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57D93EE-8FDA-1827-710A-F11ED6403B03}"/>
              </a:ext>
            </a:extLst>
          </p:cNvPr>
          <p:cNvGrpSpPr/>
          <p:nvPr/>
        </p:nvGrpSpPr>
        <p:grpSpPr>
          <a:xfrm>
            <a:off x="6413303" y="5099289"/>
            <a:ext cx="3474073" cy="1015663"/>
            <a:chOff x="6413303" y="4960389"/>
            <a:chExt cx="3474073" cy="101566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98268D0-D0AB-78E9-FBA7-75D541F5122D}"/>
                </a:ext>
              </a:extLst>
            </p:cNvPr>
            <p:cNvSpPr txBox="1"/>
            <p:nvPr/>
          </p:nvSpPr>
          <p:spPr>
            <a:xfrm>
              <a:off x="6413303" y="4960389"/>
              <a:ext cx="1027845" cy="92333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5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04</a:t>
              </a:r>
              <a:endParaRPr lang="zh-CN" altLang="en-US" sz="5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7B8CF1A-3F2F-45AA-5FC0-6F1C3D7F0140}"/>
                </a:ext>
              </a:extLst>
            </p:cNvPr>
            <p:cNvSpPr txBox="1"/>
            <p:nvPr/>
          </p:nvSpPr>
          <p:spPr>
            <a:xfrm>
              <a:off x="7650866" y="5268166"/>
              <a:ext cx="2236510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dirty="0">
                  <a:latin typeface="+mj-ea"/>
                  <a:ea typeface="+mj-ea"/>
                </a:rPr>
                <a:t>实施步骤</a:t>
              </a: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0CC92C55-6D08-7D99-4745-D4CF1FA29E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4926" y="5182191"/>
              <a:ext cx="555940" cy="701528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0123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蜂窝建筑设计的外观">
            <a:extLst>
              <a:ext uri="{FF2B5EF4-FFF2-40B4-BE49-F238E27FC236}">
                <a16:creationId xmlns:a16="http://schemas.microsoft.com/office/drawing/2014/main" id="{7C94BFBC-B9CA-3434-4068-A56FE8EC8F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58045" y="3281532"/>
            <a:ext cx="158045" cy="271950"/>
          </a:xfrm>
          <a:custGeom>
            <a:avLst/>
            <a:gdLst>
              <a:gd name="connsiteX0" fmla="*/ 158045 w 158045"/>
              <a:gd name="connsiteY0" fmla="*/ 0 h 271950"/>
              <a:gd name="connsiteX1" fmla="*/ 158045 w 158045"/>
              <a:gd name="connsiteY1" fmla="*/ 234011 h 271950"/>
              <a:gd name="connsiteX2" fmla="*/ 0 w 158045"/>
              <a:gd name="connsiteY2" fmla="*/ 271950 h 271950"/>
              <a:gd name="connsiteX3" fmla="*/ 0 w 158045"/>
              <a:gd name="connsiteY3" fmla="*/ 39713 h 271950"/>
              <a:gd name="connsiteX4" fmla="*/ 158045 w 158045"/>
              <a:gd name="connsiteY4" fmla="*/ 0 h 27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045" h="271950">
                <a:moveTo>
                  <a:pt x="158045" y="0"/>
                </a:moveTo>
                <a:lnTo>
                  <a:pt x="158045" y="234011"/>
                </a:lnTo>
                <a:lnTo>
                  <a:pt x="0" y="271950"/>
                </a:lnTo>
                <a:lnTo>
                  <a:pt x="0" y="39713"/>
                </a:lnTo>
                <a:lnTo>
                  <a:pt x="158045" y="0"/>
                </a:lnTo>
                <a:close/>
              </a:path>
            </a:pathLst>
          </a:custGeom>
        </p:spPr>
      </p:pic>
      <p:pic>
        <p:nvPicPr>
          <p:cNvPr id="18" name="图片 17" descr="蜂窝建筑设计的外观">
            <a:extLst>
              <a:ext uri="{FF2B5EF4-FFF2-40B4-BE49-F238E27FC236}">
                <a16:creationId xmlns:a16="http://schemas.microsoft.com/office/drawing/2014/main" id="{053D5E48-D5B2-9899-FA85-7A346DC6FE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09118" b="-244453"/>
          <a:stretch>
            <a:fillRect/>
          </a:stretch>
        </p:blipFill>
        <p:spPr>
          <a:xfrm>
            <a:off x="11976481" y="6680026"/>
            <a:ext cx="825119" cy="650414"/>
          </a:xfrm>
          <a:custGeom>
            <a:avLst/>
            <a:gdLst>
              <a:gd name="connsiteX0" fmla="*/ 201664 w 825119"/>
              <a:gd name="connsiteY0" fmla="*/ 0 h 650414"/>
              <a:gd name="connsiteX1" fmla="*/ 547358 w 825119"/>
              <a:gd name="connsiteY1" fmla="*/ 345242 h 650414"/>
              <a:gd name="connsiteX2" fmla="*/ 825119 w 825119"/>
              <a:gd name="connsiteY2" fmla="*/ 650414 h 650414"/>
              <a:gd name="connsiteX3" fmla="*/ 458483 w 825119"/>
              <a:gd name="connsiteY3" fmla="*/ 650414 h 650414"/>
              <a:gd name="connsiteX4" fmla="*/ 421230 w 825119"/>
              <a:gd name="connsiteY4" fmla="*/ 609483 h 650414"/>
              <a:gd name="connsiteX5" fmla="*/ 0 w 825119"/>
              <a:gd name="connsiteY5" fmla="*/ 188803 h 650414"/>
              <a:gd name="connsiteX6" fmla="*/ 201664 w 825119"/>
              <a:gd name="connsiteY6" fmla="*/ 188803 h 650414"/>
              <a:gd name="connsiteX7" fmla="*/ 201664 w 825119"/>
              <a:gd name="connsiteY7" fmla="*/ 0 h 65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119" h="650414">
                <a:moveTo>
                  <a:pt x="201664" y="0"/>
                </a:moveTo>
                <a:lnTo>
                  <a:pt x="547358" y="345242"/>
                </a:lnTo>
                <a:lnTo>
                  <a:pt x="825119" y="650414"/>
                </a:lnTo>
                <a:lnTo>
                  <a:pt x="458483" y="650414"/>
                </a:lnTo>
                <a:lnTo>
                  <a:pt x="421230" y="609483"/>
                </a:lnTo>
                <a:lnTo>
                  <a:pt x="0" y="188803"/>
                </a:lnTo>
                <a:lnTo>
                  <a:pt x="201664" y="188803"/>
                </a:lnTo>
                <a:lnTo>
                  <a:pt x="201664" y="0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2D98E3DA-B313-CD9C-3AC7-B55443056431}"/>
              </a:ext>
            </a:extLst>
          </p:cNvPr>
          <p:cNvSpPr txBox="1"/>
          <p:nvPr/>
        </p:nvSpPr>
        <p:spPr>
          <a:xfrm>
            <a:off x="773759" y="3814134"/>
            <a:ext cx="240931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Part 01</a:t>
            </a:r>
            <a:endParaRPr lang="zh-CN" altLang="en-US" sz="4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708082-32AB-86AD-BD04-66044E7C1E76}"/>
              </a:ext>
            </a:extLst>
          </p:cNvPr>
          <p:cNvCxnSpPr>
            <a:cxnSpLocks/>
          </p:cNvCxnSpPr>
          <p:nvPr/>
        </p:nvCxnSpPr>
        <p:spPr>
          <a:xfrm>
            <a:off x="918499" y="4645131"/>
            <a:ext cx="59778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73CE3388-7ADB-5E62-C886-302E0D052A99}"/>
              </a:ext>
            </a:extLst>
          </p:cNvPr>
          <p:cNvSpPr txBox="1"/>
          <p:nvPr/>
        </p:nvSpPr>
        <p:spPr>
          <a:xfrm>
            <a:off x="773759" y="482953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6000" dirty="0"/>
              <a:t>活动概述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41A1DC9-98E7-9369-BA75-71D788438E31}"/>
              </a:ext>
            </a:extLst>
          </p:cNvPr>
          <p:cNvSpPr/>
          <p:nvPr/>
        </p:nvSpPr>
        <p:spPr>
          <a:xfrm>
            <a:off x="260997" y="6029603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7982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7594F61-76BF-5460-41E8-D0165280846E}"/>
              </a:ext>
            </a:extLst>
          </p:cNvPr>
          <p:cNvGrpSpPr/>
          <p:nvPr/>
        </p:nvGrpSpPr>
        <p:grpSpPr>
          <a:xfrm>
            <a:off x="660399" y="1130299"/>
            <a:ext cx="11226801" cy="5105401"/>
            <a:chOff x="334963" y="620713"/>
            <a:chExt cx="9639440" cy="5616575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3B0E78E-D15D-CA54-8395-4E1503017572}"/>
                </a:ext>
              </a:extLst>
            </p:cNvPr>
            <p:cNvCxnSpPr>
              <a:cxnSpLocks/>
            </p:cNvCxnSpPr>
            <p:nvPr/>
          </p:nvCxnSpPr>
          <p:spPr>
            <a:xfrm>
              <a:off x="334963" y="6237288"/>
              <a:ext cx="9639440" cy="0"/>
            </a:xfrm>
            <a:prstGeom prst="line">
              <a:avLst/>
            </a:prstGeom>
            <a:ln w="57150" cap="sq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CD2D177-48FC-71B9-BF2B-106DD8C913FA}"/>
                </a:ext>
              </a:extLst>
            </p:cNvPr>
            <p:cNvCxnSpPr/>
            <p:nvPr/>
          </p:nvCxnSpPr>
          <p:spPr>
            <a:xfrm>
              <a:off x="334963" y="620713"/>
              <a:ext cx="8440327" cy="0"/>
            </a:xfrm>
            <a:prstGeom prst="line">
              <a:avLst/>
            </a:prstGeom>
            <a:ln w="57150" cap="sq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DB2240C-B6D5-194D-61B8-56C1FD7514BC}"/>
                </a:ext>
              </a:extLst>
            </p:cNvPr>
            <p:cNvCxnSpPr/>
            <p:nvPr/>
          </p:nvCxnSpPr>
          <p:spPr>
            <a:xfrm>
              <a:off x="334963" y="620713"/>
              <a:ext cx="0" cy="5616575"/>
            </a:xfrm>
            <a:prstGeom prst="line">
              <a:avLst/>
            </a:prstGeom>
            <a:ln w="57150" cap="sq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F8DA4B87-2756-DAC9-1BF8-4FFE65E4ACB8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35119" y="300942"/>
            <a:ext cx="4640942" cy="6557058"/>
          </a:xfrm>
          <a:custGeom>
            <a:avLst/>
            <a:gdLst>
              <a:gd name="connsiteX0" fmla="*/ 6096000 w 6096000"/>
              <a:gd name="connsiteY0" fmla="*/ 0 h 6557058"/>
              <a:gd name="connsiteX1" fmla="*/ 0 w 6096000"/>
              <a:gd name="connsiteY1" fmla="*/ 0 h 6557058"/>
              <a:gd name="connsiteX2" fmla="*/ 0 w 6096000"/>
              <a:gd name="connsiteY2" fmla="*/ 6557058 h 6557058"/>
              <a:gd name="connsiteX3" fmla="*/ 6096000 w 6096000"/>
              <a:gd name="connsiteY3" fmla="*/ 6557058 h 65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557058">
                <a:moveTo>
                  <a:pt x="6096000" y="0"/>
                </a:moveTo>
                <a:lnTo>
                  <a:pt x="0" y="0"/>
                </a:lnTo>
                <a:lnTo>
                  <a:pt x="0" y="6557058"/>
                </a:lnTo>
                <a:lnTo>
                  <a:pt x="6096000" y="6557058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2A67211-50F4-D08E-C544-B9308E6EE224}"/>
              </a:ext>
            </a:extLst>
          </p:cNvPr>
          <p:cNvSpPr txBox="1"/>
          <p:nvPr/>
        </p:nvSpPr>
        <p:spPr>
          <a:xfrm>
            <a:off x="1050772" y="42424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活动概述</a:t>
            </a:r>
          </a:p>
        </p:txBody>
      </p:sp>
      <p:sp>
        <p:nvSpPr>
          <p:cNvPr id="18" name="斜纹 17">
            <a:extLst>
              <a:ext uri="{FF2B5EF4-FFF2-40B4-BE49-F238E27FC236}">
                <a16:creationId xmlns:a16="http://schemas.microsoft.com/office/drawing/2014/main" id="{764A6A7B-E113-E772-6761-24E630B4FECF}"/>
              </a:ext>
            </a:extLst>
          </p:cNvPr>
          <p:cNvSpPr/>
          <p:nvPr/>
        </p:nvSpPr>
        <p:spPr>
          <a:xfrm>
            <a:off x="660399" y="547870"/>
            <a:ext cx="462987" cy="462987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A5DD6F-A84C-0A20-680B-E164F5CE20A6}"/>
              </a:ext>
            </a:extLst>
          </p:cNvPr>
          <p:cNvSpPr txBox="1"/>
          <p:nvPr/>
        </p:nvSpPr>
        <p:spPr>
          <a:xfrm>
            <a:off x="1050773" y="1469945"/>
            <a:ext cx="6194980" cy="449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请根据需求输入相应内容，此处为大篇幅文字输入处。请根据需求输入相应内容，此处为大篇幅文字输入处。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请根据需求输入相应内容，此处为大篇幅文字输入处。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模板网 官网唯一网址：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www.51pptmoban.com</a:t>
            </a:r>
          </a:p>
          <a:p>
            <a:pPr>
              <a:lnSpc>
                <a:spcPct val="120000"/>
              </a:lnSpc>
            </a:pPr>
            <a:endParaRPr lang="en-US" altLang="zh-CN" sz="2000" dirty="0">
              <a:solidFill>
                <a:schemeClr val="tx2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请根据需求输入相应内容，此处为大篇幅文字输入处。请根据需求输入相应内容，此处为大篇幅文字输入处。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请根据需求输入相应内容，此处为大篇幅文字输入处。</a:t>
            </a: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请根据需求输入相应内容，此处为大篇幅文字输入处。</a:t>
            </a:r>
          </a:p>
          <a:p>
            <a:pPr>
              <a:lnSpc>
                <a:spcPct val="120000"/>
              </a:lnSpc>
            </a:pPr>
            <a:endParaRPr lang="en-US" altLang="zh-CN" sz="20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128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634667E-B4B6-F21C-2E8B-9CF623B56077}"/>
              </a:ext>
            </a:extLst>
          </p:cNvPr>
          <p:cNvSpPr txBox="1"/>
          <p:nvPr/>
        </p:nvSpPr>
        <p:spPr>
          <a:xfrm>
            <a:off x="1050772" y="4242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输入小标题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2EEFD93-18C6-D825-EC66-4CDB6DE9BB5B}"/>
              </a:ext>
            </a:extLst>
          </p:cNvPr>
          <p:cNvSpPr/>
          <p:nvPr/>
        </p:nvSpPr>
        <p:spPr>
          <a:xfrm>
            <a:off x="717550" y="1234618"/>
            <a:ext cx="1064027" cy="49457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C4CF40A-ABAC-DB59-786F-D57CFC1D06A7}"/>
              </a:ext>
            </a:extLst>
          </p:cNvPr>
          <p:cNvSpPr/>
          <p:nvPr/>
        </p:nvSpPr>
        <p:spPr>
          <a:xfrm>
            <a:off x="717550" y="1234618"/>
            <a:ext cx="10801350" cy="4945782"/>
          </a:xfrm>
          <a:prstGeom prst="roundRect">
            <a:avLst>
              <a:gd name="adj" fmla="val 1050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57200" dist="139700" dir="5400000" sx="98000" sy="98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180A56A-7A94-E845-1829-5F44BE06ED3F}"/>
              </a:ext>
            </a:extLst>
          </p:cNvPr>
          <p:cNvSpPr/>
          <p:nvPr/>
        </p:nvSpPr>
        <p:spPr>
          <a:xfrm>
            <a:off x="910473" y="1423996"/>
            <a:ext cx="678180" cy="6781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bg1"/>
                </a:gs>
                <a:gs pos="43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chemeClr val="accent2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主题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F500C8C-5D8F-06BB-2DC2-48ACFD73ECE7}"/>
              </a:ext>
            </a:extLst>
          </p:cNvPr>
          <p:cNvSpPr/>
          <p:nvPr/>
        </p:nvSpPr>
        <p:spPr>
          <a:xfrm>
            <a:off x="910473" y="2541942"/>
            <a:ext cx="678180" cy="6781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bg1"/>
                </a:gs>
                <a:gs pos="43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chemeClr val="accent2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时间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D64601C-ABD2-CAA4-F6E0-6B32B97C51D6}"/>
              </a:ext>
            </a:extLst>
          </p:cNvPr>
          <p:cNvSpPr/>
          <p:nvPr/>
        </p:nvSpPr>
        <p:spPr>
          <a:xfrm>
            <a:off x="1781576" y="1454358"/>
            <a:ext cx="9544401" cy="678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95300" dist="152400" dir="2700000" sx="98000" sy="98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617A8AE-B763-5438-46B4-7BC6C19CF7D4}"/>
              </a:ext>
            </a:extLst>
          </p:cNvPr>
          <p:cNvSpPr/>
          <p:nvPr/>
        </p:nvSpPr>
        <p:spPr>
          <a:xfrm>
            <a:off x="910473" y="3598424"/>
            <a:ext cx="678180" cy="6781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bg1"/>
                </a:gs>
                <a:gs pos="43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chemeClr val="accent2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阶段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3207F67-F179-E1EE-F652-BCADEF447705}"/>
              </a:ext>
            </a:extLst>
          </p:cNvPr>
          <p:cNvSpPr/>
          <p:nvPr/>
        </p:nvSpPr>
        <p:spPr>
          <a:xfrm>
            <a:off x="910473" y="4967773"/>
            <a:ext cx="678180" cy="67818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gradFill flip="none" rotWithShape="1">
              <a:gsLst>
                <a:gs pos="0">
                  <a:schemeClr val="bg1"/>
                </a:gs>
                <a:gs pos="43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</a:ln>
          <a:effectLst>
            <a:outerShdw blurRad="317500" dist="114300" dir="5400000" sx="97000" sy="97000" algn="t" rotWithShape="0">
              <a:schemeClr val="accent2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内容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407EC97-8500-61A5-7BE9-7EF089E48D63}"/>
              </a:ext>
            </a:extLst>
          </p:cNvPr>
          <p:cNvSpPr/>
          <p:nvPr/>
        </p:nvSpPr>
        <p:spPr>
          <a:xfrm>
            <a:off x="9169829" y="3598424"/>
            <a:ext cx="2332350" cy="6781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B360CDB-0BD3-5589-5642-95EC783908B3}"/>
              </a:ext>
            </a:extLst>
          </p:cNvPr>
          <p:cNvSpPr/>
          <p:nvPr/>
        </p:nvSpPr>
        <p:spPr>
          <a:xfrm>
            <a:off x="6643374" y="4909956"/>
            <a:ext cx="2332350" cy="127044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541B0AB-42B7-9E6A-813D-2BAD68DA537C}"/>
              </a:ext>
            </a:extLst>
          </p:cNvPr>
          <p:cNvSpPr/>
          <p:nvPr/>
        </p:nvSpPr>
        <p:spPr>
          <a:xfrm>
            <a:off x="1781577" y="3629526"/>
            <a:ext cx="2246673" cy="678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95300" dist="152400" dir="2700000" sx="98000" sy="98000" algn="tl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输入文字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A50E6AB-B89C-679C-EA8D-59ACFC961058}"/>
              </a:ext>
            </a:extLst>
          </p:cNvPr>
          <p:cNvSpPr/>
          <p:nvPr/>
        </p:nvSpPr>
        <p:spPr>
          <a:xfrm>
            <a:off x="1781576" y="2541942"/>
            <a:ext cx="2332350" cy="6781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输入文字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2F490A5-5B75-3293-1BC5-C344B5673223}"/>
              </a:ext>
            </a:extLst>
          </p:cNvPr>
          <p:cNvSpPr/>
          <p:nvPr/>
        </p:nvSpPr>
        <p:spPr>
          <a:xfrm>
            <a:off x="4317889" y="2541942"/>
            <a:ext cx="7008088" cy="6781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n-ea"/>
              </a:rPr>
              <a:t>输入文字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C515E1C-3893-BB7C-2CCE-8546E1C7505A}"/>
              </a:ext>
            </a:extLst>
          </p:cNvPr>
          <p:cNvSpPr/>
          <p:nvPr/>
        </p:nvSpPr>
        <p:spPr>
          <a:xfrm>
            <a:off x="4214153" y="3629526"/>
            <a:ext cx="2246673" cy="678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95300" dist="152400" dir="2700000" sx="98000" sy="98000" algn="tl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输入文字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8F92F54-327B-46C1-F0A3-8BFBB3BE4A01}"/>
              </a:ext>
            </a:extLst>
          </p:cNvPr>
          <p:cNvSpPr/>
          <p:nvPr/>
        </p:nvSpPr>
        <p:spPr>
          <a:xfrm>
            <a:off x="6646729" y="3629526"/>
            <a:ext cx="2246673" cy="678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95300" dist="152400" dir="2700000" sx="98000" sy="98000" algn="tl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输入文字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01B9BB-6027-A461-439C-9BBA5B61E2A3}"/>
              </a:ext>
            </a:extLst>
          </p:cNvPr>
          <p:cNvSpPr/>
          <p:nvPr/>
        </p:nvSpPr>
        <p:spPr>
          <a:xfrm>
            <a:off x="9079304" y="3629526"/>
            <a:ext cx="2246673" cy="678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95300" dist="152400" dir="2700000" sx="98000" sy="98000" algn="tl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</a:rPr>
              <a:t>输入文字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7590D06-514A-D1E4-7EA7-525225972BE6}"/>
              </a:ext>
            </a:extLst>
          </p:cNvPr>
          <p:cNvSpPr/>
          <p:nvPr/>
        </p:nvSpPr>
        <p:spPr>
          <a:xfrm>
            <a:off x="9096024" y="4671641"/>
            <a:ext cx="2229953" cy="1270444"/>
          </a:xfrm>
          <a:prstGeom prst="roundRect">
            <a:avLst>
              <a:gd name="adj" fmla="val 265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9E088BA-A4C0-3EF5-BBE8-CDC0448F5A5C}"/>
              </a:ext>
            </a:extLst>
          </p:cNvPr>
          <p:cNvGrpSpPr/>
          <p:nvPr/>
        </p:nvGrpSpPr>
        <p:grpSpPr>
          <a:xfrm>
            <a:off x="1781577" y="4671641"/>
            <a:ext cx="2535029" cy="1270444"/>
            <a:chOff x="1781577" y="4625341"/>
            <a:chExt cx="2535029" cy="12704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A614075-D0BF-E3B8-F8FC-7DFC868BD93D}"/>
                </a:ext>
              </a:extLst>
            </p:cNvPr>
            <p:cNvSpPr/>
            <p:nvPr/>
          </p:nvSpPr>
          <p:spPr>
            <a:xfrm>
              <a:off x="1781577" y="4625341"/>
              <a:ext cx="2229953" cy="1270444"/>
            </a:xfrm>
            <a:prstGeom prst="roundRect">
              <a:avLst>
                <a:gd name="adj" fmla="val 265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1FA8345-2AEB-47F6-9E6F-8E19967915C2}"/>
                </a:ext>
              </a:extLst>
            </p:cNvPr>
            <p:cNvSpPr txBox="1"/>
            <p:nvPr/>
          </p:nvSpPr>
          <p:spPr>
            <a:xfrm>
              <a:off x="1916032" y="4891231"/>
              <a:ext cx="240057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latin typeface="+mn-ea"/>
                </a:rPr>
                <a:t>51PPT</a:t>
              </a:r>
              <a:r>
                <a:rPr lang="zh-CN" altLang="en-US" sz="1400" dirty="0">
                  <a:latin typeface="+mn-ea"/>
                </a:rPr>
                <a:t>模板网，幻灯片演示模板及素材免费下载！</a:t>
              </a:r>
            </a:p>
            <a:p>
              <a:pPr algn="just"/>
              <a:r>
                <a:rPr lang="en-US" altLang="zh-CN" sz="1400" dirty="0">
                  <a:latin typeface="+mn-ea"/>
                </a:rPr>
                <a:t>51PPT</a:t>
              </a:r>
              <a:r>
                <a:rPr lang="zh-CN" altLang="en-US" sz="1400" dirty="0">
                  <a:latin typeface="+mn-ea"/>
                </a:rPr>
                <a:t>模板网 官网唯一网址：</a:t>
              </a:r>
              <a:r>
                <a:rPr lang="en-US" altLang="zh-CN" sz="1400" dirty="0">
                  <a:latin typeface="+mn-ea"/>
                </a:rPr>
                <a:t>www.51pptmoban.com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D4ACBDE-D8EA-002E-D7B6-673BAD54A194}"/>
              </a:ext>
            </a:extLst>
          </p:cNvPr>
          <p:cNvGrpSpPr/>
          <p:nvPr/>
        </p:nvGrpSpPr>
        <p:grpSpPr>
          <a:xfrm>
            <a:off x="4230873" y="4671641"/>
            <a:ext cx="2229953" cy="1270444"/>
            <a:chOff x="4230873" y="4625341"/>
            <a:chExt cx="2229953" cy="127044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A7CE8DB-8DC7-7498-C66A-324BB21FF714}"/>
                </a:ext>
              </a:extLst>
            </p:cNvPr>
            <p:cNvSpPr/>
            <p:nvPr/>
          </p:nvSpPr>
          <p:spPr>
            <a:xfrm>
              <a:off x="4230873" y="4625341"/>
              <a:ext cx="2229953" cy="1270444"/>
            </a:xfrm>
            <a:prstGeom prst="roundRect">
              <a:avLst>
                <a:gd name="adj" fmla="val 265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04F1AE-2A82-5D44-BD26-BBC135055AA0}"/>
                </a:ext>
              </a:extLst>
            </p:cNvPr>
            <p:cNvSpPr txBox="1"/>
            <p:nvPr/>
          </p:nvSpPr>
          <p:spPr>
            <a:xfrm>
              <a:off x="4316606" y="4891231"/>
              <a:ext cx="202169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3836A3A-8290-D4B1-C08C-10AE3020E9A6}"/>
              </a:ext>
            </a:extLst>
          </p:cNvPr>
          <p:cNvGrpSpPr/>
          <p:nvPr/>
        </p:nvGrpSpPr>
        <p:grpSpPr>
          <a:xfrm>
            <a:off x="6646729" y="4671641"/>
            <a:ext cx="2229953" cy="1270444"/>
            <a:chOff x="6646729" y="4625341"/>
            <a:chExt cx="2229953" cy="1270444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97FB96C-3E36-EAAA-F106-3297B9CF7B52}"/>
                </a:ext>
              </a:extLst>
            </p:cNvPr>
            <p:cNvSpPr/>
            <p:nvPr/>
          </p:nvSpPr>
          <p:spPr>
            <a:xfrm>
              <a:off x="6646729" y="4625341"/>
              <a:ext cx="2229953" cy="1270444"/>
            </a:xfrm>
            <a:prstGeom prst="roundRect">
              <a:avLst>
                <a:gd name="adj" fmla="val 265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B733499-E87D-7039-7DED-7542B2509A43}"/>
                </a:ext>
              </a:extLst>
            </p:cNvPr>
            <p:cNvSpPr txBox="1"/>
            <p:nvPr/>
          </p:nvSpPr>
          <p:spPr>
            <a:xfrm>
              <a:off x="6798702" y="4891231"/>
              <a:ext cx="202169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732AE64-A0D9-18E7-0857-4DDC610A8C42}"/>
              </a:ext>
            </a:extLst>
          </p:cNvPr>
          <p:cNvGrpSpPr/>
          <p:nvPr/>
        </p:nvGrpSpPr>
        <p:grpSpPr>
          <a:xfrm>
            <a:off x="9051574" y="4671641"/>
            <a:ext cx="2229953" cy="1270444"/>
            <a:chOff x="9051574" y="4625341"/>
            <a:chExt cx="2229953" cy="127044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E7E1DBF-FCA3-6ADB-05D2-A73A8D01309B}"/>
                </a:ext>
              </a:extLst>
            </p:cNvPr>
            <p:cNvSpPr/>
            <p:nvPr/>
          </p:nvSpPr>
          <p:spPr>
            <a:xfrm>
              <a:off x="9051574" y="4625341"/>
              <a:ext cx="2229953" cy="1270444"/>
            </a:xfrm>
            <a:prstGeom prst="roundRect">
              <a:avLst>
                <a:gd name="adj" fmla="val 265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D5D57DB-CE4E-63F9-BDAB-134E164C575A}"/>
                </a:ext>
              </a:extLst>
            </p:cNvPr>
            <p:cNvSpPr txBox="1"/>
            <p:nvPr/>
          </p:nvSpPr>
          <p:spPr>
            <a:xfrm>
              <a:off x="9203547" y="4891231"/>
              <a:ext cx="202169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  <a:p>
              <a:pPr algn="just"/>
              <a:r>
                <a:rPr lang="zh-CN" altLang="en-US" sz="1400" dirty="0">
                  <a:latin typeface="+mn-ea"/>
                </a:rPr>
                <a:t>根据需求输入相应内容</a:t>
              </a:r>
              <a:endParaRPr lang="en-US" altLang="zh-CN" sz="14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5197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蜂窝建筑设计的外观">
            <a:extLst>
              <a:ext uri="{FF2B5EF4-FFF2-40B4-BE49-F238E27FC236}">
                <a16:creationId xmlns:a16="http://schemas.microsoft.com/office/drawing/2014/main" id="{7C94BFBC-B9CA-3434-4068-A56FE8EC8F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58045" y="3281532"/>
            <a:ext cx="158045" cy="271950"/>
          </a:xfrm>
          <a:custGeom>
            <a:avLst/>
            <a:gdLst>
              <a:gd name="connsiteX0" fmla="*/ 158045 w 158045"/>
              <a:gd name="connsiteY0" fmla="*/ 0 h 271950"/>
              <a:gd name="connsiteX1" fmla="*/ 158045 w 158045"/>
              <a:gd name="connsiteY1" fmla="*/ 234011 h 271950"/>
              <a:gd name="connsiteX2" fmla="*/ 0 w 158045"/>
              <a:gd name="connsiteY2" fmla="*/ 271950 h 271950"/>
              <a:gd name="connsiteX3" fmla="*/ 0 w 158045"/>
              <a:gd name="connsiteY3" fmla="*/ 39713 h 271950"/>
              <a:gd name="connsiteX4" fmla="*/ 158045 w 158045"/>
              <a:gd name="connsiteY4" fmla="*/ 0 h 27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045" h="271950">
                <a:moveTo>
                  <a:pt x="158045" y="0"/>
                </a:moveTo>
                <a:lnTo>
                  <a:pt x="158045" y="234011"/>
                </a:lnTo>
                <a:lnTo>
                  <a:pt x="0" y="271950"/>
                </a:lnTo>
                <a:lnTo>
                  <a:pt x="0" y="39713"/>
                </a:lnTo>
                <a:lnTo>
                  <a:pt x="158045" y="0"/>
                </a:lnTo>
                <a:close/>
              </a:path>
            </a:pathLst>
          </a:custGeom>
        </p:spPr>
      </p:pic>
      <p:pic>
        <p:nvPicPr>
          <p:cNvPr id="18" name="图片 17" descr="蜂窝建筑设计的外观">
            <a:extLst>
              <a:ext uri="{FF2B5EF4-FFF2-40B4-BE49-F238E27FC236}">
                <a16:creationId xmlns:a16="http://schemas.microsoft.com/office/drawing/2014/main" id="{053D5E48-D5B2-9899-FA85-7A346DC6FE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09118" b="-244453"/>
          <a:stretch>
            <a:fillRect/>
          </a:stretch>
        </p:blipFill>
        <p:spPr>
          <a:xfrm>
            <a:off x="11976481" y="6680026"/>
            <a:ext cx="825119" cy="650414"/>
          </a:xfrm>
          <a:custGeom>
            <a:avLst/>
            <a:gdLst>
              <a:gd name="connsiteX0" fmla="*/ 201664 w 825119"/>
              <a:gd name="connsiteY0" fmla="*/ 0 h 650414"/>
              <a:gd name="connsiteX1" fmla="*/ 547358 w 825119"/>
              <a:gd name="connsiteY1" fmla="*/ 345242 h 650414"/>
              <a:gd name="connsiteX2" fmla="*/ 825119 w 825119"/>
              <a:gd name="connsiteY2" fmla="*/ 650414 h 650414"/>
              <a:gd name="connsiteX3" fmla="*/ 458483 w 825119"/>
              <a:gd name="connsiteY3" fmla="*/ 650414 h 650414"/>
              <a:gd name="connsiteX4" fmla="*/ 421230 w 825119"/>
              <a:gd name="connsiteY4" fmla="*/ 609483 h 650414"/>
              <a:gd name="connsiteX5" fmla="*/ 0 w 825119"/>
              <a:gd name="connsiteY5" fmla="*/ 188803 h 650414"/>
              <a:gd name="connsiteX6" fmla="*/ 201664 w 825119"/>
              <a:gd name="connsiteY6" fmla="*/ 188803 h 650414"/>
              <a:gd name="connsiteX7" fmla="*/ 201664 w 825119"/>
              <a:gd name="connsiteY7" fmla="*/ 0 h 65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119" h="650414">
                <a:moveTo>
                  <a:pt x="201664" y="0"/>
                </a:moveTo>
                <a:lnTo>
                  <a:pt x="547358" y="345242"/>
                </a:lnTo>
                <a:lnTo>
                  <a:pt x="825119" y="650414"/>
                </a:lnTo>
                <a:lnTo>
                  <a:pt x="458483" y="650414"/>
                </a:lnTo>
                <a:lnTo>
                  <a:pt x="421230" y="609483"/>
                </a:lnTo>
                <a:lnTo>
                  <a:pt x="0" y="188803"/>
                </a:lnTo>
                <a:lnTo>
                  <a:pt x="201664" y="188803"/>
                </a:lnTo>
                <a:lnTo>
                  <a:pt x="201664" y="0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2D98E3DA-B313-CD9C-3AC7-B55443056431}"/>
              </a:ext>
            </a:extLst>
          </p:cNvPr>
          <p:cNvSpPr txBox="1"/>
          <p:nvPr/>
        </p:nvSpPr>
        <p:spPr>
          <a:xfrm>
            <a:off x="773759" y="3814134"/>
            <a:ext cx="240931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Part 02</a:t>
            </a:r>
            <a:endParaRPr lang="zh-CN" altLang="en-US" sz="4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708082-32AB-86AD-BD04-66044E7C1E76}"/>
              </a:ext>
            </a:extLst>
          </p:cNvPr>
          <p:cNvCxnSpPr>
            <a:cxnSpLocks/>
          </p:cNvCxnSpPr>
          <p:nvPr/>
        </p:nvCxnSpPr>
        <p:spPr>
          <a:xfrm>
            <a:off x="918499" y="4645131"/>
            <a:ext cx="59778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73CE3388-7ADB-5E62-C886-302E0D052A99}"/>
              </a:ext>
            </a:extLst>
          </p:cNvPr>
          <p:cNvSpPr txBox="1"/>
          <p:nvPr/>
        </p:nvSpPr>
        <p:spPr>
          <a:xfrm>
            <a:off x="773759" y="482953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6000" dirty="0"/>
              <a:t>活动目的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41A1DC9-98E7-9369-BA75-71D788438E31}"/>
              </a:ext>
            </a:extLst>
          </p:cNvPr>
          <p:cNvSpPr/>
          <p:nvPr/>
        </p:nvSpPr>
        <p:spPr>
          <a:xfrm>
            <a:off x="260997" y="6029603"/>
            <a:ext cx="798806" cy="798806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72000">
                <a:schemeClr val="accent1">
                  <a:alpha val="49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50800" dist="38100" dir="2700000" algn="t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67888F-EE67-5049-46F9-100BB0B7BDE1}"/>
              </a:ext>
            </a:extLst>
          </p:cNvPr>
          <p:cNvSpPr txBox="1"/>
          <p:nvPr/>
        </p:nvSpPr>
        <p:spPr>
          <a:xfrm>
            <a:off x="4065219" y="5155326"/>
            <a:ext cx="64806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51PPT模板网，幻灯片演示模板及素材免费下载！</a:t>
            </a:r>
          </a:p>
          <a:p>
            <a:r>
              <a:rPr lang="zh-CN" altLang="en-US" b="1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72897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6309FB8-F756-651A-8459-346C2AD209DF}"/>
              </a:ext>
            </a:extLst>
          </p:cNvPr>
          <p:cNvSpPr txBox="1"/>
          <p:nvPr/>
        </p:nvSpPr>
        <p:spPr>
          <a:xfrm>
            <a:off x="1050772" y="42424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活动目的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FDE01F8-CE4D-0BA6-D163-E54DF4C1DEE5}"/>
              </a:ext>
            </a:extLst>
          </p:cNvPr>
          <p:cNvGrpSpPr/>
          <p:nvPr/>
        </p:nvGrpSpPr>
        <p:grpSpPr>
          <a:xfrm>
            <a:off x="1047289" y="1435767"/>
            <a:ext cx="3119630" cy="4838034"/>
            <a:chOff x="1047289" y="1435767"/>
            <a:chExt cx="3119630" cy="4838034"/>
          </a:xfrm>
        </p:grpSpPr>
        <p:sp>
          <p:nvSpPr>
            <p:cNvPr id="3" name="矩形: 圆顶角 2">
              <a:extLst>
                <a:ext uri="{FF2B5EF4-FFF2-40B4-BE49-F238E27FC236}">
                  <a16:creationId xmlns:a16="http://schemas.microsoft.com/office/drawing/2014/main" id="{B3424557-1D37-78B2-6041-461191D287D3}"/>
                </a:ext>
              </a:extLst>
            </p:cNvPr>
            <p:cNvSpPr/>
            <p:nvPr/>
          </p:nvSpPr>
          <p:spPr>
            <a:xfrm rot="5400000" flipH="1">
              <a:off x="505842" y="2612723"/>
              <a:ext cx="4838034" cy="2484121"/>
            </a:xfrm>
            <a:prstGeom prst="round2SameRect">
              <a:avLst>
                <a:gd name="adj1" fmla="val 5758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C34F1B1E-4667-A9E1-F035-50E1660CBA66}"/>
                </a:ext>
              </a:extLst>
            </p:cNvPr>
            <p:cNvSpPr/>
            <p:nvPr/>
          </p:nvSpPr>
          <p:spPr>
            <a:xfrm rot="16200000">
              <a:off x="-1053974" y="3537030"/>
              <a:ext cx="4838034" cy="63550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3E633B1-9092-F53F-6AC8-90A31A8D735A}"/>
                </a:ext>
              </a:extLst>
            </p:cNvPr>
            <p:cNvSpPr/>
            <p:nvPr/>
          </p:nvSpPr>
          <p:spPr>
            <a:xfrm>
              <a:off x="2038232" y="1846002"/>
              <a:ext cx="1773254" cy="1773256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F14C29F-EEB6-F79D-DC58-E98932F3C799}"/>
                </a:ext>
              </a:extLst>
            </p:cNvPr>
            <p:cNvSpPr txBox="1"/>
            <p:nvPr/>
          </p:nvSpPr>
          <p:spPr>
            <a:xfrm>
              <a:off x="1088044" y="5785401"/>
              <a:ext cx="55399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31000"/>
                    </a:schemeClr>
                  </a:solidFill>
                  <a:latin typeface="+mn-ea"/>
                </a:rPr>
                <a:t>01</a:t>
              </a:r>
              <a:endParaRPr lang="zh-CN" altLang="en-US" sz="2400" dirty="0">
                <a:solidFill>
                  <a:schemeClr val="bg1">
                    <a:alpha val="31000"/>
                  </a:schemeClr>
                </a:solidFill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AFED900-A759-9220-5A08-4D75DCEF4E76}"/>
                </a:ext>
              </a:extLst>
            </p:cNvPr>
            <p:cNvSpPr txBox="1"/>
            <p:nvPr/>
          </p:nvSpPr>
          <p:spPr>
            <a:xfrm>
              <a:off x="1788553" y="4034277"/>
              <a:ext cx="2287683" cy="2135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  <a:endParaRPr lang="en-US" altLang="zh-CN" sz="1600" dirty="0">
                <a:latin typeface="+mn-ea"/>
              </a:endParaRP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715FC54-67E5-3507-7C44-E4DC0FAF2C43}"/>
                </a:ext>
              </a:extLst>
            </p:cNvPr>
            <p:cNvSpPr txBox="1"/>
            <p:nvPr/>
          </p:nvSpPr>
          <p:spPr>
            <a:xfrm>
              <a:off x="1088044" y="1653210"/>
              <a:ext cx="553998" cy="17757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输入标题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5F5A3BC-9B12-6D99-913E-72846CE8A0D4}"/>
                </a:ext>
              </a:extLst>
            </p:cNvPr>
            <p:cNvGrpSpPr/>
            <p:nvPr/>
          </p:nvGrpSpPr>
          <p:grpSpPr>
            <a:xfrm>
              <a:off x="2534310" y="2347240"/>
              <a:ext cx="781099" cy="770780"/>
              <a:chOff x="2543377" y="2261786"/>
              <a:chExt cx="781099" cy="770780"/>
            </a:xfrm>
            <a:solidFill>
              <a:schemeClr val="accent1"/>
            </a:solidFill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50F7B63-90A0-8847-ECEC-7828FD945679}"/>
                  </a:ext>
                </a:extLst>
              </p:cNvPr>
              <p:cNvSpPr/>
              <p:nvPr/>
            </p:nvSpPr>
            <p:spPr>
              <a:xfrm>
                <a:off x="2543377" y="2261786"/>
                <a:ext cx="781099" cy="770780"/>
              </a:xfrm>
              <a:custGeom>
                <a:avLst/>
                <a:gdLst>
                  <a:gd name="connsiteX0" fmla="*/ 1279922 w 1281503"/>
                  <a:gd name="connsiteY0" fmla="*/ 163860 h 1264573"/>
                  <a:gd name="connsiteX1" fmla="*/ 1185982 w 1281503"/>
                  <a:gd name="connsiteY1" fmla="*/ 101964 h 1264573"/>
                  <a:gd name="connsiteX2" fmla="*/ 1185974 w 1281503"/>
                  <a:gd name="connsiteY2" fmla="*/ 101966 h 1264573"/>
                  <a:gd name="connsiteX3" fmla="*/ 834721 w 1281503"/>
                  <a:gd name="connsiteY3" fmla="*/ 214089 h 1264573"/>
                  <a:gd name="connsiteX4" fmla="*/ 507969 w 1281503"/>
                  <a:gd name="connsiteY4" fmla="*/ 0 h 1264573"/>
                  <a:gd name="connsiteX5" fmla="*/ 59531 w 1281503"/>
                  <a:gd name="connsiteY5" fmla="*/ 156009 h 1264573"/>
                  <a:gd name="connsiteX6" fmla="*/ 0 w 1281503"/>
                  <a:gd name="connsiteY6" fmla="*/ 232990 h 1264573"/>
                  <a:gd name="connsiteX7" fmla="*/ 0 w 1281503"/>
                  <a:gd name="connsiteY7" fmla="*/ 1152134 h 1264573"/>
                  <a:gd name="connsiteX8" fmla="*/ 1712 w 1281503"/>
                  <a:gd name="connsiteY8" fmla="*/ 1168692 h 1264573"/>
                  <a:gd name="connsiteX9" fmla="*/ 36202 w 1281503"/>
                  <a:gd name="connsiteY9" fmla="*/ 1218921 h 1264573"/>
                  <a:gd name="connsiteX10" fmla="*/ 98394 w 1281503"/>
                  <a:gd name="connsiteY10" fmla="*/ 1229413 h 1264573"/>
                  <a:gd name="connsiteX11" fmla="*/ 502202 w 1281503"/>
                  <a:gd name="connsiteY11" fmla="*/ 1103895 h 1264573"/>
                  <a:gd name="connsiteX12" fmla="*/ 827633 w 1281503"/>
                  <a:gd name="connsiteY12" fmla="*/ 1264574 h 1264573"/>
                  <a:gd name="connsiteX13" fmla="*/ 1216707 w 1281503"/>
                  <a:gd name="connsiteY13" fmla="*/ 1174663 h 1264573"/>
                  <a:gd name="connsiteX14" fmla="*/ 1281503 w 1281503"/>
                  <a:gd name="connsiteY14" fmla="*/ 1096529 h 1264573"/>
                  <a:gd name="connsiteX15" fmla="*/ 1281503 w 1281503"/>
                  <a:gd name="connsiteY15" fmla="*/ 179877 h 1264573"/>
                  <a:gd name="connsiteX16" fmla="*/ 1279922 w 1281503"/>
                  <a:gd name="connsiteY16" fmla="*/ 163860 h 1264573"/>
                  <a:gd name="connsiteX17" fmla="*/ 1229878 w 1281503"/>
                  <a:gd name="connsiteY17" fmla="*/ 1096454 h 1264573"/>
                  <a:gd name="connsiteX18" fmla="*/ 1206140 w 1281503"/>
                  <a:gd name="connsiteY18" fmla="*/ 1124062 h 1264573"/>
                  <a:gd name="connsiteX19" fmla="*/ 834070 w 1281503"/>
                  <a:gd name="connsiteY19" fmla="*/ 1210047 h 1264573"/>
                  <a:gd name="connsiteX20" fmla="*/ 506648 w 1281503"/>
                  <a:gd name="connsiteY20" fmla="*/ 1048401 h 1264573"/>
                  <a:gd name="connsiteX21" fmla="*/ 85390 w 1281503"/>
                  <a:gd name="connsiteY21" fmla="*/ 1179407 h 1264573"/>
                  <a:gd name="connsiteX22" fmla="*/ 52321 w 1281503"/>
                  <a:gd name="connsiteY22" fmla="*/ 1157872 h 1264573"/>
                  <a:gd name="connsiteX23" fmla="*/ 51718 w 1281503"/>
                  <a:gd name="connsiteY23" fmla="*/ 1152134 h 1264573"/>
                  <a:gd name="connsiteX24" fmla="*/ 51718 w 1281503"/>
                  <a:gd name="connsiteY24" fmla="*/ 232990 h 1264573"/>
                  <a:gd name="connsiteX25" fmla="*/ 74526 w 1281503"/>
                  <a:gd name="connsiteY25" fmla="*/ 205401 h 1264573"/>
                  <a:gd name="connsiteX26" fmla="*/ 500862 w 1281503"/>
                  <a:gd name="connsiteY26" fmla="*/ 57150 h 1264573"/>
                  <a:gd name="connsiteX27" fmla="*/ 827001 w 1281503"/>
                  <a:gd name="connsiteY27" fmla="*/ 270793 h 1264573"/>
                  <a:gd name="connsiteX28" fmla="*/ 1197508 w 1281503"/>
                  <a:gd name="connsiteY28" fmla="*/ 152363 h 1264573"/>
                  <a:gd name="connsiteX29" fmla="*/ 1229320 w 1281503"/>
                  <a:gd name="connsiteY29" fmla="*/ 174278 h 1264573"/>
                  <a:gd name="connsiteX30" fmla="*/ 1229878 w 1281503"/>
                  <a:gd name="connsiteY30" fmla="*/ 179859 h 126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81503" h="1264573">
                    <a:moveTo>
                      <a:pt x="1279922" y="163860"/>
                    </a:moveTo>
                    <a:cubicBezTo>
                      <a:pt x="1271072" y="120826"/>
                      <a:pt x="1229013" y="93116"/>
                      <a:pt x="1185982" y="101964"/>
                    </a:cubicBezTo>
                    <a:cubicBezTo>
                      <a:pt x="1185978" y="101966"/>
                      <a:pt x="1185976" y="101966"/>
                      <a:pt x="1185974" y="101966"/>
                    </a:cubicBezTo>
                    <a:lnTo>
                      <a:pt x="834721" y="214089"/>
                    </a:lnTo>
                    <a:lnTo>
                      <a:pt x="507969" y="0"/>
                    </a:lnTo>
                    <a:lnTo>
                      <a:pt x="59531" y="156009"/>
                    </a:lnTo>
                    <a:cubicBezTo>
                      <a:pt x="24484" y="165136"/>
                      <a:pt x="17" y="196773"/>
                      <a:pt x="0" y="232990"/>
                    </a:cubicBezTo>
                    <a:lnTo>
                      <a:pt x="0" y="1152134"/>
                    </a:lnTo>
                    <a:cubicBezTo>
                      <a:pt x="-4" y="1157697"/>
                      <a:pt x="569" y="1163246"/>
                      <a:pt x="1712" y="1168692"/>
                    </a:cubicBezTo>
                    <a:cubicBezTo>
                      <a:pt x="6037" y="1189369"/>
                      <a:pt x="18457" y="1207458"/>
                      <a:pt x="36202" y="1218921"/>
                    </a:cubicBezTo>
                    <a:cubicBezTo>
                      <a:pt x="54099" y="1230492"/>
                      <a:pt x="75270" y="1234436"/>
                      <a:pt x="98394" y="1229413"/>
                    </a:cubicBezTo>
                    <a:lnTo>
                      <a:pt x="502202" y="1103895"/>
                    </a:lnTo>
                    <a:lnTo>
                      <a:pt x="827633" y="1264574"/>
                    </a:lnTo>
                    <a:lnTo>
                      <a:pt x="1216707" y="1174663"/>
                    </a:lnTo>
                    <a:cubicBezTo>
                      <a:pt x="1254264" y="1167553"/>
                      <a:pt x="1281464" y="1134753"/>
                      <a:pt x="1281503" y="1096529"/>
                    </a:cubicBezTo>
                    <a:lnTo>
                      <a:pt x="1281503" y="179877"/>
                    </a:lnTo>
                    <a:cubicBezTo>
                      <a:pt x="1281511" y="174499"/>
                      <a:pt x="1280982" y="169132"/>
                      <a:pt x="1279922" y="163860"/>
                    </a:cubicBezTo>
                    <a:close/>
                    <a:moveTo>
                      <a:pt x="1229878" y="1096454"/>
                    </a:moveTo>
                    <a:cubicBezTo>
                      <a:pt x="1229878" y="1109849"/>
                      <a:pt x="1220316" y="1121364"/>
                      <a:pt x="1206140" y="1124062"/>
                    </a:cubicBezTo>
                    <a:lnTo>
                      <a:pt x="834070" y="1210047"/>
                    </a:lnTo>
                    <a:lnTo>
                      <a:pt x="506648" y="1048401"/>
                    </a:lnTo>
                    <a:lnTo>
                      <a:pt x="85390" y="1179407"/>
                    </a:lnTo>
                    <a:cubicBezTo>
                      <a:pt x="70312" y="1182592"/>
                      <a:pt x="55505" y="1172950"/>
                      <a:pt x="52321" y="1157872"/>
                    </a:cubicBezTo>
                    <a:cubicBezTo>
                      <a:pt x="51922" y="1155985"/>
                      <a:pt x="51720" y="1154062"/>
                      <a:pt x="51718" y="1152134"/>
                    </a:cubicBezTo>
                    <a:lnTo>
                      <a:pt x="51718" y="232990"/>
                    </a:lnTo>
                    <a:cubicBezTo>
                      <a:pt x="51718" y="220303"/>
                      <a:pt x="60294" y="209197"/>
                      <a:pt x="74526" y="205401"/>
                    </a:cubicBezTo>
                    <a:lnTo>
                      <a:pt x="500862" y="57150"/>
                    </a:lnTo>
                    <a:lnTo>
                      <a:pt x="827001" y="270793"/>
                    </a:lnTo>
                    <a:lnTo>
                      <a:pt x="1197508" y="152363"/>
                    </a:lnTo>
                    <a:cubicBezTo>
                      <a:pt x="1212272" y="149961"/>
                      <a:pt x="1226303" y="159627"/>
                      <a:pt x="1229320" y="174278"/>
                    </a:cubicBezTo>
                    <a:cubicBezTo>
                      <a:pt x="1229698" y="176114"/>
                      <a:pt x="1229886" y="177984"/>
                      <a:pt x="1229878" y="179859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8A5D80C-C51D-F30F-68E4-5D571B992986}"/>
                  </a:ext>
                </a:extLst>
              </p:cNvPr>
              <p:cNvSpPr/>
              <p:nvPr/>
            </p:nvSpPr>
            <p:spPr>
              <a:xfrm>
                <a:off x="2644559" y="2446960"/>
                <a:ext cx="578734" cy="400432"/>
              </a:xfrm>
              <a:custGeom>
                <a:avLst/>
                <a:gdLst>
                  <a:gd name="connsiteX0" fmla="*/ 902200 w 949495"/>
                  <a:gd name="connsiteY0" fmla="*/ 360611 h 656965"/>
                  <a:gd name="connsiteX1" fmla="*/ 854966 w 949495"/>
                  <a:gd name="connsiteY1" fmla="*/ 405966 h 656965"/>
                  <a:gd name="connsiteX2" fmla="*/ 855691 w 949495"/>
                  <a:gd name="connsiteY2" fmla="*/ 415119 h 656965"/>
                  <a:gd name="connsiteX3" fmla="*/ 615892 w 949495"/>
                  <a:gd name="connsiteY3" fmla="*/ 567352 h 656965"/>
                  <a:gd name="connsiteX4" fmla="*/ 575113 w 949495"/>
                  <a:gd name="connsiteY4" fmla="*/ 566142 h 656965"/>
                  <a:gd name="connsiteX5" fmla="*/ 409672 w 949495"/>
                  <a:gd name="connsiteY5" fmla="*/ 427732 h 656965"/>
                  <a:gd name="connsiteX6" fmla="*/ 409988 w 949495"/>
                  <a:gd name="connsiteY6" fmla="*/ 424663 h 656965"/>
                  <a:gd name="connsiteX7" fmla="*/ 390920 w 949495"/>
                  <a:gd name="connsiteY7" fmla="*/ 386916 h 656965"/>
                  <a:gd name="connsiteX8" fmla="*/ 391590 w 949495"/>
                  <a:gd name="connsiteY8" fmla="*/ 246943 h 656965"/>
                  <a:gd name="connsiteX9" fmla="*/ 391813 w 949495"/>
                  <a:gd name="connsiteY9" fmla="*/ 246943 h 656965"/>
                  <a:gd name="connsiteX10" fmla="*/ 391813 w 949495"/>
                  <a:gd name="connsiteY10" fmla="*/ 67456 h 656965"/>
                  <a:gd name="connsiteX11" fmla="*/ 371572 w 949495"/>
                  <a:gd name="connsiteY11" fmla="*/ 27533 h 656965"/>
                  <a:gd name="connsiteX12" fmla="*/ 273904 w 949495"/>
                  <a:gd name="connsiteY12" fmla="*/ 0 h 656965"/>
                  <a:gd name="connsiteX13" fmla="*/ 222353 w 949495"/>
                  <a:gd name="connsiteY13" fmla="*/ 15087 h 656965"/>
                  <a:gd name="connsiteX14" fmla="*/ 176998 w 949495"/>
                  <a:gd name="connsiteY14" fmla="*/ 31142 h 656965"/>
                  <a:gd name="connsiteX15" fmla="*/ 115011 w 949495"/>
                  <a:gd name="connsiteY15" fmla="*/ 32203 h 656965"/>
                  <a:gd name="connsiteX16" fmla="*/ 63944 w 949495"/>
                  <a:gd name="connsiteY16" fmla="*/ 81669 h 656965"/>
                  <a:gd name="connsiteX17" fmla="*/ 63944 w 949495"/>
                  <a:gd name="connsiteY17" fmla="*/ 189570 h 656965"/>
                  <a:gd name="connsiteX18" fmla="*/ 108798 w 949495"/>
                  <a:gd name="connsiteY18" fmla="*/ 238851 h 656965"/>
                  <a:gd name="connsiteX19" fmla="*/ 186077 w 949495"/>
                  <a:gd name="connsiteY19" fmla="*/ 235539 h 656965"/>
                  <a:gd name="connsiteX20" fmla="*/ 240529 w 949495"/>
                  <a:gd name="connsiteY20" fmla="*/ 214964 h 656965"/>
                  <a:gd name="connsiteX21" fmla="*/ 273625 w 949495"/>
                  <a:gd name="connsiteY21" fmla="*/ 205197 h 656965"/>
                  <a:gd name="connsiteX22" fmla="*/ 340021 w 949495"/>
                  <a:gd name="connsiteY22" fmla="*/ 227707 h 656965"/>
                  <a:gd name="connsiteX23" fmla="*/ 339277 w 949495"/>
                  <a:gd name="connsiteY23" fmla="*/ 383772 h 656965"/>
                  <a:gd name="connsiteX24" fmla="*/ 315855 w 949495"/>
                  <a:gd name="connsiteY24" fmla="*/ 419528 h 656965"/>
                  <a:gd name="connsiteX25" fmla="*/ 69060 w 949495"/>
                  <a:gd name="connsiteY25" fmla="*/ 567612 h 656965"/>
                  <a:gd name="connsiteX26" fmla="*/ 47536 w 949495"/>
                  <a:gd name="connsiteY26" fmla="*/ 562310 h 656965"/>
                  <a:gd name="connsiteX27" fmla="*/ 0 w 949495"/>
                  <a:gd name="connsiteY27" fmla="*/ 609429 h 656965"/>
                  <a:gd name="connsiteX28" fmla="*/ 47119 w 949495"/>
                  <a:gd name="connsiteY28" fmla="*/ 656965 h 656965"/>
                  <a:gd name="connsiteX29" fmla="*/ 94566 w 949495"/>
                  <a:gd name="connsiteY29" fmla="*/ 612539 h 656965"/>
                  <a:gd name="connsiteX30" fmla="*/ 339295 w 949495"/>
                  <a:gd name="connsiteY30" fmla="*/ 465572 h 656965"/>
                  <a:gd name="connsiteX31" fmla="*/ 378362 w 949495"/>
                  <a:gd name="connsiteY31" fmla="*/ 468995 h 656965"/>
                  <a:gd name="connsiteX32" fmla="*/ 546966 w 949495"/>
                  <a:gd name="connsiteY32" fmla="*/ 610046 h 656965"/>
                  <a:gd name="connsiteX33" fmla="*/ 594781 w 949495"/>
                  <a:gd name="connsiteY33" fmla="*/ 656581 h 656965"/>
                  <a:gd name="connsiteX34" fmla="*/ 641230 w 949495"/>
                  <a:gd name="connsiteY34" fmla="*/ 612298 h 656965"/>
                  <a:gd name="connsiteX35" fmla="*/ 890964 w 949495"/>
                  <a:gd name="connsiteY35" fmla="*/ 453740 h 656965"/>
                  <a:gd name="connsiteX36" fmla="*/ 948127 w 949495"/>
                  <a:gd name="connsiteY36" fmla="*/ 419076 h 656965"/>
                  <a:gd name="connsiteX37" fmla="*/ 913463 w 949495"/>
                  <a:gd name="connsiteY37" fmla="*/ 361913 h 656965"/>
                  <a:gd name="connsiteX38" fmla="*/ 902126 w 949495"/>
                  <a:gd name="connsiteY38" fmla="*/ 360555 h 656965"/>
                  <a:gd name="connsiteX39" fmla="*/ 213703 w 949495"/>
                  <a:gd name="connsiteY39" fmla="*/ 170706 h 656965"/>
                  <a:gd name="connsiteX40" fmla="*/ 177500 w 949495"/>
                  <a:gd name="connsiteY40" fmla="*/ 184528 h 656965"/>
                  <a:gd name="connsiteX41" fmla="*/ 115532 w 949495"/>
                  <a:gd name="connsiteY41" fmla="*/ 187542 h 656965"/>
                  <a:gd name="connsiteX42" fmla="*/ 115532 w 949495"/>
                  <a:gd name="connsiteY42" fmla="*/ 83958 h 656965"/>
                  <a:gd name="connsiteX43" fmla="*/ 186597 w 949495"/>
                  <a:gd name="connsiteY43" fmla="*/ 81949 h 656965"/>
                  <a:gd name="connsiteX44" fmla="*/ 243357 w 949495"/>
                  <a:gd name="connsiteY44" fmla="*/ 62340 h 656965"/>
                  <a:gd name="connsiteX45" fmla="*/ 273829 w 949495"/>
                  <a:gd name="connsiteY45" fmla="*/ 51736 h 656965"/>
                  <a:gd name="connsiteX46" fmla="*/ 340076 w 949495"/>
                  <a:gd name="connsiteY46" fmla="*/ 68647 h 656965"/>
                  <a:gd name="connsiteX47" fmla="*/ 340076 w 949495"/>
                  <a:gd name="connsiteY47" fmla="*/ 172343 h 656965"/>
                  <a:gd name="connsiteX48" fmla="*/ 273829 w 949495"/>
                  <a:gd name="connsiteY48" fmla="*/ 153498 h 656965"/>
                  <a:gd name="connsiteX49" fmla="*/ 213703 w 949495"/>
                  <a:gd name="connsiteY49" fmla="*/ 170706 h 656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949495" h="656965">
                    <a:moveTo>
                      <a:pt x="902200" y="360611"/>
                    </a:moveTo>
                    <a:cubicBezTo>
                      <a:pt x="876632" y="360092"/>
                      <a:pt x="855485" y="380399"/>
                      <a:pt x="854966" y="405966"/>
                    </a:cubicBezTo>
                    <a:cubicBezTo>
                      <a:pt x="854905" y="409034"/>
                      <a:pt x="855146" y="412100"/>
                      <a:pt x="855691" y="415119"/>
                    </a:cubicBezTo>
                    <a:lnTo>
                      <a:pt x="615892" y="567352"/>
                    </a:lnTo>
                    <a:cubicBezTo>
                      <a:pt x="603233" y="560611"/>
                      <a:pt x="588151" y="560165"/>
                      <a:pt x="575113" y="566142"/>
                    </a:cubicBezTo>
                    <a:lnTo>
                      <a:pt x="409672" y="427732"/>
                    </a:lnTo>
                    <a:cubicBezTo>
                      <a:pt x="409672" y="426690"/>
                      <a:pt x="409988" y="425704"/>
                      <a:pt x="409988" y="424663"/>
                    </a:cubicBezTo>
                    <a:cubicBezTo>
                      <a:pt x="409955" y="409774"/>
                      <a:pt x="402884" y="395777"/>
                      <a:pt x="390920" y="386916"/>
                    </a:cubicBezTo>
                    <a:lnTo>
                      <a:pt x="391590" y="246943"/>
                    </a:lnTo>
                    <a:lnTo>
                      <a:pt x="391813" y="246943"/>
                    </a:lnTo>
                    <a:lnTo>
                      <a:pt x="391813" y="67456"/>
                    </a:lnTo>
                    <a:cubicBezTo>
                      <a:pt x="391772" y="51694"/>
                      <a:pt x="384264" y="36883"/>
                      <a:pt x="371572" y="27533"/>
                    </a:cubicBezTo>
                    <a:cubicBezTo>
                      <a:pt x="346588" y="9265"/>
                      <a:pt x="313753" y="0"/>
                      <a:pt x="273904" y="0"/>
                    </a:cubicBezTo>
                    <a:cubicBezTo>
                      <a:pt x="256175" y="0"/>
                      <a:pt x="239748" y="7330"/>
                      <a:pt x="222353" y="15087"/>
                    </a:cubicBezTo>
                    <a:cubicBezTo>
                      <a:pt x="208140" y="21450"/>
                      <a:pt x="193444" y="27998"/>
                      <a:pt x="176998" y="31142"/>
                    </a:cubicBezTo>
                    <a:cubicBezTo>
                      <a:pt x="171994" y="32110"/>
                      <a:pt x="157185" y="33505"/>
                      <a:pt x="115011" y="32203"/>
                    </a:cubicBezTo>
                    <a:cubicBezTo>
                      <a:pt x="87260" y="31788"/>
                      <a:pt x="64413" y="53920"/>
                      <a:pt x="63944" y="81669"/>
                    </a:cubicBezTo>
                    <a:lnTo>
                      <a:pt x="63944" y="189570"/>
                    </a:lnTo>
                    <a:cubicBezTo>
                      <a:pt x="63840" y="215148"/>
                      <a:pt x="83324" y="236553"/>
                      <a:pt x="108798" y="238851"/>
                    </a:cubicBezTo>
                    <a:cubicBezTo>
                      <a:pt x="134593" y="241079"/>
                      <a:pt x="160567" y="239967"/>
                      <a:pt x="186077" y="235539"/>
                    </a:cubicBezTo>
                    <a:cubicBezTo>
                      <a:pt x="205476" y="232604"/>
                      <a:pt x="224035" y="225590"/>
                      <a:pt x="240529" y="214964"/>
                    </a:cubicBezTo>
                    <a:cubicBezTo>
                      <a:pt x="250947" y="208676"/>
                      <a:pt x="256677" y="205197"/>
                      <a:pt x="273625" y="205197"/>
                    </a:cubicBezTo>
                    <a:cubicBezTo>
                      <a:pt x="283857" y="205829"/>
                      <a:pt x="323091" y="221084"/>
                      <a:pt x="340021" y="227707"/>
                    </a:cubicBezTo>
                    <a:lnTo>
                      <a:pt x="339277" y="383772"/>
                    </a:lnTo>
                    <a:cubicBezTo>
                      <a:pt x="326189" y="391247"/>
                      <a:pt x="317479" y="404545"/>
                      <a:pt x="315855" y="419528"/>
                    </a:cubicBezTo>
                    <a:lnTo>
                      <a:pt x="69060" y="567612"/>
                    </a:lnTo>
                    <a:cubicBezTo>
                      <a:pt x="62413" y="564146"/>
                      <a:pt x="55032" y="562327"/>
                      <a:pt x="47536" y="562310"/>
                    </a:cubicBezTo>
                    <a:cubicBezTo>
                      <a:pt x="21398" y="562195"/>
                      <a:pt x="116" y="583291"/>
                      <a:pt x="0" y="609429"/>
                    </a:cubicBezTo>
                    <a:cubicBezTo>
                      <a:pt x="-115" y="635567"/>
                      <a:pt x="20982" y="656849"/>
                      <a:pt x="47119" y="656965"/>
                    </a:cubicBezTo>
                    <a:cubicBezTo>
                      <a:pt x="72210" y="657074"/>
                      <a:pt x="93027" y="637583"/>
                      <a:pt x="94566" y="612539"/>
                    </a:cubicBezTo>
                    <a:lnTo>
                      <a:pt x="339295" y="465572"/>
                    </a:lnTo>
                    <a:cubicBezTo>
                      <a:pt x="351123" y="472585"/>
                      <a:pt x="365496" y="473845"/>
                      <a:pt x="378362" y="468995"/>
                    </a:cubicBezTo>
                    <a:lnTo>
                      <a:pt x="546966" y="610046"/>
                    </a:lnTo>
                    <a:cubicBezTo>
                      <a:pt x="547320" y="636101"/>
                      <a:pt x="568727" y="656935"/>
                      <a:pt x="594781" y="656581"/>
                    </a:cubicBezTo>
                    <a:cubicBezTo>
                      <a:pt x="619464" y="656245"/>
                      <a:pt x="639718" y="636938"/>
                      <a:pt x="641230" y="612298"/>
                    </a:cubicBezTo>
                    <a:lnTo>
                      <a:pt x="890964" y="453740"/>
                    </a:lnTo>
                    <a:cubicBezTo>
                      <a:pt x="916320" y="459953"/>
                      <a:pt x="941913" y="444432"/>
                      <a:pt x="948127" y="419076"/>
                    </a:cubicBezTo>
                    <a:cubicBezTo>
                      <a:pt x="954338" y="393717"/>
                      <a:pt x="938819" y="368126"/>
                      <a:pt x="913463" y="361913"/>
                    </a:cubicBezTo>
                    <a:cubicBezTo>
                      <a:pt x="909751" y="361003"/>
                      <a:pt x="905945" y="360547"/>
                      <a:pt x="902126" y="360555"/>
                    </a:cubicBezTo>
                    <a:close/>
                    <a:moveTo>
                      <a:pt x="213703" y="170706"/>
                    </a:moveTo>
                    <a:cubicBezTo>
                      <a:pt x="204159" y="176492"/>
                      <a:pt x="195899" y="181459"/>
                      <a:pt x="177500" y="184528"/>
                    </a:cubicBezTo>
                    <a:cubicBezTo>
                      <a:pt x="157051" y="188115"/>
                      <a:pt x="136232" y="189127"/>
                      <a:pt x="115532" y="187542"/>
                    </a:cubicBezTo>
                    <a:lnTo>
                      <a:pt x="115532" y="83958"/>
                    </a:lnTo>
                    <a:cubicBezTo>
                      <a:pt x="162525" y="85334"/>
                      <a:pt x="178598" y="83474"/>
                      <a:pt x="186597" y="81949"/>
                    </a:cubicBezTo>
                    <a:cubicBezTo>
                      <a:pt x="208922" y="77688"/>
                      <a:pt x="228027" y="69168"/>
                      <a:pt x="243357" y="62340"/>
                    </a:cubicBezTo>
                    <a:cubicBezTo>
                      <a:pt x="255561" y="56871"/>
                      <a:pt x="267113" y="51736"/>
                      <a:pt x="273829" y="51736"/>
                    </a:cubicBezTo>
                    <a:cubicBezTo>
                      <a:pt x="301939" y="51736"/>
                      <a:pt x="324208" y="57429"/>
                      <a:pt x="340076" y="68647"/>
                    </a:cubicBezTo>
                    <a:lnTo>
                      <a:pt x="340076" y="172343"/>
                    </a:lnTo>
                    <a:cubicBezTo>
                      <a:pt x="307148" y="159823"/>
                      <a:pt x="286852" y="153498"/>
                      <a:pt x="273829" y="153498"/>
                    </a:cubicBezTo>
                    <a:cubicBezTo>
                      <a:pt x="242185" y="153498"/>
                      <a:pt x="227079" y="162632"/>
                      <a:pt x="213703" y="170706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644DAE2-5A68-422C-80E1-5CC516BE4263}"/>
              </a:ext>
            </a:extLst>
          </p:cNvPr>
          <p:cNvGrpSpPr/>
          <p:nvPr/>
        </p:nvGrpSpPr>
        <p:grpSpPr>
          <a:xfrm>
            <a:off x="8025081" y="1435767"/>
            <a:ext cx="3119630" cy="4838034"/>
            <a:chOff x="8025081" y="1435767"/>
            <a:chExt cx="3119630" cy="4838034"/>
          </a:xfrm>
        </p:grpSpPr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DDBE4B10-E5D8-FF5C-54C4-935DE25D7739}"/>
                </a:ext>
              </a:extLst>
            </p:cNvPr>
            <p:cNvSpPr/>
            <p:nvPr/>
          </p:nvSpPr>
          <p:spPr>
            <a:xfrm rot="5400000" flipH="1">
              <a:off x="7483634" y="2612723"/>
              <a:ext cx="4838034" cy="2484121"/>
            </a:xfrm>
            <a:prstGeom prst="round2SameRect">
              <a:avLst>
                <a:gd name="adj1" fmla="val 5758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id="{D8A647A8-01AB-6767-8956-8BB2A0F5ACB5}"/>
                </a:ext>
              </a:extLst>
            </p:cNvPr>
            <p:cNvSpPr/>
            <p:nvPr/>
          </p:nvSpPr>
          <p:spPr>
            <a:xfrm rot="16200000">
              <a:off x="5923818" y="3537030"/>
              <a:ext cx="4838034" cy="63550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5DE78F3-36B5-4EB6-158A-6EE8AC25905E}"/>
                </a:ext>
              </a:extLst>
            </p:cNvPr>
            <p:cNvSpPr/>
            <p:nvPr/>
          </p:nvSpPr>
          <p:spPr>
            <a:xfrm>
              <a:off x="9016024" y="1846002"/>
              <a:ext cx="1773254" cy="1773256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BC42BE-B32E-D999-00E2-635FFE41ECD5}"/>
                </a:ext>
              </a:extLst>
            </p:cNvPr>
            <p:cNvSpPr txBox="1"/>
            <p:nvPr/>
          </p:nvSpPr>
          <p:spPr>
            <a:xfrm>
              <a:off x="8065836" y="5785401"/>
              <a:ext cx="55399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31000"/>
                    </a:schemeClr>
                  </a:solidFill>
                  <a:latin typeface="+mn-ea"/>
                </a:rPr>
                <a:t>03</a:t>
              </a:r>
              <a:endParaRPr lang="zh-CN" altLang="en-US" sz="2400" dirty="0">
                <a:solidFill>
                  <a:schemeClr val="bg1">
                    <a:alpha val="31000"/>
                  </a:schemeClr>
                </a:solidFill>
                <a:latin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6C9B07C-FD6E-2AAE-E6FC-32966728235C}"/>
                </a:ext>
              </a:extLst>
            </p:cNvPr>
            <p:cNvSpPr txBox="1"/>
            <p:nvPr/>
          </p:nvSpPr>
          <p:spPr>
            <a:xfrm>
              <a:off x="8779187" y="4061281"/>
              <a:ext cx="2246927" cy="2135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  <a:endParaRPr lang="en-US" altLang="zh-CN" sz="1600" dirty="0">
                <a:latin typeface="+mn-ea"/>
              </a:endParaRP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  <a:p>
              <a:pPr algn="just"/>
              <a:r>
                <a:rPr lang="zh-CN" altLang="en-US" sz="1600" dirty="0">
                  <a:latin typeface="+mn-ea"/>
                </a:rPr>
                <a:t>根据需求输入相应内容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9A98F8B-F975-0541-0F3C-63B429D1E919}"/>
                </a:ext>
              </a:extLst>
            </p:cNvPr>
            <p:cNvSpPr txBox="1"/>
            <p:nvPr/>
          </p:nvSpPr>
          <p:spPr>
            <a:xfrm>
              <a:off x="8065836" y="1653210"/>
              <a:ext cx="553998" cy="17757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输入标题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4C660E1-975F-79B8-092F-E3F8F5ED0356}"/>
                </a:ext>
              </a:extLst>
            </p:cNvPr>
            <p:cNvGrpSpPr/>
            <p:nvPr/>
          </p:nvGrpSpPr>
          <p:grpSpPr>
            <a:xfrm>
              <a:off x="9473612" y="2309605"/>
              <a:ext cx="858078" cy="846050"/>
              <a:chOff x="5205877" y="2513440"/>
              <a:chExt cx="1797561" cy="1772364"/>
            </a:xfrm>
            <a:solidFill>
              <a:schemeClr val="accent1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3BD07D6-5A9C-D1C9-3ED9-FAC2CFE7590A}"/>
                  </a:ext>
                </a:extLst>
              </p:cNvPr>
              <p:cNvSpPr/>
              <p:nvPr/>
            </p:nvSpPr>
            <p:spPr>
              <a:xfrm>
                <a:off x="6441506" y="3487288"/>
                <a:ext cx="561932" cy="69564"/>
              </a:xfrm>
              <a:custGeom>
                <a:avLst/>
                <a:gdLst>
                  <a:gd name="connsiteX0" fmla="*/ 527149 w 561932"/>
                  <a:gd name="connsiteY0" fmla="*/ 69564 h 69564"/>
                  <a:gd name="connsiteX1" fmla="*/ 34783 w 561932"/>
                  <a:gd name="connsiteY1" fmla="*/ 69564 h 69564"/>
                  <a:gd name="connsiteX2" fmla="*/ 0 w 561932"/>
                  <a:gd name="connsiteY2" fmla="*/ 34781 h 69564"/>
                  <a:gd name="connsiteX3" fmla="*/ 34783 w 561932"/>
                  <a:gd name="connsiteY3" fmla="*/ 0 h 69564"/>
                  <a:gd name="connsiteX4" fmla="*/ 527151 w 561932"/>
                  <a:gd name="connsiteY4" fmla="*/ 0 h 69564"/>
                  <a:gd name="connsiteX5" fmla="*/ 561932 w 561932"/>
                  <a:gd name="connsiteY5" fmla="*/ 34781 h 69564"/>
                  <a:gd name="connsiteX6" fmla="*/ 527149 w 561932"/>
                  <a:gd name="connsiteY6" fmla="*/ 69564 h 6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1932" h="69564">
                    <a:moveTo>
                      <a:pt x="527149" y="69564"/>
                    </a:moveTo>
                    <a:lnTo>
                      <a:pt x="34783" y="69564"/>
                    </a:lnTo>
                    <a:cubicBezTo>
                      <a:pt x="15571" y="69564"/>
                      <a:pt x="0" y="53993"/>
                      <a:pt x="0" y="34781"/>
                    </a:cubicBezTo>
                    <a:cubicBezTo>
                      <a:pt x="0" y="15571"/>
                      <a:pt x="15571" y="0"/>
                      <a:pt x="34783" y="0"/>
                    </a:cubicBezTo>
                    <a:lnTo>
                      <a:pt x="527151" y="0"/>
                    </a:lnTo>
                    <a:cubicBezTo>
                      <a:pt x="546361" y="0"/>
                      <a:pt x="561932" y="15571"/>
                      <a:pt x="561932" y="34781"/>
                    </a:cubicBezTo>
                    <a:cubicBezTo>
                      <a:pt x="561932" y="53993"/>
                      <a:pt x="546359" y="69564"/>
                      <a:pt x="527149" y="6956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F5EE7BD-9CF4-6D31-ECE9-F83D512AE2BC}"/>
                  </a:ext>
                </a:extLst>
              </p:cNvPr>
              <p:cNvSpPr/>
              <p:nvPr/>
            </p:nvSpPr>
            <p:spPr>
              <a:xfrm>
                <a:off x="6687684" y="3241108"/>
                <a:ext cx="69564" cy="561934"/>
              </a:xfrm>
              <a:custGeom>
                <a:avLst/>
                <a:gdLst>
                  <a:gd name="connsiteX0" fmla="*/ 34783 w 69564"/>
                  <a:gd name="connsiteY0" fmla="*/ 561934 h 561934"/>
                  <a:gd name="connsiteX1" fmla="*/ 0 w 69564"/>
                  <a:gd name="connsiteY1" fmla="*/ 527151 h 561934"/>
                  <a:gd name="connsiteX2" fmla="*/ 0 w 69564"/>
                  <a:gd name="connsiteY2" fmla="*/ 34783 h 561934"/>
                  <a:gd name="connsiteX3" fmla="*/ 34783 w 69564"/>
                  <a:gd name="connsiteY3" fmla="*/ 0 h 561934"/>
                  <a:gd name="connsiteX4" fmla="*/ 69564 w 69564"/>
                  <a:gd name="connsiteY4" fmla="*/ 34783 h 561934"/>
                  <a:gd name="connsiteX5" fmla="*/ 69564 w 69564"/>
                  <a:gd name="connsiteY5" fmla="*/ 527151 h 561934"/>
                  <a:gd name="connsiteX6" fmla="*/ 34783 w 69564"/>
                  <a:gd name="connsiteY6" fmla="*/ 561934 h 56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564" h="561934">
                    <a:moveTo>
                      <a:pt x="34783" y="561934"/>
                    </a:moveTo>
                    <a:cubicBezTo>
                      <a:pt x="15571" y="561934"/>
                      <a:pt x="0" y="546363"/>
                      <a:pt x="0" y="527151"/>
                    </a:cubicBezTo>
                    <a:lnTo>
                      <a:pt x="0" y="34783"/>
                    </a:lnTo>
                    <a:cubicBezTo>
                      <a:pt x="0" y="15571"/>
                      <a:pt x="15571" y="0"/>
                      <a:pt x="34783" y="0"/>
                    </a:cubicBezTo>
                    <a:cubicBezTo>
                      <a:pt x="53993" y="0"/>
                      <a:pt x="69564" y="15571"/>
                      <a:pt x="69564" y="34783"/>
                    </a:cubicBezTo>
                    <a:lnTo>
                      <a:pt x="69564" y="527151"/>
                    </a:lnTo>
                    <a:cubicBezTo>
                      <a:pt x="69562" y="546363"/>
                      <a:pt x="53993" y="561934"/>
                      <a:pt x="34783" y="56193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921ADFE-E3B7-9F13-26E4-BF8C3F2F047D}"/>
                  </a:ext>
                </a:extLst>
              </p:cNvPr>
              <p:cNvSpPr/>
              <p:nvPr/>
            </p:nvSpPr>
            <p:spPr>
              <a:xfrm>
                <a:off x="5205877" y="2513440"/>
                <a:ext cx="1669959" cy="1772364"/>
              </a:xfrm>
              <a:custGeom>
                <a:avLst/>
                <a:gdLst>
                  <a:gd name="connsiteX0" fmla="*/ 1230573 w 1669959"/>
                  <a:gd name="connsiteY0" fmla="*/ 1772365 h 1772364"/>
                  <a:gd name="connsiteX1" fmla="*/ 1211523 w 1669959"/>
                  <a:gd name="connsiteY1" fmla="*/ 1766661 h 1772364"/>
                  <a:gd name="connsiteX2" fmla="*/ 1030827 w 1669959"/>
                  <a:gd name="connsiteY2" fmla="*/ 1718889 h 1772364"/>
                  <a:gd name="connsiteX3" fmla="*/ 989763 w 1669959"/>
                  <a:gd name="connsiteY3" fmla="*/ 1718889 h 1772364"/>
                  <a:gd name="connsiteX4" fmla="*/ 924115 w 1669959"/>
                  <a:gd name="connsiteY4" fmla="*/ 1719393 h 1772364"/>
                  <a:gd name="connsiteX5" fmla="*/ 923849 w 1669959"/>
                  <a:gd name="connsiteY5" fmla="*/ 1719393 h 1772364"/>
                  <a:gd name="connsiteX6" fmla="*/ 34946 w 1669959"/>
                  <a:gd name="connsiteY6" fmla="*/ 1719393 h 1772364"/>
                  <a:gd name="connsiteX7" fmla="*/ 164 w 1669959"/>
                  <a:gd name="connsiteY7" fmla="*/ 1684610 h 1772364"/>
                  <a:gd name="connsiteX8" fmla="*/ 164 w 1669959"/>
                  <a:gd name="connsiteY8" fmla="*/ 1642812 h 1772364"/>
                  <a:gd name="connsiteX9" fmla="*/ 39239 w 1669959"/>
                  <a:gd name="connsiteY9" fmla="*/ 1497133 h 1772364"/>
                  <a:gd name="connsiteX10" fmla="*/ 148254 w 1669959"/>
                  <a:gd name="connsiteY10" fmla="*/ 1385092 h 1772364"/>
                  <a:gd name="connsiteX11" fmla="*/ 361817 w 1669959"/>
                  <a:gd name="connsiteY11" fmla="*/ 1307238 h 1772364"/>
                  <a:gd name="connsiteX12" fmla="*/ 363121 w 1669959"/>
                  <a:gd name="connsiteY12" fmla="*/ 1307039 h 1772364"/>
                  <a:gd name="connsiteX13" fmla="*/ 495593 w 1669959"/>
                  <a:gd name="connsiteY13" fmla="*/ 1280488 h 1772364"/>
                  <a:gd name="connsiteX14" fmla="*/ 620880 w 1669959"/>
                  <a:gd name="connsiteY14" fmla="*/ 1223029 h 1772364"/>
                  <a:gd name="connsiteX15" fmla="*/ 623808 w 1669959"/>
                  <a:gd name="connsiteY15" fmla="*/ 1215411 h 1772364"/>
                  <a:gd name="connsiteX16" fmla="*/ 622621 w 1669959"/>
                  <a:gd name="connsiteY16" fmla="*/ 1140848 h 1772364"/>
                  <a:gd name="connsiteX17" fmla="*/ 490415 w 1669959"/>
                  <a:gd name="connsiteY17" fmla="*/ 875130 h 1772364"/>
                  <a:gd name="connsiteX18" fmla="*/ 445052 w 1669959"/>
                  <a:gd name="connsiteY18" fmla="*/ 819848 h 1772364"/>
                  <a:gd name="connsiteX19" fmla="*/ 386643 w 1669959"/>
                  <a:gd name="connsiteY19" fmla="*/ 651670 h 1772364"/>
                  <a:gd name="connsiteX20" fmla="*/ 386602 w 1669959"/>
                  <a:gd name="connsiteY20" fmla="*/ 649935 h 1772364"/>
                  <a:gd name="connsiteX21" fmla="*/ 419393 w 1669959"/>
                  <a:gd name="connsiteY21" fmla="*/ 584742 h 1772364"/>
                  <a:gd name="connsiteX22" fmla="*/ 420198 w 1669959"/>
                  <a:gd name="connsiteY22" fmla="*/ 584000 h 1772364"/>
                  <a:gd name="connsiteX23" fmla="*/ 421208 w 1669959"/>
                  <a:gd name="connsiteY23" fmla="*/ 582962 h 1772364"/>
                  <a:gd name="connsiteX24" fmla="*/ 419320 w 1669959"/>
                  <a:gd name="connsiteY24" fmla="*/ 569846 h 1772364"/>
                  <a:gd name="connsiteX25" fmla="*/ 418392 w 1669959"/>
                  <a:gd name="connsiteY25" fmla="*/ 564980 h 1772364"/>
                  <a:gd name="connsiteX26" fmla="*/ 416210 w 1669959"/>
                  <a:gd name="connsiteY26" fmla="*/ 308541 h 1772364"/>
                  <a:gd name="connsiteX27" fmla="*/ 505706 w 1669959"/>
                  <a:gd name="connsiteY27" fmla="*/ 138585 h 1772364"/>
                  <a:gd name="connsiteX28" fmla="*/ 506098 w 1669959"/>
                  <a:gd name="connsiteY28" fmla="*/ 138248 h 1772364"/>
                  <a:gd name="connsiteX29" fmla="*/ 537218 w 1669959"/>
                  <a:gd name="connsiteY29" fmla="*/ 105432 h 1772364"/>
                  <a:gd name="connsiteX30" fmla="*/ 539203 w 1669959"/>
                  <a:gd name="connsiteY30" fmla="*/ 102015 h 1772364"/>
                  <a:gd name="connsiteX31" fmla="*/ 537166 w 1669959"/>
                  <a:gd name="connsiteY31" fmla="*/ 97162 h 1772364"/>
                  <a:gd name="connsiteX32" fmla="*/ 529680 w 1669959"/>
                  <a:gd name="connsiteY32" fmla="*/ 50609 h 1772364"/>
                  <a:gd name="connsiteX33" fmla="*/ 574552 w 1669959"/>
                  <a:gd name="connsiteY33" fmla="*/ 7496 h 1772364"/>
                  <a:gd name="connsiteX34" fmla="*/ 613046 w 1669959"/>
                  <a:gd name="connsiteY34" fmla="*/ 2618 h 1772364"/>
                  <a:gd name="connsiteX35" fmla="*/ 615131 w 1669959"/>
                  <a:gd name="connsiteY35" fmla="*/ 2510 h 1772364"/>
                  <a:gd name="connsiteX36" fmla="*/ 746156 w 1669959"/>
                  <a:gd name="connsiteY36" fmla="*/ 1906 h 1772364"/>
                  <a:gd name="connsiteX37" fmla="*/ 1187798 w 1669959"/>
                  <a:gd name="connsiteY37" fmla="*/ 153450 h 1772364"/>
                  <a:gd name="connsiteX38" fmla="*/ 1188561 w 1669959"/>
                  <a:gd name="connsiteY38" fmla="*/ 154333 h 1772364"/>
                  <a:gd name="connsiteX39" fmla="*/ 1245859 w 1669959"/>
                  <a:gd name="connsiteY39" fmla="*/ 269777 h 1772364"/>
                  <a:gd name="connsiteX40" fmla="*/ 1253409 w 1669959"/>
                  <a:gd name="connsiteY40" fmla="*/ 307120 h 1772364"/>
                  <a:gd name="connsiteX41" fmla="*/ 1260443 w 1669959"/>
                  <a:gd name="connsiteY41" fmla="*/ 486220 h 1772364"/>
                  <a:gd name="connsiteX42" fmla="*/ 1251515 w 1669959"/>
                  <a:gd name="connsiteY42" fmla="*/ 570259 h 1772364"/>
                  <a:gd name="connsiteX43" fmla="*/ 1252175 w 1669959"/>
                  <a:gd name="connsiteY43" fmla="*/ 581247 h 1772364"/>
                  <a:gd name="connsiteX44" fmla="*/ 1257142 w 1669959"/>
                  <a:gd name="connsiteY44" fmla="*/ 586709 h 1772364"/>
                  <a:gd name="connsiteX45" fmla="*/ 1279398 w 1669959"/>
                  <a:gd name="connsiteY45" fmla="*/ 621516 h 1772364"/>
                  <a:gd name="connsiteX46" fmla="*/ 1283254 w 1669959"/>
                  <a:gd name="connsiteY46" fmla="*/ 649938 h 1772364"/>
                  <a:gd name="connsiteX47" fmla="*/ 1283212 w 1669959"/>
                  <a:gd name="connsiteY47" fmla="*/ 651678 h 1772364"/>
                  <a:gd name="connsiteX48" fmla="*/ 1224798 w 1669959"/>
                  <a:gd name="connsiteY48" fmla="*/ 819848 h 1772364"/>
                  <a:gd name="connsiteX49" fmla="*/ 1179428 w 1669959"/>
                  <a:gd name="connsiteY49" fmla="*/ 875143 h 1772364"/>
                  <a:gd name="connsiteX50" fmla="*/ 1047228 w 1669959"/>
                  <a:gd name="connsiteY50" fmla="*/ 1140852 h 1772364"/>
                  <a:gd name="connsiteX51" fmla="*/ 1046043 w 1669959"/>
                  <a:gd name="connsiteY51" fmla="*/ 1215413 h 1772364"/>
                  <a:gd name="connsiteX52" fmla="*/ 1048971 w 1669959"/>
                  <a:gd name="connsiteY52" fmla="*/ 1223031 h 1772364"/>
                  <a:gd name="connsiteX53" fmla="*/ 1174818 w 1669959"/>
                  <a:gd name="connsiteY53" fmla="*/ 1280635 h 1772364"/>
                  <a:gd name="connsiteX54" fmla="*/ 1306728 w 1669959"/>
                  <a:gd name="connsiteY54" fmla="*/ 1307041 h 1772364"/>
                  <a:gd name="connsiteX55" fmla="*/ 1308419 w 1669959"/>
                  <a:gd name="connsiteY55" fmla="*/ 1307310 h 1772364"/>
                  <a:gd name="connsiteX56" fmla="*/ 1523301 w 1669959"/>
                  <a:gd name="connsiteY56" fmla="*/ 1387164 h 1772364"/>
                  <a:gd name="connsiteX57" fmla="*/ 1632113 w 1669959"/>
                  <a:gd name="connsiteY57" fmla="*/ 1498997 h 1772364"/>
                  <a:gd name="connsiteX58" fmla="*/ 1669685 w 1669959"/>
                  <a:gd name="connsiteY58" fmla="*/ 1643070 h 1772364"/>
                  <a:gd name="connsiteX59" fmla="*/ 1669685 w 1669959"/>
                  <a:gd name="connsiteY59" fmla="*/ 1684616 h 1772364"/>
                  <a:gd name="connsiteX60" fmla="*/ 1634902 w 1669959"/>
                  <a:gd name="connsiteY60" fmla="*/ 1719399 h 1772364"/>
                  <a:gd name="connsiteX61" fmla="*/ 1400496 w 1669959"/>
                  <a:gd name="connsiteY61" fmla="*/ 1719399 h 1772364"/>
                  <a:gd name="connsiteX62" fmla="*/ 1394565 w 1669959"/>
                  <a:gd name="connsiteY62" fmla="*/ 1718894 h 1772364"/>
                  <a:gd name="connsiteX63" fmla="*/ 1340516 w 1669959"/>
                  <a:gd name="connsiteY63" fmla="*/ 1718894 h 1772364"/>
                  <a:gd name="connsiteX64" fmla="*/ 1305733 w 1669959"/>
                  <a:gd name="connsiteY64" fmla="*/ 1684111 h 1772364"/>
                  <a:gd name="connsiteX65" fmla="*/ 1340516 w 1669959"/>
                  <a:gd name="connsiteY65" fmla="*/ 1649328 h 1772364"/>
                  <a:gd name="connsiteX66" fmla="*/ 1437425 w 1669959"/>
                  <a:gd name="connsiteY66" fmla="*/ 1649328 h 1772364"/>
                  <a:gd name="connsiteX67" fmla="*/ 1443356 w 1669959"/>
                  <a:gd name="connsiteY67" fmla="*/ 1649833 h 1772364"/>
                  <a:gd name="connsiteX68" fmla="*/ 1600122 w 1669959"/>
                  <a:gd name="connsiteY68" fmla="*/ 1649833 h 1772364"/>
                  <a:gd name="connsiteX69" fmla="*/ 1600122 w 1669959"/>
                  <a:gd name="connsiteY69" fmla="*/ 1641813 h 1772364"/>
                  <a:gd name="connsiteX70" fmla="*/ 1600275 w 1669959"/>
                  <a:gd name="connsiteY70" fmla="*/ 1638522 h 1772364"/>
                  <a:gd name="connsiteX71" fmla="*/ 1569860 w 1669959"/>
                  <a:gd name="connsiteY71" fmla="*/ 1530378 h 1772364"/>
                  <a:gd name="connsiteX72" fmla="*/ 1482664 w 1669959"/>
                  <a:gd name="connsiteY72" fmla="*/ 1443721 h 1772364"/>
                  <a:gd name="connsiteX73" fmla="*/ 1296530 w 1669959"/>
                  <a:gd name="connsiteY73" fmla="*/ 1375849 h 1772364"/>
                  <a:gd name="connsiteX74" fmla="*/ 1156851 w 1669959"/>
                  <a:gd name="connsiteY74" fmla="*/ 1347833 h 1772364"/>
                  <a:gd name="connsiteX75" fmla="*/ 983488 w 1669959"/>
                  <a:gd name="connsiteY75" fmla="*/ 1246640 h 1772364"/>
                  <a:gd name="connsiteX76" fmla="*/ 977933 w 1669959"/>
                  <a:gd name="connsiteY76" fmla="*/ 1134731 h 1772364"/>
                  <a:gd name="connsiteX77" fmla="*/ 1127249 w 1669959"/>
                  <a:gd name="connsiteY77" fmla="*/ 829137 h 1772364"/>
                  <a:gd name="connsiteX78" fmla="*/ 1167606 w 1669959"/>
                  <a:gd name="connsiteY78" fmla="*/ 780245 h 1772364"/>
                  <a:gd name="connsiteX79" fmla="*/ 1213685 w 1669959"/>
                  <a:gd name="connsiteY79" fmla="*/ 648965 h 1772364"/>
                  <a:gd name="connsiteX80" fmla="*/ 1213000 w 1669959"/>
                  <a:gd name="connsiteY80" fmla="*/ 642251 h 1772364"/>
                  <a:gd name="connsiteX81" fmla="*/ 1206515 w 1669959"/>
                  <a:gd name="connsiteY81" fmla="*/ 634408 h 1772364"/>
                  <a:gd name="connsiteX82" fmla="*/ 1198815 w 1669959"/>
                  <a:gd name="connsiteY82" fmla="*/ 625869 h 1772364"/>
                  <a:gd name="connsiteX83" fmla="*/ 1182704 w 1669959"/>
                  <a:gd name="connsiteY83" fmla="*/ 560042 h 1772364"/>
                  <a:gd name="connsiteX84" fmla="*/ 1190979 w 1669959"/>
                  <a:gd name="connsiteY84" fmla="*/ 482495 h 1772364"/>
                  <a:gd name="connsiteX85" fmla="*/ 1184723 w 1669959"/>
                  <a:gd name="connsiteY85" fmla="*/ 318150 h 1772364"/>
                  <a:gd name="connsiteX86" fmla="*/ 1184451 w 1669959"/>
                  <a:gd name="connsiteY86" fmla="*/ 316320 h 1772364"/>
                  <a:gd name="connsiteX87" fmla="*/ 1178606 w 1669959"/>
                  <a:gd name="connsiteY87" fmla="*/ 287540 h 1772364"/>
                  <a:gd name="connsiteX88" fmla="*/ 1135797 w 1669959"/>
                  <a:gd name="connsiteY88" fmla="*/ 199672 h 1772364"/>
                  <a:gd name="connsiteX89" fmla="*/ 1050437 w 1669959"/>
                  <a:gd name="connsiteY89" fmla="*/ 144464 h 1772364"/>
                  <a:gd name="connsiteX90" fmla="*/ 740841 w 1669959"/>
                  <a:gd name="connsiteY90" fmla="*/ 71262 h 1772364"/>
                  <a:gd name="connsiteX91" fmla="*/ 618785 w 1669959"/>
                  <a:gd name="connsiteY91" fmla="*/ 71974 h 1772364"/>
                  <a:gd name="connsiteX92" fmla="*/ 616592 w 1669959"/>
                  <a:gd name="connsiteY92" fmla="*/ 72087 h 1772364"/>
                  <a:gd name="connsiteX93" fmla="*/ 602524 w 1669959"/>
                  <a:gd name="connsiteY93" fmla="*/ 73065 h 1772364"/>
                  <a:gd name="connsiteX94" fmla="*/ 606797 w 1669959"/>
                  <a:gd name="connsiteY94" fmla="*/ 119828 h 1772364"/>
                  <a:gd name="connsiteX95" fmla="*/ 596145 w 1669959"/>
                  <a:gd name="connsiteY95" fmla="*/ 142398 h 1772364"/>
                  <a:gd name="connsiteX96" fmla="*/ 551407 w 1669959"/>
                  <a:gd name="connsiteY96" fmla="*/ 191030 h 1772364"/>
                  <a:gd name="connsiteX97" fmla="*/ 485638 w 1669959"/>
                  <a:gd name="connsiteY97" fmla="*/ 313324 h 1772364"/>
                  <a:gd name="connsiteX98" fmla="*/ 485141 w 1669959"/>
                  <a:gd name="connsiteY98" fmla="*/ 318152 h 1772364"/>
                  <a:gd name="connsiteX99" fmla="*/ 486806 w 1669959"/>
                  <a:gd name="connsiteY99" fmla="*/ 552367 h 1772364"/>
                  <a:gd name="connsiteX100" fmla="*/ 487610 w 1669959"/>
                  <a:gd name="connsiteY100" fmla="*/ 556571 h 1772364"/>
                  <a:gd name="connsiteX101" fmla="*/ 467379 w 1669959"/>
                  <a:gd name="connsiteY101" fmla="*/ 635119 h 1772364"/>
                  <a:gd name="connsiteX102" fmla="*/ 466569 w 1669959"/>
                  <a:gd name="connsiteY102" fmla="*/ 635865 h 1772364"/>
                  <a:gd name="connsiteX103" fmla="*/ 456490 w 1669959"/>
                  <a:gd name="connsiteY103" fmla="*/ 646039 h 1772364"/>
                  <a:gd name="connsiteX104" fmla="*/ 456490 w 1669959"/>
                  <a:gd name="connsiteY104" fmla="*/ 646039 h 1772364"/>
                  <a:gd name="connsiteX105" fmla="*/ 456183 w 1669959"/>
                  <a:gd name="connsiteY105" fmla="*/ 648986 h 1772364"/>
                  <a:gd name="connsiteX106" fmla="*/ 502255 w 1669959"/>
                  <a:gd name="connsiteY106" fmla="*/ 780245 h 1772364"/>
                  <a:gd name="connsiteX107" fmla="*/ 542602 w 1669959"/>
                  <a:gd name="connsiteY107" fmla="*/ 829122 h 1772364"/>
                  <a:gd name="connsiteX108" fmla="*/ 691923 w 1669959"/>
                  <a:gd name="connsiteY108" fmla="*/ 1134726 h 1772364"/>
                  <a:gd name="connsiteX109" fmla="*/ 686368 w 1669959"/>
                  <a:gd name="connsiteY109" fmla="*/ 1246637 h 1772364"/>
                  <a:gd name="connsiteX110" fmla="*/ 513004 w 1669959"/>
                  <a:gd name="connsiteY110" fmla="*/ 1347829 h 1772364"/>
                  <a:gd name="connsiteX111" fmla="*/ 373126 w 1669959"/>
                  <a:gd name="connsiteY111" fmla="*/ 1375872 h 1772364"/>
                  <a:gd name="connsiteX112" fmla="*/ 186183 w 1669959"/>
                  <a:gd name="connsiteY112" fmla="*/ 1443402 h 1772364"/>
                  <a:gd name="connsiteX113" fmla="*/ 99389 w 1669959"/>
                  <a:gd name="connsiteY113" fmla="*/ 1532085 h 1772364"/>
                  <a:gd name="connsiteX114" fmla="*/ 69620 w 1669959"/>
                  <a:gd name="connsiteY114" fmla="*/ 1639009 h 1772364"/>
                  <a:gd name="connsiteX115" fmla="*/ 69733 w 1669959"/>
                  <a:gd name="connsiteY115" fmla="*/ 1641807 h 1772364"/>
                  <a:gd name="connsiteX116" fmla="*/ 69733 w 1669959"/>
                  <a:gd name="connsiteY116" fmla="*/ 1649823 h 1772364"/>
                  <a:gd name="connsiteX117" fmla="*/ 923700 w 1669959"/>
                  <a:gd name="connsiteY117" fmla="*/ 1649823 h 1772364"/>
                  <a:gd name="connsiteX118" fmla="*/ 989349 w 1669959"/>
                  <a:gd name="connsiteY118" fmla="*/ 1649319 h 1772364"/>
                  <a:gd name="connsiteX119" fmla="*/ 989615 w 1669959"/>
                  <a:gd name="connsiteY119" fmla="*/ 1649319 h 1772364"/>
                  <a:gd name="connsiteX120" fmla="*/ 1031331 w 1669959"/>
                  <a:gd name="connsiteY120" fmla="*/ 1649319 h 1772364"/>
                  <a:gd name="connsiteX121" fmla="*/ 1032114 w 1669959"/>
                  <a:gd name="connsiteY121" fmla="*/ 1649328 h 1772364"/>
                  <a:gd name="connsiteX122" fmla="*/ 1249690 w 1669959"/>
                  <a:gd name="connsiteY122" fmla="*/ 1708495 h 1772364"/>
                  <a:gd name="connsiteX123" fmla="*/ 1259687 w 1669959"/>
                  <a:gd name="connsiteY123" fmla="*/ 1756656 h 1772364"/>
                  <a:gd name="connsiteX124" fmla="*/ 1230573 w 1669959"/>
                  <a:gd name="connsiteY124" fmla="*/ 1772365 h 1772364"/>
                  <a:gd name="connsiteX125" fmla="*/ 632749 w 1669959"/>
                  <a:gd name="connsiteY125" fmla="*/ 1204537 h 1772364"/>
                  <a:gd name="connsiteX126" fmla="*/ 630254 w 1669959"/>
                  <a:gd name="connsiteY126" fmla="*/ 1206755 h 1772364"/>
                  <a:gd name="connsiteX127" fmla="*/ 632749 w 1669959"/>
                  <a:gd name="connsiteY127" fmla="*/ 1204537 h 1772364"/>
                  <a:gd name="connsiteX128" fmla="*/ 1037167 w 1669959"/>
                  <a:gd name="connsiteY128" fmla="*/ 1204589 h 1772364"/>
                  <a:gd name="connsiteX129" fmla="*/ 1039580 w 1669959"/>
                  <a:gd name="connsiteY129" fmla="*/ 1206738 h 1772364"/>
                  <a:gd name="connsiteX130" fmla="*/ 1037167 w 1669959"/>
                  <a:gd name="connsiteY130" fmla="*/ 1204589 h 177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1669959" h="1772364">
                    <a:moveTo>
                      <a:pt x="1230573" y="1772365"/>
                    </a:moveTo>
                    <a:cubicBezTo>
                      <a:pt x="1224026" y="1772365"/>
                      <a:pt x="1217405" y="1770521"/>
                      <a:pt x="1211523" y="1766661"/>
                    </a:cubicBezTo>
                    <a:cubicBezTo>
                      <a:pt x="1145486" y="1723328"/>
                      <a:pt x="1037526" y="1719107"/>
                      <a:pt x="1030827" y="1718889"/>
                    </a:cubicBezTo>
                    <a:lnTo>
                      <a:pt x="989763" y="1718889"/>
                    </a:lnTo>
                    <a:lnTo>
                      <a:pt x="924115" y="1719393"/>
                    </a:lnTo>
                    <a:cubicBezTo>
                      <a:pt x="924026" y="1719393"/>
                      <a:pt x="923939" y="1719393"/>
                      <a:pt x="923849" y="1719393"/>
                    </a:cubicBezTo>
                    <a:lnTo>
                      <a:pt x="34946" y="1719393"/>
                    </a:lnTo>
                    <a:cubicBezTo>
                      <a:pt x="15736" y="1719393"/>
                      <a:pt x="164" y="1703820"/>
                      <a:pt x="164" y="1684610"/>
                    </a:cubicBezTo>
                    <a:lnTo>
                      <a:pt x="164" y="1642812"/>
                    </a:lnTo>
                    <a:cubicBezTo>
                      <a:pt x="-428" y="1631155"/>
                      <a:pt x="-1531" y="1567276"/>
                      <a:pt x="39239" y="1497133"/>
                    </a:cubicBezTo>
                    <a:cubicBezTo>
                      <a:pt x="64756" y="1453231"/>
                      <a:pt x="101433" y="1415536"/>
                      <a:pt x="148254" y="1385092"/>
                    </a:cubicBezTo>
                    <a:cubicBezTo>
                      <a:pt x="204982" y="1348204"/>
                      <a:pt x="276836" y="1322009"/>
                      <a:pt x="361817" y="1307238"/>
                    </a:cubicBezTo>
                    <a:cubicBezTo>
                      <a:pt x="362252" y="1307163"/>
                      <a:pt x="362685" y="1307096"/>
                      <a:pt x="363121" y="1307039"/>
                    </a:cubicBezTo>
                    <a:cubicBezTo>
                      <a:pt x="363766" y="1306951"/>
                      <a:pt x="429163" y="1297999"/>
                      <a:pt x="495593" y="1280488"/>
                    </a:cubicBezTo>
                    <a:cubicBezTo>
                      <a:pt x="610739" y="1250129"/>
                      <a:pt x="620809" y="1223291"/>
                      <a:pt x="620880" y="1223029"/>
                    </a:cubicBezTo>
                    <a:cubicBezTo>
                      <a:pt x="621557" y="1220369"/>
                      <a:pt x="622543" y="1217811"/>
                      <a:pt x="623808" y="1215411"/>
                    </a:cubicBezTo>
                    <a:cubicBezTo>
                      <a:pt x="624751" y="1210386"/>
                      <a:pt x="627090" y="1191488"/>
                      <a:pt x="622621" y="1140848"/>
                    </a:cubicBezTo>
                    <a:cubicBezTo>
                      <a:pt x="611271" y="1012221"/>
                      <a:pt x="544259" y="936209"/>
                      <a:pt x="490415" y="875130"/>
                    </a:cubicBezTo>
                    <a:cubicBezTo>
                      <a:pt x="473440" y="855872"/>
                      <a:pt x="457401" y="837685"/>
                      <a:pt x="445052" y="819848"/>
                    </a:cubicBezTo>
                    <a:cubicBezTo>
                      <a:pt x="391772" y="742878"/>
                      <a:pt x="386827" y="655357"/>
                      <a:pt x="386643" y="651670"/>
                    </a:cubicBezTo>
                    <a:cubicBezTo>
                      <a:pt x="386615" y="651092"/>
                      <a:pt x="386602" y="650513"/>
                      <a:pt x="386602" y="649935"/>
                    </a:cubicBezTo>
                    <a:cubicBezTo>
                      <a:pt x="386602" y="614995"/>
                      <a:pt x="404022" y="598924"/>
                      <a:pt x="419393" y="584742"/>
                    </a:cubicBezTo>
                    <a:lnTo>
                      <a:pt x="420198" y="584000"/>
                    </a:lnTo>
                    <a:cubicBezTo>
                      <a:pt x="420704" y="583533"/>
                      <a:pt x="421022" y="583185"/>
                      <a:pt x="421208" y="582962"/>
                    </a:cubicBezTo>
                    <a:cubicBezTo>
                      <a:pt x="421383" y="580467"/>
                      <a:pt x="420152" y="574127"/>
                      <a:pt x="419320" y="569846"/>
                    </a:cubicBezTo>
                    <a:cubicBezTo>
                      <a:pt x="419006" y="568232"/>
                      <a:pt x="418691" y="566609"/>
                      <a:pt x="418392" y="564980"/>
                    </a:cubicBezTo>
                    <a:cubicBezTo>
                      <a:pt x="405038" y="492435"/>
                      <a:pt x="404128" y="380425"/>
                      <a:pt x="416210" y="308541"/>
                    </a:cubicBezTo>
                    <a:cubicBezTo>
                      <a:pt x="420693" y="214015"/>
                      <a:pt x="502208" y="141644"/>
                      <a:pt x="505706" y="138585"/>
                    </a:cubicBezTo>
                    <a:cubicBezTo>
                      <a:pt x="505834" y="138471"/>
                      <a:pt x="505966" y="138359"/>
                      <a:pt x="506098" y="138248"/>
                    </a:cubicBezTo>
                    <a:cubicBezTo>
                      <a:pt x="517801" y="128311"/>
                      <a:pt x="529672" y="117458"/>
                      <a:pt x="537218" y="105432"/>
                    </a:cubicBezTo>
                    <a:cubicBezTo>
                      <a:pt x="538124" y="103989"/>
                      <a:pt x="538757" y="102870"/>
                      <a:pt x="539203" y="102015"/>
                    </a:cubicBezTo>
                    <a:cubicBezTo>
                      <a:pt x="538634" y="100551"/>
                      <a:pt x="537823" y="98678"/>
                      <a:pt x="537166" y="97162"/>
                    </a:cubicBezTo>
                    <a:cubicBezTo>
                      <a:pt x="532632" y="86709"/>
                      <a:pt x="525784" y="70914"/>
                      <a:pt x="529680" y="50609"/>
                    </a:cubicBezTo>
                    <a:cubicBezTo>
                      <a:pt x="532031" y="38351"/>
                      <a:pt x="540989" y="16447"/>
                      <a:pt x="574552" y="7496"/>
                    </a:cubicBezTo>
                    <a:cubicBezTo>
                      <a:pt x="588060" y="3892"/>
                      <a:pt x="602501" y="3155"/>
                      <a:pt x="613046" y="2618"/>
                    </a:cubicBezTo>
                    <a:lnTo>
                      <a:pt x="615131" y="2510"/>
                    </a:lnTo>
                    <a:cubicBezTo>
                      <a:pt x="656781" y="319"/>
                      <a:pt x="701215" y="-1538"/>
                      <a:pt x="746156" y="1906"/>
                    </a:cubicBezTo>
                    <a:cubicBezTo>
                      <a:pt x="1071217" y="26828"/>
                      <a:pt x="1183192" y="148290"/>
                      <a:pt x="1187798" y="153450"/>
                    </a:cubicBezTo>
                    <a:cubicBezTo>
                      <a:pt x="1188060" y="153738"/>
                      <a:pt x="1188313" y="154034"/>
                      <a:pt x="1188561" y="154333"/>
                    </a:cubicBezTo>
                    <a:cubicBezTo>
                      <a:pt x="1214587" y="185515"/>
                      <a:pt x="1233866" y="224355"/>
                      <a:pt x="1245859" y="269777"/>
                    </a:cubicBezTo>
                    <a:cubicBezTo>
                      <a:pt x="1249597" y="283910"/>
                      <a:pt x="1252004" y="295813"/>
                      <a:pt x="1253409" y="307120"/>
                    </a:cubicBezTo>
                    <a:cubicBezTo>
                      <a:pt x="1264774" y="373142"/>
                      <a:pt x="1262871" y="440911"/>
                      <a:pt x="1260443" y="486220"/>
                    </a:cubicBezTo>
                    <a:cubicBezTo>
                      <a:pt x="1259083" y="511649"/>
                      <a:pt x="1256246" y="538354"/>
                      <a:pt x="1251515" y="570259"/>
                    </a:cubicBezTo>
                    <a:cubicBezTo>
                      <a:pt x="1250229" y="578921"/>
                      <a:pt x="1251643" y="580610"/>
                      <a:pt x="1252175" y="581247"/>
                    </a:cubicBezTo>
                    <a:cubicBezTo>
                      <a:pt x="1253587" y="582936"/>
                      <a:pt x="1255314" y="584768"/>
                      <a:pt x="1257142" y="586709"/>
                    </a:cubicBezTo>
                    <a:cubicBezTo>
                      <a:pt x="1264323" y="594331"/>
                      <a:pt x="1274163" y="604769"/>
                      <a:pt x="1279398" y="621516"/>
                    </a:cubicBezTo>
                    <a:cubicBezTo>
                      <a:pt x="1282032" y="629960"/>
                      <a:pt x="1283254" y="638983"/>
                      <a:pt x="1283254" y="649938"/>
                    </a:cubicBezTo>
                    <a:cubicBezTo>
                      <a:pt x="1283254" y="650519"/>
                      <a:pt x="1283239" y="651097"/>
                      <a:pt x="1283212" y="651678"/>
                    </a:cubicBezTo>
                    <a:cubicBezTo>
                      <a:pt x="1283027" y="655369"/>
                      <a:pt x="1278079" y="742883"/>
                      <a:pt x="1224798" y="819848"/>
                    </a:cubicBezTo>
                    <a:cubicBezTo>
                      <a:pt x="1212448" y="837691"/>
                      <a:pt x="1196409" y="855881"/>
                      <a:pt x="1179428" y="875143"/>
                    </a:cubicBezTo>
                    <a:cubicBezTo>
                      <a:pt x="1125588" y="936220"/>
                      <a:pt x="1058578" y="1012233"/>
                      <a:pt x="1047228" y="1140852"/>
                    </a:cubicBezTo>
                    <a:cubicBezTo>
                      <a:pt x="1042761" y="1191490"/>
                      <a:pt x="1045100" y="1210388"/>
                      <a:pt x="1046043" y="1215413"/>
                    </a:cubicBezTo>
                    <a:cubicBezTo>
                      <a:pt x="1047306" y="1217814"/>
                      <a:pt x="1048292" y="1220370"/>
                      <a:pt x="1048971" y="1223031"/>
                    </a:cubicBezTo>
                    <a:cubicBezTo>
                      <a:pt x="1049040" y="1223293"/>
                      <a:pt x="1059147" y="1250218"/>
                      <a:pt x="1174818" y="1280635"/>
                    </a:cubicBezTo>
                    <a:cubicBezTo>
                      <a:pt x="1241244" y="1298102"/>
                      <a:pt x="1306081" y="1306953"/>
                      <a:pt x="1306728" y="1307041"/>
                    </a:cubicBezTo>
                    <a:cubicBezTo>
                      <a:pt x="1307294" y="1307117"/>
                      <a:pt x="1307858" y="1307208"/>
                      <a:pt x="1308419" y="1307310"/>
                    </a:cubicBezTo>
                    <a:cubicBezTo>
                      <a:pt x="1394174" y="1323216"/>
                      <a:pt x="1466469" y="1350083"/>
                      <a:pt x="1523301" y="1387164"/>
                    </a:cubicBezTo>
                    <a:cubicBezTo>
                      <a:pt x="1570279" y="1417815"/>
                      <a:pt x="1606887" y="1455443"/>
                      <a:pt x="1632113" y="1498997"/>
                    </a:cubicBezTo>
                    <a:cubicBezTo>
                      <a:pt x="1672114" y="1568068"/>
                      <a:pt x="1670487" y="1630550"/>
                      <a:pt x="1669685" y="1643070"/>
                    </a:cubicBezTo>
                    <a:lnTo>
                      <a:pt x="1669685" y="1684616"/>
                    </a:lnTo>
                    <a:cubicBezTo>
                      <a:pt x="1669685" y="1703826"/>
                      <a:pt x="1654112" y="1719399"/>
                      <a:pt x="1634902" y="1719399"/>
                    </a:cubicBezTo>
                    <a:lnTo>
                      <a:pt x="1400496" y="1719399"/>
                    </a:lnTo>
                    <a:cubicBezTo>
                      <a:pt x="1398473" y="1719399"/>
                      <a:pt x="1396490" y="1719226"/>
                      <a:pt x="1394565" y="1718894"/>
                    </a:cubicBezTo>
                    <a:lnTo>
                      <a:pt x="1340516" y="1718894"/>
                    </a:lnTo>
                    <a:cubicBezTo>
                      <a:pt x="1321306" y="1718894"/>
                      <a:pt x="1305733" y="1703321"/>
                      <a:pt x="1305733" y="1684111"/>
                    </a:cubicBezTo>
                    <a:cubicBezTo>
                      <a:pt x="1305733" y="1664902"/>
                      <a:pt x="1321306" y="1649328"/>
                      <a:pt x="1340516" y="1649328"/>
                    </a:cubicBezTo>
                    <a:lnTo>
                      <a:pt x="1437425" y="1649328"/>
                    </a:lnTo>
                    <a:cubicBezTo>
                      <a:pt x="1439448" y="1649328"/>
                      <a:pt x="1441429" y="1649502"/>
                      <a:pt x="1443356" y="1649833"/>
                    </a:cubicBezTo>
                    <a:lnTo>
                      <a:pt x="1600122" y="1649833"/>
                    </a:lnTo>
                    <a:lnTo>
                      <a:pt x="1600122" y="1641813"/>
                    </a:lnTo>
                    <a:cubicBezTo>
                      <a:pt x="1600122" y="1640536"/>
                      <a:pt x="1600139" y="1639755"/>
                      <a:pt x="1600275" y="1638522"/>
                    </a:cubicBezTo>
                    <a:cubicBezTo>
                      <a:pt x="1600468" y="1635716"/>
                      <a:pt x="1603302" y="1585814"/>
                      <a:pt x="1569860" y="1530378"/>
                    </a:cubicBezTo>
                    <a:cubicBezTo>
                      <a:pt x="1549729" y="1497008"/>
                      <a:pt x="1520393" y="1467851"/>
                      <a:pt x="1482664" y="1443721"/>
                    </a:cubicBezTo>
                    <a:cubicBezTo>
                      <a:pt x="1434107" y="1412666"/>
                      <a:pt x="1371485" y="1389830"/>
                      <a:pt x="1296530" y="1375849"/>
                    </a:cubicBezTo>
                    <a:cubicBezTo>
                      <a:pt x="1287905" y="1374655"/>
                      <a:pt x="1223956" y="1365498"/>
                      <a:pt x="1156851" y="1347833"/>
                    </a:cubicBezTo>
                    <a:cubicBezTo>
                      <a:pt x="1025212" y="1313176"/>
                      <a:pt x="993211" y="1274624"/>
                      <a:pt x="983488" y="1246640"/>
                    </a:cubicBezTo>
                    <a:cubicBezTo>
                      <a:pt x="976038" y="1232193"/>
                      <a:pt x="971869" y="1203492"/>
                      <a:pt x="977933" y="1134731"/>
                    </a:cubicBezTo>
                    <a:cubicBezTo>
                      <a:pt x="991293" y="983356"/>
                      <a:pt x="1069872" y="894221"/>
                      <a:pt x="1127249" y="829137"/>
                    </a:cubicBezTo>
                    <a:cubicBezTo>
                      <a:pt x="1143520" y="810678"/>
                      <a:pt x="1157575" y="794737"/>
                      <a:pt x="1167606" y="780245"/>
                    </a:cubicBezTo>
                    <a:cubicBezTo>
                      <a:pt x="1207341" y="722844"/>
                      <a:pt x="1213128" y="656829"/>
                      <a:pt x="1213685" y="648965"/>
                    </a:cubicBezTo>
                    <a:cubicBezTo>
                      <a:pt x="1213633" y="644891"/>
                      <a:pt x="1213240" y="643022"/>
                      <a:pt x="1213000" y="642251"/>
                    </a:cubicBezTo>
                    <a:cubicBezTo>
                      <a:pt x="1212550" y="640813"/>
                      <a:pt x="1209482" y="637560"/>
                      <a:pt x="1206515" y="634408"/>
                    </a:cubicBezTo>
                    <a:cubicBezTo>
                      <a:pt x="1204186" y="631938"/>
                      <a:pt x="1201550" y="629136"/>
                      <a:pt x="1198815" y="625869"/>
                    </a:cubicBezTo>
                    <a:cubicBezTo>
                      <a:pt x="1184025" y="608188"/>
                      <a:pt x="1178757" y="586655"/>
                      <a:pt x="1182704" y="560042"/>
                    </a:cubicBezTo>
                    <a:cubicBezTo>
                      <a:pt x="1187110" y="530346"/>
                      <a:pt x="1189738" y="505705"/>
                      <a:pt x="1190979" y="482495"/>
                    </a:cubicBezTo>
                    <a:cubicBezTo>
                      <a:pt x="1193239" y="440360"/>
                      <a:pt x="1195044" y="377488"/>
                      <a:pt x="1184723" y="318150"/>
                    </a:cubicBezTo>
                    <a:cubicBezTo>
                      <a:pt x="1184615" y="317544"/>
                      <a:pt x="1184525" y="316932"/>
                      <a:pt x="1184451" y="316320"/>
                    </a:cubicBezTo>
                    <a:cubicBezTo>
                      <a:pt x="1183459" y="308019"/>
                      <a:pt x="1181601" y="298873"/>
                      <a:pt x="1178606" y="287540"/>
                    </a:cubicBezTo>
                    <a:cubicBezTo>
                      <a:pt x="1169332" y="252418"/>
                      <a:pt x="1154929" y="222863"/>
                      <a:pt x="1135797" y="199672"/>
                    </a:cubicBezTo>
                    <a:cubicBezTo>
                      <a:pt x="1132609" y="196420"/>
                      <a:pt x="1107174" y="171532"/>
                      <a:pt x="1050437" y="144464"/>
                    </a:cubicBezTo>
                    <a:cubicBezTo>
                      <a:pt x="948335" y="95753"/>
                      <a:pt x="825723" y="77771"/>
                      <a:pt x="740841" y="71262"/>
                    </a:cubicBezTo>
                    <a:cubicBezTo>
                      <a:pt x="700040" y="68136"/>
                      <a:pt x="658172" y="69901"/>
                      <a:pt x="618785" y="71974"/>
                    </a:cubicBezTo>
                    <a:lnTo>
                      <a:pt x="616592" y="72087"/>
                    </a:lnTo>
                    <a:cubicBezTo>
                      <a:pt x="613303" y="72254"/>
                      <a:pt x="607776" y="72536"/>
                      <a:pt x="602524" y="73065"/>
                    </a:cubicBezTo>
                    <a:cubicBezTo>
                      <a:pt x="607080" y="83932"/>
                      <a:pt x="612668" y="100288"/>
                      <a:pt x="606797" y="119828"/>
                    </a:cubicBezTo>
                    <a:cubicBezTo>
                      <a:pt x="604589" y="127167"/>
                      <a:pt x="601205" y="134336"/>
                      <a:pt x="596145" y="142398"/>
                    </a:cubicBezTo>
                    <a:cubicBezTo>
                      <a:pt x="583630" y="162349"/>
                      <a:pt x="566532" y="178174"/>
                      <a:pt x="551407" y="191030"/>
                    </a:cubicBezTo>
                    <a:cubicBezTo>
                      <a:pt x="548484" y="193667"/>
                      <a:pt x="487733" y="249338"/>
                      <a:pt x="485638" y="313324"/>
                    </a:cubicBezTo>
                    <a:cubicBezTo>
                      <a:pt x="485584" y="314945"/>
                      <a:pt x="485418" y="316558"/>
                      <a:pt x="485141" y="318152"/>
                    </a:cubicBezTo>
                    <a:cubicBezTo>
                      <a:pt x="474033" y="381964"/>
                      <a:pt x="474781" y="487031"/>
                      <a:pt x="486806" y="552367"/>
                    </a:cubicBezTo>
                    <a:cubicBezTo>
                      <a:pt x="487067" y="553764"/>
                      <a:pt x="487338" y="555172"/>
                      <a:pt x="487610" y="556571"/>
                    </a:cubicBezTo>
                    <a:cubicBezTo>
                      <a:pt x="491301" y="575565"/>
                      <a:pt x="497479" y="607355"/>
                      <a:pt x="467379" y="635119"/>
                    </a:cubicBezTo>
                    <a:lnTo>
                      <a:pt x="466569" y="635865"/>
                    </a:lnTo>
                    <a:cubicBezTo>
                      <a:pt x="462687" y="639446"/>
                      <a:pt x="457372" y="644352"/>
                      <a:pt x="456490" y="646039"/>
                    </a:cubicBezTo>
                    <a:lnTo>
                      <a:pt x="456490" y="646039"/>
                    </a:lnTo>
                    <a:cubicBezTo>
                      <a:pt x="456496" y="646039"/>
                      <a:pt x="456242" y="646833"/>
                      <a:pt x="456183" y="648986"/>
                    </a:cubicBezTo>
                    <a:cubicBezTo>
                      <a:pt x="456795" y="656978"/>
                      <a:pt x="462983" y="723513"/>
                      <a:pt x="502255" y="780245"/>
                    </a:cubicBezTo>
                    <a:cubicBezTo>
                      <a:pt x="512282" y="794728"/>
                      <a:pt x="526333" y="810667"/>
                      <a:pt x="542602" y="829122"/>
                    </a:cubicBezTo>
                    <a:cubicBezTo>
                      <a:pt x="599981" y="894208"/>
                      <a:pt x="678562" y="983347"/>
                      <a:pt x="691923" y="1134726"/>
                    </a:cubicBezTo>
                    <a:cubicBezTo>
                      <a:pt x="697988" y="1203482"/>
                      <a:pt x="693819" y="1232187"/>
                      <a:pt x="686368" y="1246637"/>
                    </a:cubicBezTo>
                    <a:cubicBezTo>
                      <a:pt x="676648" y="1274620"/>
                      <a:pt x="644646" y="1313172"/>
                      <a:pt x="513004" y="1347829"/>
                    </a:cubicBezTo>
                    <a:cubicBezTo>
                      <a:pt x="445352" y="1365640"/>
                      <a:pt x="380908" y="1374798"/>
                      <a:pt x="373126" y="1375872"/>
                    </a:cubicBezTo>
                    <a:cubicBezTo>
                      <a:pt x="297739" y="1389041"/>
                      <a:pt x="234846" y="1411760"/>
                      <a:pt x="186183" y="1443402"/>
                    </a:cubicBezTo>
                    <a:cubicBezTo>
                      <a:pt x="148583" y="1467853"/>
                      <a:pt x="119382" y="1497691"/>
                      <a:pt x="99389" y="1532085"/>
                    </a:cubicBezTo>
                    <a:cubicBezTo>
                      <a:pt x="66590" y="1588515"/>
                      <a:pt x="69582" y="1638520"/>
                      <a:pt x="69620" y="1639009"/>
                    </a:cubicBezTo>
                    <a:cubicBezTo>
                      <a:pt x="69697" y="1639937"/>
                      <a:pt x="69733" y="1640873"/>
                      <a:pt x="69733" y="1641807"/>
                    </a:cubicBezTo>
                    <a:lnTo>
                      <a:pt x="69733" y="1649823"/>
                    </a:lnTo>
                    <a:lnTo>
                      <a:pt x="923700" y="1649823"/>
                    </a:lnTo>
                    <a:lnTo>
                      <a:pt x="989349" y="1649319"/>
                    </a:lnTo>
                    <a:cubicBezTo>
                      <a:pt x="989436" y="1649319"/>
                      <a:pt x="989525" y="1649319"/>
                      <a:pt x="989615" y="1649319"/>
                    </a:cubicBezTo>
                    <a:lnTo>
                      <a:pt x="1031331" y="1649319"/>
                    </a:lnTo>
                    <a:cubicBezTo>
                      <a:pt x="1031593" y="1649319"/>
                      <a:pt x="1031852" y="1649321"/>
                      <a:pt x="1032114" y="1649328"/>
                    </a:cubicBezTo>
                    <a:cubicBezTo>
                      <a:pt x="1037502" y="1649449"/>
                      <a:pt x="1165038" y="1652943"/>
                      <a:pt x="1249690" y="1708495"/>
                    </a:cubicBezTo>
                    <a:cubicBezTo>
                      <a:pt x="1265752" y="1719034"/>
                      <a:pt x="1270226" y="1740595"/>
                      <a:pt x="1259687" y="1756656"/>
                    </a:cubicBezTo>
                    <a:cubicBezTo>
                      <a:pt x="1253007" y="1766841"/>
                      <a:pt x="1241901" y="1772365"/>
                      <a:pt x="1230573" y="1772365"/>
                    </a:cubicBezTo>
                    <a:close/>
                    <a:moveTo>
                      <a:pt x="632749" y="1204537"/>
                    </a:moveTo>
                    <a:cubicBezTo>
                      <a:pt x="631837" y="1205274"/>
                      <a:pt x="631006" y="1206016"/>
                      <a:pt x="630254" y="1206755"/>
                    </a:cubicBezTo>
                    <a:cubicBezTo>
                      <a:pt x="631047" y="1205979"/>
                      <a:pt x="631880" y="1205237"/>
                      <a:pt x="632749" y="1204537"/>
                    </a:cubicBezTo>
                    <a:close/>
                    <a:moveTo>
                      <a:pt x="1037167" y="1204589"/>
                    </a:moveTo>
                    <a:cubicBezTo>
                      <a:pt x="1038004" y="1205270"/>
                      <a:pt x="1038810" y="1205986"/>
                      <a:pt x="1039580" y="1206738"/>
                    </a:cubicBezTo>
                    <a:cubicBezTo>
                      <a:pt x="1038851" y="1206023"/>
                      <a:pt x="1038047" y="1205302"/>
                      <a:pt x="1037167" y="1204589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397F041-232A-94DA-6314-1504D18D302D}"/>
              </a:ext>
            </a:extLst>
          </p:cNvPr>
          <p:cNvGrpSpPr/>
          <p:nvPr/>
        </p:nvGrpSpPr>
        <p:grpSpPr>
          <a:xfrm>
            <a:off x="4536185" y="1435767"/>
            <a:ext cx="3119630" cy="4838034"/>
            <a:chOff x="4536185" y="1435767"/>
            <a:chExt cx="3119630" cy="4838034"/>
          </a:xfrm>
        </p:grpSpPr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8E05A7CA-9B63-EA34-47A6-A3C0546B7D29}"/>
                </a:ext>
              </a:extLst>
            </p:cNvPr>
            <p:cNvSpPr/>
            <p:nvPr/>
          </p:nvSpPr>
          <p:spPr>
            <a:xfrm rot="5400000" flipH="1">
              <a:off x="3994738" y="2612723"/>
              <a:ext cx="4838034" cy="2484121"/>
            </a:xfrm>
            <a:prstGeom prst="round2SameRect">
              <a:avLst>
                <a:gd name="adj1" fmla="val 5758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矩形: 圆顶角 11">
              <a:extLst>
                <a:ext uri="{FF2B5EF4-FFF2-40B4-BE49-F238E27FC236}">
                  <a16:creationId xmlns:a16="http://schemas.microsoft.com/office/drawing/2014/main" id="{B0F0FD32-2F58-D4FA-D6E6-6B64C9C16249}"/>
                </a:ext>
              </a:extLst>
            </p:cNvPr>
            <p:cNvSpPr/>
            <p:nvPr/>
          </p:nvSpPr>
          <p:spPr>
            <a:xfrm rot="16200000">
              <a:off x="2434922" y="3537030"/>
              <a:ext cx="4838034" cy="635508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E84986D-7EE1-0C1F-79E4-A115AD5272C1}"/>
                </a:ext>
              </a:extLst>
            </p:cNvPr>
            <p:cNvSpPr/>
            <p:nvPr/>
          </p:nvSpPr>
          <p:spPr>
            <a:xfrm>
              <a:off x="5527128" y="1846002"/>
              <a:ext cx="1773254" cy="1773256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5B69B87-371A-D5A4-CA54-DE71F24A7339}"/>
                </a:ext>
              </a:extLst>
            </p:cNvPr>
            <p:cNvSpPr txBox="1"/>
            <p:nvPr/>
          </p:nvSpPr>
          <p:spPr>
            <a:xfrm>
              <a:off x="4576940" y="5785401"/>
              <a:ext cx="55399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>
                      <a:alpha val="31000"/>
                    </a:schemeClr>
                  </a:solidFill>
                  <a:latin typeface="+mn-ea"/>
                </a:rPr>
                <a:t>02</a:t>
              </a:r>
              <a:endParaRPr lang="zh-CN" altLang="en-US" sz="2400" dirty="0">
                <a:solidFill>
                  <a:schemeClr val="bg1">
                    <a:alpha val="31000"/>
                  </a:schemeClr>
                </a:solidFill>
                <a:latin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05AB776-EFD7-F7F9-9E52-93ED36C2C586}"/>
                </a:ext>
              </a:extLst>
            </p:cNvPr>
            <p:cNvSpPr txBox="1"/>
            <p:nvPr/>
          </p:nvSpPr>
          <p:spPr>
            <a:xfrm>
              <a:off x="5336627" y="4061281"/>
              <a:ext cx="2287683" cy="1109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sz="1400" dirty="0">
                  <a:latin typeface="+mn-ea"/>
                </a:rPr>
                <a:t>51PPT</a:t>
              </a:r>
              <a:r>
                <a:rPr lang="zh-CN" altLang="en-US" sz="1400" dirty="0">
                  <a:latin typeface="+mn-ea"/>
                </a:rPr>
                <a:t>模板网，幻灯片演示模板及素材免费下载！</a:t>
              </a:r>
            </a:p>
            <a:p>
              <a:r>
                <a:rPr lang="en-US" altLang="zh-CN" sz="1400" dirty="0">
                  <a:latin typeface="+mn-ea"/>
                </a:rPr>
                <a:t>51PPT</a:t>
              </a:r>
              <a:r>
                <a:rPr lang="zh-CN" altLang="en-US" sz="1400" dirty="0">
                  <a:latin typeface="+mn-ea"/>
                </a:rPr>
                <a:t>模板网 官网唯一网址：</a:t>
              </a:r>
              <a:r>
                <a:rPr lang="en-US" altLang="zh-CN" sz="1400" dirty="0">
                  <a:latin typeface="+mn-ea"/>
                </a:rPr>
                <a:t>www.51pptmoban.com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4251AAC-C3CA-9915-ADA8-3DF495D18FFF}"/>
                </a:ext>
              </a:extLst>
            </p:cNvPr>
            <p:cNvSpPr txBox="1"/>
            <p:nvPr/>
          </p:nvSpPr>
          <p:spPr>
            <a:xfrm>
              <a:off x="4576940" y="1653210"/>
              <a:ext cx="553998" cy="17757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36" name="图形 34">
              <a:extLst>
                <a:ext uri="{FF2B5EF4-FFF2-40B4-BE49-F238E27FC236}">
                  <a16:creationId xmlns:a16="http://schemas.microsoft.com/office/drawing/2014/main" id="{27A43B3F-C8FA-9C9F-556B-DBD0800E10E7}"/>
                </a:ext>
              </a:extLst>
            </p:cNvPr>
            <p:cNvSpPr/>
            <p:nvPr/>
          </p:nvSpPr>
          <p:spPr>
            <a:xfrm>
              <a:off x="5948930" y="2268064"/>
              <a:ext cx="929650" cy="929650"/>
            </a:xfrm>
            <a:custGeom>
              <a:avLst/>
              <a:gdLst>
                <a:gd name="connsiteX0" fmla="*/ 1189712 w 1905000"/>
                <a:gd name="connsiteY0" fmla="*/ 986353 h 1905000"/>
                <a:gd name="connsiteX1" fmla="*/ 1417400 w 1905000"/>
                <a:gd name="connsiteY1" fmla="*/ 1380688 h 1905000"/>
                <a:gd name="connsiteX2" fmla="*/ 1388689 w 1905000"/>
                <a:gd name="connsiteY2" fmla="*/ 1488918 h 1905000"/>
                <a:gd name="connsiteX3" fmla="*/ 1388349 w 1905000"/>
                <a:gd name="connsiteY3" fmla="*/ 1489115 h 1905000"/>
                <a:gd name="connsiteX4" fmla="*/ 1280039 w 1905000"/>
                <a:gd name="connsiteY4" fmla="*/ 1460266 h 1905000"/>
                <a:gd name="connsiteX5" fmla="*/ 1279922 w 1905000"/>
                <a:gd name="connsiteY5" fmla="*/ 1460063 h 1905000"/>
                <a:gd name="connsiteX6" fmla="*/ 1021953 w 1905000"/>
                <a:gd name="connsiteY6" fmla="*/ 1013261 h 1905000"/>
                <a:gd name="connsiteX7" fmla="*/ 1013499 w 1905000"/>
                <a:gd name="connsiteY7" fmla="*/ 992187 h 1905000"/>
                <a:gd name="connsiteX8" fmla="*/ 714375 w 1905000"/>
                <a:gd name="connsiteY8" fmla="*/ 992187 h 1905000"/>
                <a:gd name="connsiteX9" fmla="*/ 714375 w 1905000"/>
                <a:gd name="connsiteY9" fmla="*/ 1429107 h 1905000"/>
                <a:gd name="connsiteX10" fmla="*/ 635438 w 1905000"/>
                <a:gd name="connsiteY10" fmla="*/ 1508126 h 1905000"/>
                <a:gd name="connsiteX11" fmla="*/ 634999 w 1905000"/>
                <a:gd name="connsiteY11" fmla="*/ 1508126 h 1905000"/>
                <a:gd name="connsiteX12" fmla="*/ 555626 w 1905000"/>
                <a:gd name="connsiteY12" fmla="*/ 1429107 h 1905000"/>
                <a:gd name="connsiteX13" fmla="*/ 555626 w 1905000"/>
                <a:gd name="connsiteY13" fmla="*/ 396874 h 1905000"/>
                <a:gd name="connsiteX14" fmla="*/ 1130698 w 1905000"/>
                <a:gd name="connsiteY14" fmla="*/ 396874 h 1905000"/>
                <a:gd name="connsiteX15" fmla="*/ 1428750 w 1905000"/>
                <a:gd name="connsiteY15" fmla="*/ 694531 h 1905000"/>
                <a:gd name="connsiteX16" fmla="*/ 1189712 w 1905000"/>
                <a:gd name="connsiteY16" fmla="*/ 986353 h 1905000"/>
                <a:gd name="connsiteX17" fmla="*/ 952500 w 1905000"/>
                <a:gd name="connsiteY17" fmla="*/ 1905000 h 1905000"/>
                <a:gd name="connsiteX18" fmla="*/ 0 w 1905000"/>
                <a:gd name="connsiteY18" fmla="*/ 952500 h 1905000"/>
                <a:gd name="connsiteX19" fmla="*/ 952500 w 1905000"/>
                <a:gd name="connsiteY19" fmla="*/ 0 h 1905000"/>
                <a:gd name="connsiteX20" fmla="*/ 1905000 w 1905000"/>
                <a:gd name="connsiteY20" fmla="*/ 952500 h 1905000"/>
                <a:gd name="connsiteX21" fmla="*/ 952500 w 1905000"/>
                <a:gd name="connsiteY21" fmla="*/ 1905000 h 1905000"/>
                <a:gd name="connsiteX22" fmla="*/ 952500 w 1905000"/>
                <a:gd name="connsiteY22" fmla="*/ 1746251 h 1905000"/>
                <a:gd name="connsiteX23" fmla="*/ 1746251 w 1905000"/>
                <a:gd name="connsiteY23" fmla="*/ 952500 h 1905000"/>
                <a:gd name="connsiteX24" fmla="*/ 952500 w 1905000"/>
                <a:gd name="connsiteY24" fmla="*/ 158750 h 1905000"/>
                <a:gd name="connsiteX25" fmla="*/ 158750 w 1905000"/>
                <a:gd name="connsiteY25" fmla="*/ 952500 h 1905000"/>
                <a:gd name="connsiteX26" fmla="*/ 952500 w 1905000"/>
                <a:gd name="connsiteY26" fmla="*/ 1746251 h 1905000"/>
                <a:gd name="connsiteX27" fmla="*/ 714375 w 1905000"/>
                <a:gd name="connsiteY27" fmla="*/ 555626 h 1905000"/>
                <a:gd name="connsiteX28" fmla="*/ 714375 w 1905000"/>
                <a:gd name="connsiteY28" fmla="*/ 833438 h 1905000"/>
                <a:gd name="connsiteX29" fmla="*/ 1131213 w 1905000"/>
                <a:gd name="connsiteY29" fmla="*/ 833438 h 1905000"/>
                <a:gd name="connsiteX30" fmla="*/ 1270103 w 1905000"/>
                <a:gd name="connsiteY30" fmla="*/ 694516 h 1905000"/>
                <a:gd name="connsiteX31" fmla="*/ 1131213 w 1905000"/>
                <a:gd name="connsiteY31" fmla="*/ 555626 h 1905000"/>
                <a:gd name="connsiteX32" fmla="*/ 714375 w 1905000"/>
                <a:gd name="connsiteY32" fmla="*/ 555626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05000" h="1905000">
                  <a:moveTo>
                    <a:pt x="1189712" y="986353"/>
                  </a:moveTo>
                  <a:lnTo>
                    <a:pt x="1417400" y="1380688"/>
                  </a:lnTo>
                  <a:cubicBezTo>
                    <a:pt x="1439358" y="1418503"/>
                    <a:pt x="1426505" y="1466960"/>
                    <a:pt x="1388689" y="1488918"/>
                  </a:cubicBezTo>
                  <a:cubicBezTo>
                    <a:pt x="1388576" y="1488985"/>
                    <a:pt x="1388462" y="1489050"/>
                    <a:pt x="1388349" y="1489115"/>
                  </a:cubicBezTo>
                  <a:cubicBezTo>
                    <a:pt x="1350474" y="1511058"/>
                    <a:pt x="1301982" y="1498141"/>
                    <a:pt x="1280039" y="1460266"/>
                  </a:cubicBezTo>
                  <a:cubicBezTo>
                    <a:pt x="1280000" y="1460199"/>
                    <a:pt x="1279961" y="1460130"/>
                    <a:pt x="1279922" y="1460063"/>
                  </a:cubicBezTo>
                  <a:lnTo>
                    <a:pt x="1021953" y="1013261"/>
                  </a:lnTo>
                  <a:cubicBezTo>
                    <a:pt x="1018064" y="1006515"/>
                    <a:pt x="1015207" y="999372"/>
                    <a:pt x="1013499" y="992187"/>
                  </a:cubicBezTo>
                  <a:lnTo>
                    <a:pt x="714375" y="992187"/>
                  </a:lnTo>
                  <a:lnTo>
                    <a:pt x="714375" y="1429107"/>
                  </a:lnTo>
                  <a:cubicBezTo>
                    <a:pt x="714397" y="1472725"/>
                    <a:pt x="679056" y="1508103"/>
                    <a:pt x="635438" y="1508126"/>
                  </a:cubicBezTo>
                  <a:cubicBezTo>
                    <a:pt x="635291" y="1508126"/>
                    <a:pt x="635146" y="1508126"/>
                    <a:pt x="634999" y="1508126"/>
                  </a:cubicBezTo>
                  <a:cubicBezTo>
                    <a:pt x="591145" y="1508126"/>
                    <a:pt x="555626" y="1472407"/>
                    <a:pt x="555626" y="1429107"/>
                  </a:cubicBezTo>
                  <a:lnTo>
                    <a:pt x="555626" y="396874"/>
                  </a:lnTo>
                  <a:lnTo>
                    <a:pt x="1130698" y="396874"/>
                  </a:lnTo>
                  <a:cubicBezTo>
                    <a:pt x="1295320" y="396874"/>
                    <a:pt x="1428750" y="530463"/>
                    <a:pt x="1428750" y="694531"/>
                  </a:cubicBezTo>
                  <a:cubicBezTo>
                    <a:pt x="1428750" y="838715"/>
                    <a:pt x="1325960" y="958968"/>
                    <a:pt x="1189712" y="986353"/>
                  </a:cubicBezTo>
                  <a:close/>
                  <a:moveTo>
                    <a:pt x="952500" y="1905000"/>
                  </a:moveTo>
                  <a:cubicBezTo>
                    <a:pt x="426443" y="1905000"/>
                    <a:pt x="0" y="1478557"/>
                    <a:pt x="0" y="952500"/>
                  </a:cubicBezTo>
                  <a:cubicBezTo>
                    <a:pt x="0" y="426443"/>
                    <a:pt x="426443" y="0"/>
                    <a:pt x="952500" y="0"/>
                  </a:cubicBezTo>
                  <a:cubicBezTo>
                    <a:pt x="1478557" y="0"/>
                    <a:pt x="1905000" y="426443"/>
                    <a:pt x="1905000" y="952500"/>
                  </a:cubicBezTo>
                  <a:cubicBezTo>
                    <a:pt x="1905000" y="1478557"/>
                    <a:pt x="1478557" y="1905000"/>
                    <a:pt x="952500" y="1905000"/>
                  </a:cubicBezTo>
                  <a:close/>
                  <a:moveTo>
                    <a:pt x="952500" y="1746251"/>
                  </a:moveTo>
                  <a:cubicBezTo>
                    <a:pt x="1390888" y="1746251"/>
                    <a:pt x="1746251" y="1390888"/>
                    <a:pt x="1746251" y="952500"/>
                  </a:cubicBezTo>
                  <a:cubicBezTo>
                    <a:pt x="1746251" y="514112"/>
                    <a:pt x="1390888" y="158750"/>
                    <a:pt x="952500" y="158750"/>
                  </a:cubicBezTo>
                  <a:cubicBezTo>
                    <a:pt x="514112" y="158750"/>
                    <a:pt x="158750" y="514112"/>
                    <a:pt x="158750" y="952500"/>
                  </a:cubicBezTo>
                  <a:cubicBezTo>
                    <a:pt x="158750" y="1390888"/>
                    <a:pt x="514112" y="1746251"/>
                    <a:pt x="952500" y="1746251"/>
                  </a:cubicBezTo>
                  <a:close/>
                  <a:moveTo>
                    <a:pt x="714375" y="555626"/>
                  </a:moveTo>
                  <a:lnTo>
                    <a:pt x="714375" y="833438"/>
                  </a:lnTo>
                  <a:lnTo>
                    <a:pt x="1131213" y="833438"/>
                  </a:lnTo>
                  <a:cubicBezTo>
                    <a:pt x="1207928" y="833428"/>
                    <a:pt x="1270112" y="771231"/>
                    <a:pt x="1270103" y="694516"/>
                  </a:cubicBezTo>
                  <a:cubicBezTo>
                    <a:pt x="1270094" y="617812"/>
                    <a:pt x="1207917" y="555633"/>
                    <a:pt x="1131213" y="555626"/>
                  </a:cubicBezTo>
                  <a:lnTo>
                    <a:pt x="714375" y="555626"/>
                  </a:ln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021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15C1706-DCD8-05C1-E808-01D4619873A4}"/>
              </a:ext>
            </a:extLst>
          </p:cNvPr>
          <p:cNvSpPr txBox="1"/>
          <p:nvPr/>
        </p:nvSpPr>
        <p:spPr>
          <a:xfrm>
            <a:off x="1050772" y="4242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输入小标题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BF645AC-FC09-56BD-278B-2771B40426D7}"/>
              </a:ext>
            </a:extLst>
          </p:cNvPr>
          <p:cNvGrpSpPr/>
          <p:nvPr/>
        </p:nvGrpSpPr>
        <p:grpSpPr>
          <a:xfrm>
            <a:off x="660400" y="1263925"/>
            <a:ext cx="5094143" cy="2246242"/>
            <a:chOff x="660400" y="1263925"/>
            <a:chExt cx="5094143" cy="224624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D343EC7-0C47-7CAC-EE5E-6C9A1CD73005}"/>
                </a:ext>
              </a:extLst>
            </p:cNvPr>
            <p:cNvSpPr txBox="1"/>
            <p:nvPr/>
          </p:nvSpPr>
          <p:spPr>
            <a:xfrm>
              <a:off x="2234721" y="126392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输入小标题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3CD2588-8E61-10BF-CA41-3BFAB91E9D40}"/>
                </a:ext>
              </a:extLst>
            </p:cNvPr>
            <p:cNvCxnSpPr>
              <a:cxnSpLocks/>
            </p:cNvCxnSpPr>
            <p:nvPr/>
          </p:nvCxnSpPr>
          <p:spPr>
            <a:xfrm>
              <a:off x="3025793" y="1737165"/>
              <a:ext cx="80515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9B7573C-2348-4317-9CDA-2B67ABD201C9}"/>
                </a:ext>
              </a:extLst>
            </p:cNvPr>
            <p:cNvSpPr txBox="1"/>
            <p:nvPr/>
          </p:nvSpPr>
          <p:spPr>
            <a:xfrm>
              <a:off x="840895" y="1794455"/>
              <a:ext cx="3029745" cy="1544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/>
              <a:r>
                <a:rPr lang="zh-CN" altLang="en-US" sz="1600" dirty="0"/>
                <a:t>请根据需求输入相应内容，简洁。请根据需求输入相应内容，简洁。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689486C-4106-EBD1-7964-00522FF7CDE7}"/>
                </a:ext>
              </a:extLst>
            </p:cNvPr>
            <p:cNvSpPr/>
            <p:nvPr/>
          </p:nvSpPr>
          <p:spPr>
            <a:xfrm>
              <a:off x="4051134" y="1727439"/>
              <a:ext cx="1703409" cy="1703409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D96F2E2-726A-24BB-48BC-8D84881D5188}"/>
                </a:ext>
              </a:extLst>
            </p:cNvPr>
            <p:cNvSpPr txBox="1"/>
            <p:nvPr/>
          </p:nvSpPr>
          <p:spPr>
            <a:xfrm>
              <a:off x="4339222" y="1648119"/>
              <a:ext cx="112723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1500" dirty="0"/>
                <a:t>S</a:t>
              </a:r>
              <a:endParaRPr lang="zh-CN" altLang="en-US" sz="115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742FF41-BA90-8E50-C0A2-25BE406A0F60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429000"/>
              <a:ext cx="4073646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074FB64-62FD-868C-C0AC-B1570D274024}"/>
              </a:ext>
            </a:extLst>
          </p:cNvPr>
          <p:cNvGrpSpPr/>
          <p:nvPr/>
        </p:nvGrpSpPr>
        <p:grpSpPr>
          <a:xfrm>
            <a:off x="6524970" y="1263925"/>
            <a:ext cx="4993930" cy="2244394"/>
            <a:chOff x="6524970" y="1263925"/>
            <a:chExt cx="4993930" cy="224439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163F95D-3585-F2D6-9141-CBED38DC31A0}"/>
                </a:ext>
              </a:extLst>
            </p:cNvPr>
            <p:cNvSpPr txBox="1"/>
            <p:nvPr/>
          </p:nvSpPr>
          <p:spPr>
            <a:xfrm>
              <a:off x="8240432" y="126392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输入小标题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2001B53-4CC2-6768-9B1A-1D3A891B9FED}"/>
                </a:ext>
              </a:extLst>
            </p:cNvPr>
            <p:cNvCxnSpPr>
              <a:cxnSpLocks/>
            </p:cNvCxnSpPr>
            <p:nvPr/>
          </p:nvCxnSpPr>
          <p:spPr>
            <a:xfrm>
              <a:off x="8378233" y="1749702"/>
              <a:ext cx="80515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C826F6E-26E0-343F-9DBA-0812DF02AFBB}"/>
                </a:ext>
              </a:extLst>
            </p:cNvPr>
            <p:cNvCxnSpPr>
              <a:cxnSpLocks/>
            </p:cNvCxnSpPr>
            <p:nvPr/>
          </p:nvCxnSpPr>
          <p:spPr>
            <a:xfrm>
              <a:off x="7313546" y="3429000"/>
              <a:ext cx="4205354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68D63B7-C59D-24CC-108A-AE8FEE64CE34}"/>
                </a:ext>
              </a:extLst>
            </p:cNvPr>
            <p:cNvSpPr/>
            <p:nvPr/>
          </p:nvSpPr>
          <p:spPr>
            <a:xfrm>
              <a:off x="6524970" y="1725591"/>
              <a:ext cx="1703409" cy="1703409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A379C1D-FD77-8C7A-E588-E2ABE3DF667B}"/>
                </a:ext>
              </a:extLst>
            </p:cNvPr>
            <p:cNvSpPr txBox="1"/>
            <p:nvPr/>
          </p:nvSpPr>
          <p:spPr>
            <a:xfrm>
              <a:off x="6628371" y="1646271"/>
              <a:ext cx="150714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1500" dirty="0"/>
                <a:t>w</a:t>
              </a:r>
              <a:endParaRPr lang="zh-CN" altLang="en-US" sz="11500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48567D0-9AF6-FCA6-7B68-FF6EDF9503C0}"/>
                </a:ext>
              </a:extLst>
            </p:cNvPr>
            <p:cNvSpPr txBox="1"/>
            <p:nvPr/>
          </p:nvSpPr>
          <p:spPr>
            <a:xfrm>
              <a:off x="8256985" y="1794455"/>
              <a:ext cx="3029745" cy="1544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/>
              <a:r>
                <a:rPr lang="zh-CN" altLang="en-US" sz="1600" dirty="0"/>
                <a:t>请根据需求输入相应内容，简洁。请根据需求输入相应内容，简洁。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811E19C-5E33-DD16-EA46-79AF7E7217AE}"/>
              </a:ext>
            </a:extLst>
          </p:cNvPr>
          <p:cNvGrpSpPr/>
          <p:nvPr/>
        </p:nvGrpSpPr>
        <p:grpSpPr>
          <a:xfrm>
            <a:off x="660400" y="3970731"/>
            <a:ext cx="5094143" cy="2244394"/>
            <a:chOff x="660400" y="1263925"/>
            <a:chExt cx="5094143" cy="224439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CD161BF-C810-08A5-82E4-4ED7F5201BD6}"/>
                </a:ext>
              </a:extLst>
            </p:cNvPr>
            <p:cNvSpPr txBox="1"/>
            <p:nvPr/>
          </p:nvSpPr>
          <p:spPr>
            <a:xfrm>
              <a:off x="2234721" y="126392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输入小标题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30678C5-8678-1074-3FA7-4F190199BF8B}"/>
                </a:ext>
              </a:extLst>
            </p:cNvPr>
            <p:cNvCxnSpPr>
              <a:cxnSpLocks/>
            </p:cNvCxnSpPr>
            <p:nvPr/>
          </p:nvCxnSpPr>
          <p:spPr>
            <a:xfrm>
              <a:off x="3025793" y="1737165"/>
              <a:ext cx="80515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932F649-B437-1B60-DE4E-38BF1E15D820}"/>
                </a:ext>
              </a:extLst>
            </p:cNvPr>
            <p:cNvSpPr txBox="1"/>
            <p:nvPr/>
          </p:nvSpPr>
          <p:spPr>
            <a:xfrm>
              <a:off x="840895" y="1794455"/>
              <a:ext cx="3029745" cy="1544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/>
              <a:r>
                <a:rPr lang="zh-CN" altLang="en-US" sz="1600" dirty="0"/>
                <a:t>请根据需求输入相应内容，简洁。请根据需求输入相应内容，简洁。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  <a:p>
              <a:pPr algn="just"/>
              <a:r>
                <a:rPr lang="zh-CN" altLang="en-US" sz="1600" dirty="0"/>
                <a:t>请根据需求输入相应内容，简洁。</a:t>
              </a:r>
              <a:endParaRPr lang="en-US" altLang="zh-CN" sz="1600" dirty="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930DC2B-ECAD-3C8A-9EE3-D1A77E070D03}"/>
                </a:ext>
              </a:extLst>
            </p:cNvPr>
            <p:cNvSpPr/>
            <p:nvPr/>
          </p:nvSpPr>
          <p:spPr>
            <a:xfrm>
              <a:off x="4051134" y="1725591"/>
              <a:ext cx="1703409" cy="1703409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5163476-0605-476A-9225-2B45AD6EB695}"/>
                </a:ext>
              </a:extLst>
            </p:cNvPr>
            <p:cNvSpPr txBox="1"/>
            <p:nvPr/>
          </p:nvSpPr>
          <p:spPr>
            <a:xfrm>
              <a:off x="4231019" y="1646271"/>
              <a:ext cx="134363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1500" dirty="0"/>
                <a:t>O</a:t>
              </a:r>
              <a:endParaRPr lang="zh-CN" altLang="en-US" sz="11500" dirty="0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F8CECBEB-C780-D9AB-90B4-150BC6312C4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429000"/>
              <a:ext cx="4073646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62DFB35-6B07-4D77-348E-8195B56052E5}"/>
              </a:ext>
            </a:extLst>
          </p:cNvPr>
          <p:cNvGrpSpPr/>
          <p:nvPr/>
        </p:nvGrpSpPr>
        <p:grpSpPr>
          <a:xfrm>
            <a:off x="6524970" y="3970731"/>
            <a:ext cx="4993930" cy="2244394"/>
            <a:chOff x="6524970" y="1263925"/>
            <a:chExt cx="4993930" cy="224439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BAD5E9F-0EAD-2887-765D-C6C3C4183554}"/>
                </a:ext>
              </a:extLst>
            </p:cNvPr>
            <p:cNvSpPr txBox="1"/>
            <p:nvPr/>
          </p:nvSpPr>
          <p:spPr>
            <a:xfrm>
              <a:off x="8240432" y="126392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/>
                <a:t>输入小标题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22AB5DC-755C-84C0-D1B5-7BFB6B016E5B}"/>
                </a:ext>
              </a:extLst>
            </p:cNvPr>
            <p:cNvCxnSpPr>
              <a:cxnSpLocks/>
            </p:cNvCxnSpPr>
            <p:nvPr/>
          </p:nvCxnSpPr>
          <p:spPr>
            <a:xfrm>
              <a:off x="8378233" y="1749702"/>
              <a:ext cx="80515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62B1DFF-C15D-0AB9-9942-42086E638819}"/>
                </a:ext>
              </a:extLst>
            </p:cNvPr>
            <p:cNvCxnSpPr>
              <a:cxnSpLocks/>
            </p:cNvCxnSpPr>
            <p:nvPr/>
          </p:nvCxnSpPr>
          <p:spPr>
            <a:xfrm>
              <a:off x="7313546" y="3429000"/>
              <a:ext cx="4205354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D991330-3933-8B1E-6D9F-384245C3CCAB}"/>
                </a:ext>
              </a:extLst>
            </p:cNvPr>
            <p:cNvSpPr/>
            <p:nvPr/>
          </p:nvSpPr>
          <p:spPr>
            <a:xfrm>
              <a:off x="6524970" y="1725591"/>
              <a:ext cx="1703409" cy="1703409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A0076E3-CED1-1915-668D-DC5EB98E0D8D}"/>
                </a:ext>
              </a:extLst>
            </p:cNvPr>
            <p:cNvSpPr txBox="1"/>
            <p:nvPr/>
          </p:nvSpPr>
          <p:spPr>
            <a:xfrm>
              <a:off x="6812257" y="1646271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sz="11500" dirty="0"/>
                <a:t>T</a:t>
              </a:r>
              <a:endParaRPr lang="zh-CN" altLang="en-US" sz="11500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3DF80ED-D376-2A4E-94FA-B820709BD8EC}"/>
                </a:ext>
              </a:extLst>
            </p:cNvPr>
            <p:cNvSpPr txBox="1"/>
            <p:nvPr/>
          </p:nvSpPr>
          <p:spPr>
            <a:xfrm>
              <a:off x="8256985" y="1794455"/>
              <a:ext cx="3029745" cy="1247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/>
              <a:r>
                <a:rPr lang="en-US" altLang="zh-CN" sz="1600" dirty="0"/>
                <a:t>51PPT</a:t>
              </a:r>
              <a:r>
                <a:rPr lang="zh-CN" altLang="en-US" sz="1600" dirty="0"/>
                <a:t>模板网，幻灯片演示模板及素材免费下载！</a:t>
              </a:r>
            </a:p>
            <a:p>
              <a:pPr algn="just"/>
              <a:r>
                <a:rPr lang="en-US" altLang="zh-CN" sz="1600" dirty="0"/>
                <a:t>51PPT</a:t>
              </a:r>
              <a:r>
                <a:rPr lang="zh-CN" altLang="en-US" sz="1600" dirty="0"/>
                <a:t>模板网 官网唯一网址：</a:t>
              </a:r>
              <a:r>
                <a:rPr lang="en-US" altLang="zh-CN" sz="1600" dirty="0"/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857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CCD39EB-BB8E-104E-5180-3A46AB9B3115}"/>
              </a:ext>
            </a:extLst>
          </p:cNvPr>
          <p:cNvSpPr txBox="1"/>
          <p:nvPr/>
        </p:nvSpPr>
        <p:spPr>
          <a:xfrm>
            <a:off x="1050772" y="4242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/>
              <a:t>输入小标题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9C4708B-1615-DC55-94E1-7DAF8F9EF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70094"/>
              </p:ext>
            </p:extLst>
          </p:nvPr>
        </p:nvGraphicFramePr>
        <p:xfrm>
          <a:off x="3417115" y="2073112"/>
          <a:ext cx="7983947" cy="4060987"/>
        </p:xfrm>
        <a:graphic>
          <a:graphicData uri="http://schemas.openxmlformats.org/drawingml/2006/table">
            <a:tbl>
              <a:tblPr/>
              <a:tblGrid>
                <a:gridCol w="852563">
                  <a:extLst>
                    <a:ext uri="{9D8B030D-6E8A-4147-A177-3AD203B41FA5}">
                      <a16:colId xmlns:a16="http://schemas.microsoft.com/office/drawing/2014/main" val="1714020409"/>
                    </a:ext>
                  </a:extLst>
                </a:gridCol>
                <a:gridCol w="2355523">
                  <a:extLst>
                    <a:ext uri="{9D8B030D-6E8A-4147-A177-3AD203B41FA5}">
                      <a16:colId xmlns:a16="http://schemas.microsoft.com/office/drawing/2014/main" val="1538569467"/>
                    </a:ext>
                  </a:extLst>
                </a:gridCol>
                <a:gridCol w="1430130">
                  <a:extLst>
                    <a:ext uri="{9D8B030D-6E8A-4147-A177-3AD203B41FA5}">
                      <a16:colId xmlns:a16="http://schemas.microsoft.com/office/drawing/2014/main" val="4000513542"/>
                    </a:ext>
                  </a:extLst>
                </a:gridCol>
                <a:gridCol w="1001090">
                  <a:extLst>
                    <a:ext uri="{9D8B030D-6E8A-4147-A177-3AD203B41FA5}">
                      <a16:colId xmlns:a16="http://schemas.microsoft.com/office/drawing/2014/main" val="433136065"/>
                    </a:ext>
                  </a:extLst>
                </a:gridCol>
                <a:gridCol w="1045096">
                  <a:extLst>
                    <a:ext uri="{9D8B030D-6E8A-4147-A177-3AD203B41FA5}">
                      <a16:colId xmlns:a16="http://schemas.microsoft.com/office/drawing/2014/main" val="2667388729"/>
                    </a:ext>
                  </a:extLst>
                </a:gridCol>
                <a:gridCol w="1299545">
                  <a:extLst>
                    <a:ext uri="{9D8B030D-6E8A-4147-A177-3AD203B41FA5}">
                      <a16:colId xmlns:a16="http://schemas.microsoft.com/office/drawing/2014/main" val="998824202"/>
                    </a:ext>
                  </a:extLst>
                </a:gridCol>
              </a:tblGrid>
              <a:tr h="54878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支出项目</a:t>
                      </a:r>
                    </a:p>
                  </a:txBody>
                  <a:tcPr marL="9525" marR="9525" marT="9525" marB="90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数量</a:t>
                      </a:r>
                    </a:p>
                  </a:txBody>
                  <a:tcPr marL="9525" marR="9525" marT="9525" marB="900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单价</a:t>
                      </a:r>
                    </a:p>
                  </a:txBody>
                  <a:tcPr marL="9525" marR="9525" marT="9525" marB="900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总价</a:t>
                      </a:r>
                    </a:p>
                  </a:txBody>
                  <a:tcPr marL="9525" marR="9525" marT="9525" marB="1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备注</a:t>
                      </a:r>
                    </a:p>
                  </a:txBody>
                  <a:tcPr marL="9525" marR="9525" marT="9525" marB="1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2746056"/>
                  </a:ext>
                </a:extLst>
              </a:tr>
              <a:tr h="548782">
                <a:tc rowSpan="4"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XXXX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4400228"/>
                  </a:ext>
                </a:extLst>
              </a:tr>
              <a:tr h="5487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0872358"/>
                  </a:ext>
                </a:extLst>
              </a:tr>
              <a:tr h="5487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052200"/>
                  </a:ext>
                </a:extLst>
              </a:tr>
              <a:tr h="526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312993"/>
                  </a:ext>
                </a:extLst>
              </a:tr>
              <a:tr h="446343">
                <a:tc rowSpan="3"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XXXX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672121"/>
                  </a:ext>
                </a:extLst>
              </a:tr>
              <a:tr h="4463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192682"/>
                  </a:ext>
                </a:extLst>
              </a:tr>
              <a:tr h="4463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marL="742950" indent="-285750" algn="just">
                        <a:lnSpc>
                          <a:spcPct val="110000"/>
                        </a:lnSpc>
                        <a:spcBef>
                          <a:spcPct val="4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黑体 Light"/>
                          <a:ea typeface="思源黑体 Light"/>
                          <a:cs typeface="+mn-cs"/>
                        </a:rPr>
                        <a:t>XXXX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黑体 Light"/>
                        <a:ea typeface="思源黑体 Light"/>
                        <a:cs typeface="+mn-cs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255247"/>
                  </a:ext>
                </a:extLst>
              </a:tr>
            </a:tbl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B7CD6DEC-2FC0-CC92-0FAB-1346D19302E0}"/>
              </a:ext>
            </a:extLst>
          </p:cNvPr>
          <p:cNvSpPr/>
          <p:nvPr/>
        </p:nvSpPr>
        <p:spPr>
          <a:xfrm>
            <a:off x="660400" y="2073112"/>
            <a:ext cx="2398183" cy="2969073"/>
          </a:xfrm>
          <a:prstGeom prst="roundRect">
            <a:avLst>
              <a:gd name="adj" fmla="val 24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文本框">
            <a:extLst>
              <a:ext uri="{FF2B5EF4-FFF2-40B4-BE49-F238E27FC236}">
                <a16:creationId xmlns:a16="http://schemas.microsoft.com/office/drawing/2014/main" id="{CA0F8C99-CB8C-B395-1E6B-F924EDB66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056" y="2281686"/>
            <a:ext cx="1843555" cy="243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68275" indent="-168275"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Pct val="80000"/>
              <a:buChar char="•"/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Pct val="80000"/>
              <a:buChar char="•"/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Pct val="80000"/>
              <a:buChar char="•"/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Pct val="80000"/>
              <a:buChar char="•"/>
              <a:tabLst>
                <a:tab pos="8521700" algn="r"/>
              </a:tabLst>
              <a:defRPr sz="16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indent="0" algn="just">
              <a:lnSpc>
                <a:spcPct val="125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+mn-ea"/>
                <a:ea typeface="+mn-ea"/>
              </a:rPr>
              <a:t>请输入相应文字内容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AD949E1B-2F2D-78B5-532A-0B26EE11A72A}"/>
              </a:ext>
            </a:extLst>
          </p:cNvPr>
          <p:cNvSpPr/>
          <p:nvPr/>
        </p:nvSpPr>
        <p:spPr>
          <a:xfrm rot="5400000">
            <a:off x="3025485" y="2585522"/>
            <a:ext cx="299549" cy="25823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75446E-6FDB-71DD-628E-9EF93C92D93B}"/>
              </a:ext>
            </a:extLst>
          </p:cNvPr>
          <p:cNvSpPr txBox="1"/>
          <p:nvPr/>
        </p:nvSpPr>
        <p:spPr>
          <a:xfrm>
            <a:off x="6514022" y="12486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</a:rPr>
              <a:t>活动预算表</a:t>
            </a:r>
          </a:p>
        </p:txBody>
      </p:sp>
    </p:spTree>
    <p:extLst>
      <p:ext uri="{BB962C8B-B14F-4D97-AF65-F5344CB8AC3E}">
        <p14:creationId xmlns:p14="http://schemas.microsoft.com/office/powerpoint/2010/main" val="30733447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1_Office 主题​​">
  <a:themeElements>
    <a:clrScheme name="枸杞红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FE2308"/>
      </a:accent1>
      <a:accent2>
        <a:srgbClr val="FF5500"/>
      </a:accent2>
      <a:accent3>
        <a:srgbClr val="D8D8D8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思源黑体">
      <a:majorFont>
        <a:latin typeface="Arial"/>
        <a:ea typeface="思源黑体 Heavy"/>
        <a:cs typeface=""/>
      </a:majorFont>
      <a:minorFont>
        <a:latin typeface="Arial"/>
        <a:ea typeface="思源黑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</TotalTime>
  <Words>843</Words>
  <Application>Microsoft Office PowerPoint</Application>
  <PresentationFormat>宽屏</PresentationFormat>
  <Paragraphs>182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MiSans Heavy</vt:lpstr>
      <vt:lpstr>OPPOSans H</vt:lpstr>
      <vt:lpstr>阿里巴巴普惠体 2.0 115 Black</vt:lpstr>
      <vt:lpstr>等线</vt:lpstr>
      <vt:lpstr>汉仪雅酷黑 45W</vt:lpstr>
      <vt:lpstr>思源黑体 Heavy</vt:lpstr>
      <vt:lpstr>思源黑体 Light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红色简约几何风活动策划ppt模板</dc:title>
  <dc:creator>MF</dc:creator>
  <cp:keywords>P界达人</cp:keywords>
  <dc:description>51PPT模板网 官方唯一网址：www.51pptmoban.com</dc:description>
  <cp:lastModifiedBy>Power user</cp:lastModifiedBy>
  <cp:revision>50</cp:revision>
  <dcterms:created xsi:type="dcterms:W3CDTF">2022-11-30T06:44:45Z</dcterms:created>
  <dcterms:modified xsi:type="dcterms:W3CDTF">2023-03-16T01:09:52Z</dcterms:modified>
</cp:coreProperties>
</file>