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9.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3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1774" r:id="rId2"/>
    <p:sldId id="1775" r:id="rId3"/>
    <p:sldId id="1776" r:id="rId4"/>
    <p:sldId id="1777" r:id="rId5"/>
    <p:sldId id="1778" r:id="rId6"/>
    <p:sldId id="1785" r:id="rId7"/>
    <p:sldId id="1796" r:id="rId8"/>
    <p:sldId id="1782" r:id="rId9"/>
    <p:sldId id="1786" r:id="rId10"/>
    <p:sldId id="1787" r:id="rId11"/>
    <p:sldId id="1779" r:id="rId12"/>
    <p:sldId id="1792" r:id="rId13"/>
    <p:sldId id="1797" r:id="rId14"/>
    <p:sldId id="1798" r:id="rId15"/>
    <p:sldId id="1784" r:id="rId16"/>
    <p:sldId id="1788" r:id="rId17"/>
    <p:sldId id="1780" r:id="rId18"/>
    <p:sldId id="1789" r:id="rId19"/>
    <p:sldId id="1793" r:id="rId20"/>
    <p:sldId id="1794" r:id="rId21"/>
    <p:sldId id="1783" r:id="rId22"/>
    <p:sldId id="1781" r:id="rId23"/>
    <p:sldId id="1790" r:id="rId24"/>
    <p:sldId id="1791" r:id="rId25"/>
    <p:sldId id="1795" r:id="rId26"/>
    <p:sldId id="1724" r:id="rId27"/>
    <p:sldId id="1739" r:id="rId28"/>
    <p:sldId id="1745" r:id="rId29"/>
    <p:sldId id="1754" r:id="rId30"/>
    <p:sldId id="1127" r:id="rId31"/>
    <p:sldId id="1799" r:id="rId32"/>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 id="{89D7BB05-64A2-4040-AB51-A502E57F623C}">
          <p14:sldIdLst>
            <p14:sldId id="1774"/>
            <p14:sldId id="1775"/>
            <p14:sldId id="1776"/>
            <p14:sldId id="1777"/>
            <p14:sldId id="1778"/>
            <p14:sldId id="1785"/>
            <p14:sldId id="1796"/>
            <p14:sldId id="1782"/>
            <p14:sldId id="1786"/>
            <p14:sldId id="1787"/>
            <p14:sldId id="1779"/>
            <p14:sldId id="1792"/>
            <p14:sldId id="1797"/>
            <p14:sldId id="1798"/>
            <p14:sldId id="1784"/>
            <p14:sldId id="1788"/>
            <p14:sldId id="1780"/>
            <p14:sldId id="1789"/>
            <p14:sldId id="1793"/>
            <p14:sldId id="1794"/>
            <p14:sldId id="1783"/>
            <p14:sldId id="1781"/>
            <p14:sldId id="1790"/>
            <p14:sldId id="1791"/>
            <p14:sldId id="1795"/>
          </p14:sldIdLst>
        </p14:section>
        <p14:section name="操作说明" id="{96706662-CBF8-4B39-8926-C7225E626461}">
          <p14:sldIdLst>
            <p14:sldId id="1724"/>
            <p14:sldId id="1739"/>
            <p14:sldId id="1745"/>
            <p14:sldId id="1754"/>
            <p14:sldId id="1127"/>
            <p14:sldId id="1799"/>
          </p14:sldIdLst>
        </p14:section>
      </p14:sectionLst>
    </p:ext>
    <p:ext uri="{EFAFB233-063F-42B5-8137-9DF3F51BA10A}">
      <p15:sldGuideLst xmlns:p15="http://schemas.microsoft.com/office/powerpoint/2012/main">
        <p15:guide id="1" pos="415" userDrawn="1">
          <p15:clr>
            <a:srgbClr val="A4A3A4"/>
          </p15:clr>
        </p15:guide>
        <p15:guide id="2" pos="7265" userDrawn="1">
          <p15:clr>
            <a:srgbClr val="A4A3A4"/>
          </p15:clr>
        </p15:guide>
        <p15:guide id="3" orient="horz" pos="459" userDrawn="1">
          <p15:clr>
            <a:srgbClr val="A4A3A4"/>
          </p15:clr>
        </p15:guide>
        <p15:guide id="4" orient="horz" pos="527" userDrawn="1">
          <p15:clr>
            <a:srgbClr val="A4A3A4"/>
          </p15:clr>
        </p15:guide>
        <p15:guide id="5" orient="horz" pos="4133" userDrawn="1">
          <p15:clr>
            <a:srgbClr val="A4A3A4"/>
          </p15:clr>
        </p15:guide>
        <p15:guide id="7" pos="2049" userDrawn="1">
          <p15:clr>
            <a:srgbClr val="A4A3A4"/>
          </p15:clr>
        </p15:guide>
        <p15:guide id="8" pos="4404" userDrawn="1">
          <p15:clr>
            <a:srgbClr val="A4A3A4"/>
          </p15:clr>
        </p15:guide>
        <p15:guide id="9" pos="7051" userDrawn="1">
          <p15:clr>
            <a:srgbClr val="A4A3A4"/>
          </p15:clr>
        </p15:guide>
        <p15:guide id="10" pos="2486" userDrawn="1">
          <p15:clr>
            <a:srgbClr val="A4A3A4"/>
          </p15:clr>
        </p15:guide>
        <p15:guide id="11" pos="5473"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141E"/>
    <a:srgbClr val="9B0D14"/>
    <a:srgbClr val="FEDFDF"/>
    <a:srgbClr val="FFDDA6"/>
    <a:srgbClr val="FFC15B"/>
    <a:srgbClr val="F0A37D"/>
    <a:srgbClr val="FDEDEE"/>
    <a:srgbClr val="FCDCDE"/>
    <a:srgbClr val="FF9900"/>
    <a:srgbClr val="C6C7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06799F8-075E-4A3A-A7F6-7FBC6576F1A4}" styleName="主题样式 2 - 强调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858" autoAdjust="0"/>
    <p:restoredTop sz="95705" autoAdjust="0"/>
  </p:normalViewPr>
  <p:slideViewPr>
    <p:cSldViewPr snapToGrid="0" showGuides="1">
      <p:cViewPr>
        <p:scale>
          <a:sx n="33" d="100"/>
          <a:sy n="33" d="100"/>
        </p:scale>
        <p:origin x="2748" y="1488"/>
      </p:cViewPr>
      <p:guideLst>
        <p:guide pos="415"/>
        <p:guide pos="7265"/>
        <p:guide orient="horz" pos="459"/>
        <p:guide orient="horz" pos="527"/>
        <p:guide orient="horz" pos="4133"/>
        <p:guide pos="2049"/>
        <p:guide pos="4404"/>
        <p:guide pos="7051"/>
        <p:guide pos="2486"/>
        <p:guide pos="5473"/>
      </p:guideLst>
    </p:cSldViewPr>
  </p:slideViewPr>
  <p:notesTextViewPr>
    <p:cViewPr>
      <p:scale>
        <a:sx n="20" d="100"/>
        <a:sy n="20" d="100"/>
      </p:scale>
      <p:origin x="0" y="0"/>
    </p:cViewPr>
  </p:notesTextViewPr>
  <p:sorterViewPr>
    <p:cViewPr varScale="1">
      <p:scale>
        <a:sx n="1" d="1"/>
        <a:sy n="1" d="1"/>
      </p:scale>
      <p:origin x="0" y="-5592"/>
    </p:cViewPr>
  </p:sorterViewPr>
  <p:notesViewPr>
    <p:cSldViewPr snapToGrid="0" showGuides="1">
      <p:cViewPr varScale="1">
        <p:scale>
          <a:sx n="57" d="100"/>
          <a:sy n="57" d="100"/>
        </p:scale>
        <p:origin x="2405" y="4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hade val="65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ea"/>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c:ext xmlns:c16="http://schemas.microsoft.com/office/drawing/2014/chart" uri="{C3380CC4-5D6E-409C-BE32-E72D297353CC}">
              <c16:uniqueId val="{00000000-FAF0-4CEB-9C99-607C5B849E36}"/>
            </c:ext>
          </c:extLst>
        </c:ser>
        <c:ser>
          <c:idx val="1"/>
          <c:order val="1"/>
          <c:tx>
            <c:strRef>
              <c:f>Sheet1!$C$1</c:f>
              <c:strCache>
                <c:ptCount val="1"/>
                <c:pt idx="0">
                  <c:v>系列 2</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ea"/>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c:ext xmlns:c16="http://schemas.microsoft.com/office/drawing/2014/chart" uri="{C3380CC4-5D6E-409C-BE32-E72D297353CC}">
              <c16:uniqueId val="{00000001-FAF0-4CEB-9C99-607C5B849E36}"/>
            </c:ext>
          </c:extLst>
        </c:ser>
        <c:ser>
          <c:idx val="2"/>
          <c:order val="2"/>
          <c:tx>
            <c:strRef>
              <c:f>Sheet1!$D$1</c:f>
              <c:strCache>
                <c:ptCount val="1"/>
                <c:pt idx="0">
                  <c:v>系列 3</c:v>
                </c:pt>
              </c:strCache>
            </c:strRef>
          </c:tx>
          <c:spPr>
            <a:ln w="28575" cap="rnd">
              <a:solidFill>
                <a:schemeClr val="accent1">
                  <a:tint val="65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思源黑体 CN Light" panose="020B0300000000000000" pitchFamily="34" charset="-122"/>
                    <a:ea typeface="思源黑体 CN Light" panose="020B0300000000000000"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c:ext xmlns:c16="http://schemas.microsoft.com/office/drawing/2014/chart" uri="{C3380CC4-5D6E-409C-BE32-E72D297353CC}">
              <c16:uniqueId val="{00000002-FAF0-4CEB-9C99-607C5B849E36}"/>
            </c:ext>
          </c:extLst>
        </c:ser>
        <c:dLbls>
          <c:showLegendKey val="0"/>
          <c:showVal val="0"/>
          <c:showCatName val="0"/>
          <c:showSerName val="0"/>
          <c:showPercent val="0"/>
          <c:showBubbleSize val="0"/>
        </c:dLbls>
        <c:smooth val="0"/>
        <c:axId val="775135040"/>
        <c:axId val="1325558960"/>
      </c:lineChart>
      <c:catAx>
        <c:axId val="775135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ea"/>
                <a:ea typeface="+mn-ea"/>
                <a:cs typeface="+mn-cs"/>
              </a:defRPr>
            </a:pPr>
            <a:endParaRPr lang="zh-CN"/>
          </a:p>
        </c:txPr>
        <c:crossAx val="1325558960"/>
        <c:crosses val="autoZero"/>
        <c:auto val="1"/>
        <c:lblAlgn val="ctr"/>
        <c:lblOffset val="100"/>
        <c:noMultiLvlLbl val="0"/>
      </c:catAx>
      <c:valAx>
        <c:axId val="1325558960"/>
        <c:scaling>
          <c:orientation val="minMax"/>
        </c:scaling>
        <c:delete val="1"/>
        <c:axPos val="l"/>
        <c:numFmt formatCode="General" sourceLinked="1"/>
        <c:majorTickMark val="none"/>
        <c:minorTickMark val="none"/>
        <c:tickLblPos val="nextTo"/>
        <c:crossAx val="775135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18734462517996969"/>
          <c:y val="4.2187497404804541E-2"/>
          <c:w val="0.70386722772440558"/>
          <c:h val="0.88200308304607034"/>
        </c:manualLayout>
      </c:layout>
      <c:pieChart>
        <c:varyColors val="1"/>
        <c:ser>
          <c:idx val="0"/>
          <c:order val="0"/>
          <c:tx>
            <c:strRef>
              <c:f>Sheet1!$B$1</c:f>
              <c:strCache>
                <c:ptCount val="1"/>
                <c:pt idx="0">
                  <c:v>销售额</c:v>
                </c:pt>
              </c:strCache>
            </c:strRef>
          </c:tx>
          <c:dPt>
            <c:idx val="0"/>
            <c:bubble3D val="0"/>
            <c:explosion val="5"/>
            <c:spPr>
              <a:solidFill>
                <a:schemeClr val="accent1">
                  <a:shade val="58000"/>
                </a:schemeClr>
              </a:solidFill>
              <a:ln w="19050">
                <a:solidFill>
                  <a:schemeClr val="lt1"/>
                </a:solidFill>
              </a:ln>
              <a:effectLst/>
            </c:spPr>
            <c:extLst>
              <c:ext xmlns:c16="http://schemas.microsoft.com/office/drawing/2014/chart" uri="{C3380CC4-5D6E-409C-BE32-E72D297353CC}">
                <c16:uniqueId val="{00000001-35BC-41EA-87EA-C2193476798C}"/>
              </c:ext>
            </c:extLst>
          </c:dPt>
          <c:dPt>
            <c:idx val="1"/>
            <c:bubble3D val="0"/>
            <c:spPr>
              <a:solidFill>
                <a:schemeClr val="accent1">
                  <a:shade val="86000"/>
                </a:schemeClr>
              </a:solidFill>
              <a:ln w="19050">
                <a:solidFill>
                  <a:schemeClr val="lt1"/>
                </a:solidFill>
              </a:ln>
              <a:effectLst/>
            </c:spPr>
            <c:extLst>
              <c:ext xmlns:c16="http://schemas.microsoft.com/office/drawing/2014/chart" uri="{C3380CC4-5D6E-409C-BE32-E72D297353CC}">
                <c16:uniqueId val="{00000003-35BC-41EA-87EA-C2193476798C}"/>
              </c:ext>
            </c:extLst>
          </c:dPt>
          <c:dPt>
            <c:idx val="2"/>
            <c:bubble3D val="0"/>
            <c:spPr>
              <a:solidFill>
                <a:schemeClr val="accent1">
                  <a:tint val="86000"/>
                </a:schemeClr>
              </a:solidFill>
              <a:ln w="19050">
                <a:solidFill>
                  <a:schemeClr val="lt1"/>
                </a:solidFill>
              </a:ln>
              <a:effectLst/>
            </c:spPr>
            <c:extLst>
              <c:ext xmlns:c16="http://schemas.microsoft.com/office/drawing/2014/chart" uri="{C3380CC4-5D6E-409C-BE32-E72D297353CC}">
                <c16:uniqueId val="{00000005-35BC-41EA-87EA-C2193476798C}"/>
              </c:ext>
            </c:extLst>
          </c:dPt>
          <c:dPt>
            <c:idx val="3"/>
            <c:bubble3D val="0"/>
            <c:spPr>
              <a:solidFill>
                <a:schemeClr val="accent1">
                  <a:tint val="58000"/>
                </a:schemeClr>
              </a:solidFill>
              <a:ln w="19050">
                <a:solidFill>
                  <a:schemeClr val="lt1"/>
                </a:solidFill>
              </a:ln>
              <a:effectLst/>
            </c:spPr>
            <c:extLst>
              <c:ext xmlns:c16="http://schemas.microsoft.com/office/drawing/2014/chart" uri="{C3380CC4-5D6E-409C-BE32-E72D297353CC}">
                <c16:uniqueId val="{00000007-35BC-41EA-87EA-C2193476798C}"/>
              </c:ext>
            </c:extLst>
          </c:dPt>
          <c:cat>
            <c:strRef>
              <c:f>Sheet1!$A$2:$A$5</c:f>
              <c:strCache>
                <c:ptCount val="4"/>
                <c:pt idx="0">
                  <c:v>类别1</c:v>
                </c:pt>
                <c:pt idx="1">
                  <c:v>类别2</c:v>
                </c:pt>
                <c:pt idx="2">
                  <c:v>类别3</c:v>
                </c:pt>
                <c:pt idx="3">
                  <c:v>类别4</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35BC-41EA-87EA-C2193476798C}"/>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思源黑体 CN Light" panose="020B0300000000000000" pitchFamily="34" charset="-122"/>
              <a:ea typeface="思源黑体 CN Light" panose="020B0300000000000000"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j-ea"/>
                    <a:ea typeface="+mj-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326D-487D-885B-88446E984DB5}"/>
            </c:ext>
          </c:extLst>
        </c:ser>
        <c:ser>
          <c:idx val="1"/>
          <c:order val="1"/>
          <c:tx>
            <c:strRef>
              <c:f>Sheet1!$C$1</c:f>
              <c:strCache>
                <c:ptCount val="1"/>
                <c:pt idx="0">
                  <c:v>系列 2</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思源黑体 CN Light" panose="020B0300000000000000" pitchFamily="34" charset="-122"/>
                    <a:ea typeface="思源黑体 CN Light" panose="020B0300000000000000"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326D-487D-885B-88446E984DB5}"/>
            </c:ext>
          </c:extLst>
        </c:ser>
        <c:ser>
          <c:idx val="2"/>
          <c:order val="2"/>
          <c:tx>
            <c:strRef>
              <c:f>Sheet1!$D$1</c:f>
              <c:strCache>
                <c:ptCount val="1"/>
                <c:pt idx="0">
                  <c:v>系列 3</c:v>
                </c:pt>
              </c:strCache>
            </c:strRef>
          </c:tx>
          <c:spPr>
            <a:solidFill>
              <a:schemeClr val="accent1">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思源黑体 CN Light" panose="020B0300000000000000" pitchFamily="34" charset="-122"/>
                    <a:ea typeface="思源黑体 CN Light" panose="020B0300000000000000"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326D-487D-885B-88446E984DB5}"/>
            </c:ext>
          </c:extLst>
        </c:ser>
        <c:dLbls>
          <c:showLegendKey val="0"/>
          <c:showVal val="0"/>
          <c:showCatName val="0"/>
          <c:showSerName val="0"/>
          <c:showPercent val="0"/>
          <c:showBubbleSize val="0"/>
        </c:dLbls>
        <c:gapWidth val="219"/>
        <c:overlap val="-27"/>
        <c:axId val="775135040"/>
        <c:axId val="1325558960"/>
      </c:barChart>
      <c:catAx>
        <c:axId val="775135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思源黑体 CN Light" panose="020B0300000000000000" pitchFamily="34" charset="-122"/>
                <a:ea typeface="思源黑体 CN Light" panose="020B0300000000000000" pitchFamily="34" charset="-122"/>
                <a:cs typeface="+mn-cs"/>
              </a:defRPr>
            </a:pPr>
            <a:endParaRPr lang="zh-CN"/>
          </a:p>
        </c:txPr>
        <c:crossAx val="1325558960"/>
        <c:crosses val="autoZero"/>
        <c:auto val="1"/>
        <c:lblAlgn val="ctr"/>
        <c:lblOffset val="100"/>
        <c:noMultiLvlLbl val="0"/>
      </c:catAx>
      <c:valAx>
        <c:axId val="1325558960"/>
        <c:scaling>
          <c:orientation val="minMax"/>
        </c:scaling>
        <c:delete val="1"/>
        <c:axPos val="l"/>
        <c:numFmt formatCode="General" sourceLinked="1"/>
        <c:majorTickMark val="none"/>
        <c:minorTickMark val="none"/>
        <c:tickLblPos val="nextTo"/>
        <c:crossAx val="775135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withinLinear" id="14">
  <a:schemeClr val="accent1"/>
</cs:colorStyle>
</file>

<file path=ppt/charts/colors3.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AD97A242-733E-4324-87A2-7E99FC69192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687646B2-6908-4E2E-95CE-89DB8E1E6E7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715D68A-C9EE-4DB2-A6F8-B810BB6A2D83}" type="datetimeFigureOut">
              <a:rPr lang="zh-CN" altLang="en-US" smtClean="0"/>
              <a:t>2023/3/12</a:t>
            </a:fld>
            <a:endParaRPr lang="zh-CN" altLang="en-US"/>
          </a:p>
        </p:txBody>
      </p:sp>
      <p:sp>
        <p:nvSpPr>
          <p:cNvPr id="4" name="页脚占位符 3">
            <a:extLst>
              <a:ext uri="{FF2B5EF4-FFF2-40B4-BE49-F238E27FC236}">
                <a16:creationId xmlns:a16="http://schemas.microsoft.com/office/drawing/2014/main" id="{634BEC0F-67C2-424F-9193-AA636C2EB64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CEDC87F1-710B-4D92-ADD9-586FD0AAA43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1AE9AA3-FC04-49C0-9E86-4D7EC0F81D7C}" type="slidenum">
              <a:rPr lang="zh-CN" altLang="en-US" smtClean="0"/>
              <a:t>‹#›</a:t>
            </a:fld>
            <a:endParaRPr lang="zh-CN" altLang="en-US"/>
          </a:p>
        </p:txBody>
      </p:sp>
    </p:spTree>
    <p:extLst>
      <p:ext uri="{BB962C8B-B14F-4D97-AF65-F5344CB8AC3E}">
        <p14:creationId xmlns:p14="http://schemas.microsoft.com/office/powerpoint/2010/main" val="19298746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D118E9-E82C-42B0-A109-929B02C38787}" type="datetimeFigureOut">
              <a:rPr lang="zh-CN" altLang="en-US" smtClean="0"/>
              <a:t>2023/3/12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DA712A-FD8E-4D24-A708-D217C50E1925}" type="slidenum">
              <a:rPr lang="zh-CN" altLang="en-US" smtClean="0"/>
              <a:t>‹#›</a:t>
            </a:fld>
            <a:endParaRPr lang="zh-CN" altLang="en-US"/>
          </a:p>
        </p:txBody>
      </p:sp>
    </p:spTree>
    <p:extLst>
      <p:ext uri="{BB962C8B-B14F-4D97-AF65-F5344CB8AC3E}">
        <p14:creationId xmlns:p14="http://schemas.microsoft.com/office/powerpoint/2010/main" val="8964165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 板网 官 方唯一网址：</a:t>
            </a:r>
            <a:r>
              <a:rPr lang="en-US" altLang="zh-CN" dirty="0"/>
              <a:t>ww w.51pptmoban.com</a:t>
            </a:r>
            <a:endParaRPr lang="zh-CN" altLang="en-US" dirty="0"/>
          </a:p>
        </p:txBody>
      </p:sp>
      <p:sp>
        <p:nvSpPr>
          <p:cNvPr id="4" name="灯片编号占位符 3"/>
          <p:cNvSpPr>
            <a:spLocks noGrp="1"/>
          </p:cNvSpPr>
          <p:nvPr>
            <p:ph type="sldNum" sz="quarter" idx="5"/>
          </p:nvPr>
        </p:nvSpPr>
        <p:spPr/>
        <p:txBody>
          <a:bodyPr/>
          <a:lstStyle/>
          <a:p>
            <a:fld id="{0EDA712A-FD8E-4D24-A708-D217C50E1925}" type="slidenum">
              <a:rPr lang="zh-CN" altLang="en-US" smtClean="0"/>
              <a:t>25</a:t>
            </a:fld>
            <a:endParaRPr lang="zh-CN" altLang="en-US"/>
          </a:p>
        </p:txBody>
      </p:sp>
    </p:spTree>
    <p:extLst>
      <p:ext uri="{BB962C8B-B14F-4D97-AF65-F5344CB8AC3E}">
        <p14:creationId xmlns:p14="http://schemas.microsoft.com/office/powerpoint/2010/main" val="45052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FC3641-C2EF-46E9-A4E8-5656A400456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28418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FC3641-C2EF-46E9-A4E8-5656A400456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92533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FC3641-C2EF-46E9-A4E8-5656A400456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18749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FC3641-C2EF-46E9-A4E8-5656A400456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998092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4.xml"/><Relationship Id="rId7" Type="http://schemas.openxmlformats.org/officeDocument/2006/relationships/hyperlink" Target="http://www.51pptmoban.com/" TargetMode="Externa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9678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6" name="图片 5" descr="飞机的机翼&#10;&#10;中度可信度描述已自动生成">
            <a:extLst>
              <a:ext uri="{FF2B5EF4-FFF2-40B4-BE49-F238E27FC236}">
                <a16:creationId xmlns:a16="http://schemas.microsoft.com/office/drawing/2014/main" id="{A03FA41D-CD82-498B-8D42-65F5C4DA334F}"/>
              </a:ext>
            </a:extLst>
          </p:cNvPr>
          <p:cNvPicPr>
            <a:picLocks noChangeAspect="1"/>
          </p:cNvPicPr>
          <p:nvPr userDrawn="1"/>
        </p:nvPicPr>
        <p:blipFill rotWithShape="1">
          <a:blip r:embed="rId2">
            <a:alphaModFix amt="55000"/>
            <a:extLst>
              <a:ext uri="{28A0092B-C50C-407E-A947-70E740481C1C}">
                <a14:useLocalDpi xmlns:a14="http://schemas.microsoft.com/office/drawing/2010/main" val="0"/>
              </a:ext>
            </a:extLst>
          </a:blip>
          <a:srcRect t="247" r="28334" b="28087"/>
          <a:stretch/>
        </p:blipFill>
        <p:spPr>
          <a:xfrm>
            <a:off x="0" y="0"/>
            <a:ext cx="12192000" cy="6858000"/>
          </a:xfrm>
          <a:prstGeom prst="rect">
            <a:avLst/>
          </a:prstGeom>
        </p:spPr>
      </p:pic>
      <p:sp>
        <p:nvSpPr>
          <p:cNvPr id="12" name="矩形 11">
            <a:extLst>
              <a:ext uri="{FF2B5EF4-FFF2-40B4-BE49-F238E27FC236}">
                <a16:creationId xmlns:a16="http://schemas.microsoft.com/office/drawing/2014/main" id="{7CF72EC3-3BD8-9C0B-B8B6-17E5038FFC0D}"/>
              </a:ext>
            </a:extLst>
          </p:cNvPr>
          <p:cNvSpPr/>
          <p:nvPr userDrawn="1"/>
        </p:nvSpPr>
        <p:spPr>
          <a:xfrm>
            <a:off x="0" y="0"/>
            <a:ext cx="12192000" cy="6858000"/>
          </a:xfrm>
          <a:prstGeom prst="rect">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AA483C9A-D65B-08F1-C493-42B7D59F4D66}"/>
              </a:ext>
            </a:extLst>
          </p:cNvPr>
          <p:cNvSpPr/>
          <p:nvPr userDrawn="1"/>
        </p:nvSpPr>
        <p:spPr>
          <a:xfrm>
            <a:off x="0" y="6561138"/>
            <a:ext cx="12192000" cy="2968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id="{904755B8-B914-C57A-72B0-79A3B72CE37E}"/>
              </a:ext>
            </a:extLst>
          </p:cNvPr>
          <p:cNvSpPr/>
          <p:nvPr userDrawn="1"/>
        </p:nvSpPr>
        <p:spPr>
          <a:xfrm>
            <a:off x="493776" y="283464"/>
            <a:ext cx="11698224" cy="676656"/>
          </a:xfrm>
          <a:prstGeom prst="rect">
            <a:avLst/>
          </a:prstGeom>
          <a:gradFill>
            <a:gsLst>
              <a:gs pos="0">
                <a:schemeClr val="accent1"/>
              </a:gs>
              <a:gs pos="97000">
                <a:srgbClr val="C00000"/>
              </a:gs>
            </a:gsLst>
            <a:path path="circle">
              <a:fillToRect l="100000" t="100000"/>
            </a:path>
          </a:gradFill>
          <a:ln>
            <a:noFill/>
          </a:ln>
          <a:effectLst>
            <a:outerShdw blurRad="330200" dist="19050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id="{84CC63F2-29A3-B413-2C18-9F93AEAC7647}"/>
              </a:ext>
            </a:extLst>
          </p:cNvPr>
          <p:cNvSpPr/>
          <p:nvPr userDrawn="1"/>
        </p:nvSpPr>
        <p:spPr>
          <a:xfrm>
            <a:off x="0" y="283464"/>
            <a:ext cx="1353312" cy="676656"/>
          </a:xfrm>
          <a:custGeom>
            <a:avLst/>
            <a:gdLst>
              <a:gd name="connsiteX0" fmla="*/ 0 w 1353312"/>
              <a:gd name="connsiteY0" fmla="*/ 0 h 676656"/>
              <a:gd name="connsiteX1" fmla="*/ 1353312 w 1353312"/>
              <a:gd name="connsiteY1" fmla="*/ 0 h 676656"/>
              <a:gd name="connsiteX2" fmla="*/ 1184148 w 1353312"/>
              <a:gd name="connsiteY2" fmla="*/ 676656 h 676656"/>
              <a:gd name="connsiteX3" fmla="*/ 0 w 1353312"/>
              <a:gd name="connsiteY3" fmla="*/ 676656 h 676656"/>
            </a:gdLst>
            <a:ahLst/>
            <a:cxnLst>
              <a:cxn ang="0">
                <a:pos x="connsiteX0" y="connsiteY0"/>
              </a:cxn>
              <a:cxn ang="0">
                <a:pos x="connsiteX1" y="connsiteY1"/>
              </a:cxn>
              <a:cxn ang="0">
                <a:pos x="connsiteX2" y="connsiteY2"/>
              </a:cxn>
              <a:cxn ang="0">
                <a:pos x="connsiteX3" y="connsiteY3"/>
              </a:cxn>
            </a:cxnLst>
            <a:rect l="l" t="t" r="r" b="b"/>
            <a:pathLst>
              <a:path w="1353312" h="676656">
                <a:moveTo>
                  <a:pt x="0" y="0"/>
                </a:moveTo>
                <a:lnTo>
                  <a:pt x="1353312" y="0"/>
                </a:lnTo>
                <a:lnTo>
                  <a:pt x="1184148" y="676656"/>
                </a:lnTo>
                <a:lnTo>
                  <a:pt x="0" y="676656"/>
                </a:lnTo>
                <a:close/>
              </a:path>
            </a:pathLst>
          </a:cu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b="1" dirty="0">
              <a:solidFill>
                <a:schemeClr val="bg1"/>
              </a:solidFill>
              <a:latin typeface="+mj-ea"/>
              <a:ea typeface="+mj-ea"/>
            </a:endParaRPr>
          </a:p>
        </p:txBody>
      </p:sp>
      <p:sp>
        <p:nvSpPr>
          <p:cNvPr id="7" name="矩形 6">
            <a:extLst>
              <a:ext uri="{FF2B5EF4-FFF2-40B4-BE49-F238E27FC236}">
                <a16:creationId xmlns:a16="http://schemas.microsoft.com/office/drawing/2014/main" id="{FA8467B5-9AD1-0D9C-5153-230D3963E028}"/>
              </a:ext>
            </a:extLst>
          </p:cNvPr>
          <p:cNvSpPr/>
          <p:nvPr userDrawn="1"/>
        </p:nvSpPr>
        <p:spPr>
          <a:xfrm>
            <a:off x="12058650" y="283464"/>
            <a:ext cx="133350" cy="676656"/>
          </a:xfrm>
          <a:prstGeom prst="rect">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pic>
        <p:nvPicPr>
          <p:cNvPr id="8" name="图片 7" descr="徽标, 公司名称&#10;&#10;描述已自动生成">
            <a:extLst>
              <a:ext uri="{FF2B5EF4-FFF2-40B4-BE49-F238E27FC236}">
                <a16:creationId xmlns:a16="http://schemas.microsoft.com/office/drawing/2014/main" id="{1DD4DC24-81FF-9813-0BE1-333C4D6DA00D}"/>
              </a:ext>
            </a:extLst>
          </p:cNvPr>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082022" y="294432"/>
            <a:ext cx="1729740" cy="665688"/>
          </a:xfrm>
          <a:prstGeom prst="rect">
            <a:avLst/>
          </a:prstGeom>
        </p:spPr>
      </p:pic>
      <p:sp>
        <p:nvSpPr>
          <p:cNvPr id="9" name="文本占位符 8">
            <a:extLst>
              <a:ext uri="{FF2B5EF4-FFF2-40B4-BE49-F238E27FC236}">
                <a16:creationId xmlns:a16="http://schemas.microsoft.com/office/drawing/2014/main" id="{2D33CE40-1B2E-92BD-9428-068D4E0290C4}"/>
              </a:ext>
            </a:extLst>
          </p:cNvPr>
          <p:cNvSpPr>
            <a:spLocks noGrp="1"/>
          </p:cNvSpPr>
          <p:nvPr>
            <p:ph type="body" sz="quarter" idx="10"/>
          </p:nvPr>
        </p:nvSpPr>
        <p:spPr>
          <a:xfrm>
            <a:off x="1353312" y="371952"/>
            <a:ext cx="8265414" cy="620712"/>
          </a:xfrm>
          <a:prstGeom prst="rect">
            <a:avLst/>
          </a:prstGeom>
        </p:spPr>
        <p:txBody>
          <a:bodyPr anchor="ctr"/>
          <a:lstStyle>
            <a:lvl1pPr marL="0" indent="0" algn="l" defTabSz="914400" rtl="0" eaLnBrk="1" latinLnBrk="0" hangingPunct="1">
              <a:buNone/>
              <a:defRPr kumimoji="1" lang="zh-CN" altLang="en-US" sz="2800" b="1" kern="1200" dirty="0" smtClean="0">
                <a:solidFill>
                  <a:schemeClr val="bg1"/>
                </a:solidFill>
                <a:latin typeface="+mj-ea"/>
                <a:ea typeface="+mj-ea"/>
                <a:cs typeface="+mn-cs"/>
              </a:defRPr>
            </a:lvl1pPr>
            <a:lvl2pPr marL="0" indent="0" algn="l" defTabSz="914400" rtl="0" eaLnBrk="1" latinLnBrk="0" hangingPunct="1">
              <a:buNone/>
              <a:defRPr kumimoji="1" lang="zh-CN" altLang="en-US" sz="2800" b="1" kern="1200" dirty="0" smtClean="0">
                <a:solidFill>
                  <a:schemeClr val="bg1"/>
                </a:solidFill>
                <a:latin typeface="Microsoft YaHei" panose="020B0503020204020204" pitchFamily="34" charset="-122"/>
                <a:ea typeface="Microsoft YaHei" panose="020B0503020204020204" pitchFamily="34" charset="-122"/>
                <a:cs typeface="+mn-cs"/>
              </a:defRPr>
            </a:lvl2pPr>
            <a:lvl3pPr marL="0" algn="l" defTabSz="914400" rtl="0" eaLnBrk="1" latinLnBrk="0" hangingPunct="1">
              <a:defRPr kumimoji="1" lang="zh-CN" altLang="en-US" sz="2800" b="1" kern="1200" dirty="0" smtClean="0">
                <a:solidFill>
                  <a:schemeClr val="bg1"/>
                </a:solidFill>
                <a:latin typeface="Microsoft YaHei" panose="020B0503020204020204" pitchFamily="34" charset="-122"/>
                <a:ea typeface="Microsoft YaHei" panose="020B0503020204020204" pitchFamily="34" charset="-122"/>
                <a:cs typeface="+mn-cs"/>
              </a:defRPr>
            </a:lvl3pPr>
            <a:lvl4pPr marL="0" algn="l" defTabSz="914400" rtl="0" eaLnBrk="1" latinLnBrk="0" hangingPunct="1">
              <a:defRPr kumimoji="1" lang="zh-CN" altLang="en-US" sz="2800" b="1" kern="1200" dirty="0" smtClean="0">
                <a:solidFill>
                  <a:schemeClr val="bg1"/>
                </a:solidFill>
                <a:latin typeface="Microsoft YaHei" panose="020B0503020204020204" pitchFamily="34" charset="-122"/>
                <a:ea typeface="Microsoft YaHei" panose="020B0503020204020204" pitchFamily="34" charset="-122"/>
                <a:cs typeface="+mn-cs"/>
              </a:defRPr>
            </a:lvl4pPr>
            <a:lvl5pPr marL="0" algn="l" defTabSz="914400" rtl="0" eaLnBrk="1" latinLnBrk="0" hangingPunct="1">
              <a:defRPr kumimoji="1" lang="zh-CN" altLang="en-US" sz="2800" b="1" kern="1200" dirty="0">
                <a:solidFill>
                  <a:schemeClr val="bg1"/>
                </a:solidFill>
                <a:latin typeface="Microsoft YaHei" panose="020B0503020204020204" pitchFamily="34" charset="-122"/>
                <a:ea typeface="Microsoft YaHei" panose="020B0503020204020204" pitchFamily="34" charset="-122"/>
                <a:cs typeface="+mn-cs"/>
              </a:defRPr>
            </a:lvl5pPr>
          </a:lstStyle>
          <a:p>
            <a:pPr lvl="0"/>
            <a:r>
              <a:rPr lang="zh-CN" altLang="en-US" dirty="0"/>
              <a:t>单击此处编辑母版文本样式</a:t>
            </a:r>
          </a:p>
        </p:txBody>
      </p:sp>
      <p:sp>
        <p:nvSpPr>
          <p:cNvPr id="10" name="文本框 9">
            <a:extLst>
              <a:ext uri="{FF2B5EF4-FFF2-40B4-BE49-F238E27FC236}">
                <a16:creationId xmlns:a16="http://schemas.microsoft.com/office/drawing/2014/main" id="{C6480F6E-3348-250E-39B5-001549550479}"/>
              </a:ext>
            </a:extLst>
          </p:cNvPr>
          <p:cNvSpPr txBox="1"/>
          <p:nvPr userDrawn="1"/>
        </p:nvSpPr>
        <p:spPr>
          <a:xfrm>
            <a:off x="282209" y="6543676"/>
            <a:ext cx="2349500" cy="338554"/>
          </a:xfrm>
          <a:prstGeom prst="rect">
            <a:avLst/>
          </a:prstGeom>
          <a:noFill/>
        </p:spPr>
        <p:txBody>
          <a:bodyPr wrap="square">
            <a:spAutoFit/>
          </a:bodyPr>
          <a:lstStyle/>
          <a:p>
            <a:r>
              <a:rPr lang="zh-CN" altLang="en-US" sz="1600" b="0" i="0" dirty="0">
                <a:solidFill>
                  <a:schemeClr val="bg1"/>
                </a:solidFill>
                <a:effectLst/>
                <a:latin typeface="+mn-lt"/>
                <a:ea typeface="微软雅黑" panose="020B0503020204020204" pitchFamily="34" charset="-122"/>
              </a:rPr>
              <a:t>明德至善 格物致知</a:t>
            </a:r>
            <a:endParaRPr lang="zh-CN" altLang="en-US" sz="1600" dirty="0">
              <a:solidFill>
                <a:schemeClr val="bg1"/>
              </a:solidFill>
              <a:latin typeface="+mn-lt"/>
            </a:endParaRPr>
          </a:p>
        </p:txBody>
      </p:sp>
      <p:sp>
        <p:nvSpPr>
          <p:cNvPr id="14" name="文本占位符 13">
            <a:extLst>
              <a:ext uri="{FF2B5EF4-FFF2-40B4-BE49-F238E27FC236}">
                <a16:creationId xmlns:a16="http://schemas.microsoft.com/office/drawing/2014/main" id="{97ACB83C-FD82-835B-7F79-09EE8BE94092}"/>
              </a:ext>
            </a:extLst>
          </p:cNvPr>
          <p:cNvSpPr>
            <a:spLocks noGrp="1"/>
          </p:cNvSpPr>
          <p:nvPr>
            <p:ph type="body" sz="quarter" idx="11" hasCustomPrompt="1"/>
          </p:nvPr>
        </p:nvSpPr>
        <p:spPr>
          <a:xfrm>
            <a:off x="161535" y="432479"/>
            <a:ext cx="907596" cy="377825"/>
          </a:xfrm>
          <a:prstGeom prst="rect">
            <a:avLst/>
          </a:prstGeom>
        </p:spPr>
        <p:txBody>
          <a:bodyPr/>
          <a:lstStyle>
            <a:lvl1pPr marL="0" indent="0" algn="ctr">
              <a:buNone/>
              <a:defRPr b="1">
                <a:solidFill>
                  <a:schemeClr val="bg1"/>
                </a:solidFill>
              </a:defRPr>
            </a:lvl1pPr>
          </a:lstStyle>
          <a:p>
            <a:pPr lvl="0"/>
            <a:r>
              <a:rPr lang="en-US" altLang="zh-CN" dirty="0"/>
              <a:t>01</a:t>
            </a:r>
            <a:endParaRPr lang="zh-CN" altLang="en-US" dirty="0"/>
          </a:p>
        </p:txBody>
      </p:sp>
      <p:sp>
        <p:nvSpPr>
          <p:cNvPr id="17" name="文本框 16">
            <a:extLst>
              <a:ext uri="{FF2B5EF4-FFF2-40B4-BE49-F238E27FC236}">
                <a16:creationId xmlns:a16="http://schemas.microsoft.com/office/drawing/2014/main" id="{D88E4B1B-BBCB-A645-2BAB-DFE6C6422DBC}"/>
              </a:ext>
            </a:extLst>
          </p:cNvPr>
          <p:cNvSpPr txBox="1"/>
          <p:nvPr userDrawn="1"/>
        </p:nvSpPr>
        <p:spPr>
          <a:xfrm>
            <a:off x="7257631" y="6543676"/>
            <a:ext cx="4722187" cy="307777"/>
          </a:xfrm>
          <a:prstGeom prst="rect">
            <a:avLst/>
          </a:prstGeom>
          <a:noFill/>
        </p:spPr>
        <p:txBody>
          <a:bodyPr wrap="square" rtlCol="0">
            <a:spAutoFit/>
          </a:bodyPr>
          <a:lstStyle/>
          <a:p>
            <a:pPr algn="r"/>
            <a:r>
              <a:rPr lang="en-US" altLang="zh-CN" sz="1400" dirty="0">
                <a:solidFill>
                  <a:schemeClr val="bg1"/>
                </a:solidFill>
              </a:rPr>
              <a:t>SHANDONG JAIOTONG UNIVERSITY</a:t>
            </a:r>
            <a:endParaRPr lang="zh-CN" altLang="en-US" sz="1400" dirty="0">
              <a:solidFill>
                <a:schemeClr val="bg1"/>
              </a:solidFill>
            </a:endParaRPr>
          </a:p>
        </p:txBody>
      </p:sp>
      <p:pic>
        <p:nvPicPr>
          <p:cNvPr id="19" name="图片 18" descr="徽标&#10;&#10;描述已自动生成">
            <a:extLst>
              <a:ext uri="{FF2B5EF4-FFF2-40B4-BE49-F238E27FC236}">
                <a16:creationId xmlns:a16="http://schemas.microsoft.com/office/drawing/2014/main" id="{61D55EAC-07B6-3A1D-94D3-B99B1D2EFB2C}"/>
              </a:ext>
            </a:extLst>
          </p:cNvPr>
          <p:cNvPicPr>
            <a:picLocks noChangeAspect="1"/>
          </p:cNvPicPr>
          <p:nvPr userDrawn="1"/>
        </p:nvPicPr>
        <p:blipFill>
          <a:blip r:embed="rId5">
            <a:alphaModFix amt="3000"/>
            <a:extLst>
              <a:ext uri="{BEBA8EAE-BF5A-486C-A8C5-ECC9F3942E4B}">
                <a14:imgProps xmlns:a14="http://schemas.microsoft.com/office/drawing/2010/main">
                  <a14:imgLayer r:embed="rId6">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4057876" y="1109135"/>
            <a:ext cx="20307753" cy="5050633"/>
          </a:xfrm>
          <a:prstGeom prst="rect">
            <a:avLst/>
          </a:prstGeom>
        </p:spPr>
      </p:pic>
    </p:spTree>
    <p:extLst>
      <p:ext uri="{BB962C8B-B14F-4D97-AF65-F5344CB8AC3E}">
        <p14:creationId xmlns:p14="http://schemas.microsoft.com/office/powerpoint/2010/main" val="693829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3" name="图片 2" descr="飞机的机翼&#10;&#10;中度可信度描述已自动生成">
            <a:extLst>
              <a:ext uri="{FF2B5EF4-FFF2-40B4-BE49-F238E27FC236}">
                <a16:creationId xmlns:a16="http://schemas.microsoft.com/office/drawing/2014/main" id="{A5A68C03-34F1-B4F8-F495-70B63BB3E7E4}"/>
              </a:ext>
            </a:extLst>
          </p:cNvPr>
          <p:cNvPicPr>
            <a:picLocks noChangeAspect="1"/>
          </p:cNvPicPr>
          <p:nvPr userDrawn="1"/>
        </p:nvPicPr>
        <p:blipFill rotWithShape="1">
          <a:blip r:embed="rId2">
            <a:alphaModFix amt="55000"/>
            <a:extLst>
              <a:ext uri="{28A0092B-C50C-407E-A947-70E740481C1C}">
                <a14:useLocalDpi xmlns:a14="http://schemas.microsoft.com/office/drawing/2010/main" val="0"/>
              </a:ext>
            </a:extLst>
          </a:blip>
          <a:srcRect t="247" r="28334" b="28087"/>
          <a:stretch/>
        </p:blipFill>
        <p:spPr>
          <a:xfrm>
            <a:off x="0" y="0"/>
            <a:ext cx="12192000" cy="6858000"/>
          </a:xfrm>
          <a:prstGeom prst="rect">
            <a:avLst/>
          </a:prstGeom>
        </p:spPr>
      </p:pic>
      <p:sp>
        <p:nvSpPr>
          <p:cNvPr id="4" name="矩形 3">
            <a:extLst>
              <a:ext uri="{FF2B5EF4-FFF2-40B4-BE49-F238E27FC236}">
                <a16:creationId xmlns:a16="http://schemas.microsoft.com/office/drawing/2014/main" id="{F4BBF40A-CBC8-ECA8-6311-2DABE92B5B1E}"/>
              </a:ext>
            </a:extLst>
          </p:cNvPr>
          <p:cNvSpPr/>
          <p:nvPr userDrawn="1"/>
        </p:nvSpPr>
        <p:spPr>
          <a:xfrm>
            <a:off x="0" y="0"/>
            <a:ext cx="12192000" cy="6858000"/>
          </a:xfrm>
          <a:prstGeom prst="rect">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26C5DDF1-08A9-D78F-FD5F-8EE65B6321A3}"/>
              </a:ext>
            </a:extLst>
          </p:cNvPr>
          <p:cNvSpPr/>
          <p:nvPr userDrawn="1"/>
        </p:nvSpPr>
        <p:spPr>
          <a:xfrm>
            <a:off x="0" y="6561138"/>
            <a:ext cx="12192000" cy="2968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a:extLst>
              <a:ext uri="{FF2B5EF4-FFF2-40B4-BE49-F238E27FC236}">
                <a16:creationId xmlns:a16="http://schemas.microsoft.com/office/drawing/2014/main" id="{EB823909-665F-31A0-1025-3FC6DBB70C3A}"/>
              </a:ext>
            </a:extLst>
          </p:cNvPr>
          <p:cNvSpPr txBox="1"/>
          <p:nvPr userDrawn="1"/>
        </p:nvSpPr>
        <p:spPr>
          <a:xfrm>
            <a:off x="282209" y="6543676"/>
            <a:ext cx="2349500" cy="338554"/>
          </a:xfrm>
          <a:prstGeom prst="rect">
            <a:avLst/>
          </a:prstGeom>
          <a:noFill/>
        </p:spPr>
        <p:txBody>
          <a:bodyPr wrap="square">
            <a:spAutoFit/>
          </a:bodyPr>
          <a:lstStyle/>
          <a:p>
            <a:r>
              <a:rPr lang="zh-CN" altLang="en-US" sz="1600" b="0" i="0" dirty="0">
                <a:solidFill>
                  <a:schemeClr val="bg1"/>
                </a:solidFill>
                <a:effectLst/>
                <a:latin typeface="+mn-lt"/>
                <a:ea typeface="微软雅黑" panose="020B0503020204020204" pitchFamily="34" charset="-122"/>
              </a:rPr>
              <a:t>明德至善 格物致知</a:t>
            </a:r>
            <a:endParaRPr lang="zh-CN" altLang="en-US" sz="1600" dirty="0">
              <a:solidFill>
                <a:schemeClr val="bg1"/>
              </a:solidFill>
              <a:latin typeface="+mn-lt"/>
            </a:endParaRPr>
          </a:p>
        </p:txBody>
      </p:sp>
      <p:sp>
        <p:nvSpPr>
          <p:cNvPr id="13" name="文本框 12">
            <a:extLst>
              <a:ext uri="{FF2B5EF4-FFF2-40B4-BE49-F238E27FC236}">
                <a16:creationId xmlns:a16="http://schemas.microsoft.com/office/drawing/2014/main" id="{B7213D0A-B894-0CF3-C897-3F41582A732D}"/>
              </a:ext>
            </a:extLst>
          </p:cNvPr>
          <p:cNvSpPr txBox="1"/>
          <p:nvPr userDrawn="1"/>
        </p:nvSpPr>
        <p:spPr>
          <a:xfrm>
            <a:off x="7257631" y="6543676"/>
            <a:ext cx="4722187" cy="307777"/>
          </a:xfrm>
          <a:prstGeom prst="rect">
            <a:avLst/>
          </a:prstGeom>
          <a:noFill/>
        </p:spPr>
        <p:txBody>
          <a:bodyPr wrap="square" rtlCol="0">
            <a:spAutoFit/>
          </a:bodyPr>
          <a:lstStyle/>
          <a:p>
            <a:pPr algn="r"/>
            <a:r>
              <a:rPr lang="en-US" altLang="zh-CN" sz="1400" dirty="0">
                <a:solidFill>
                  <a:schemeClr val="bg1"/>
                </a:solidFill>
              </a:rPr>
              <a:t>SHANDONG JAIOTONG UNIVERSITY</a:t>
            </a:r>
            <a:endParaRPr lang="zh-CN" altLang="en-US" sz="1400" dirty="0">
              <a:solidFill>
                <a:schemeClr val="bg1"/>
              </a:solidFill>
            </a:endParaRPr>
          </a:p>
        </p:txBody>
      </p:sp>
      <p:pic>
        <p:nvPicPr>
          <p:cNvPr id="14" name="图片 13" descr="徽标&#10;&#10;描述已自动生成">
            <a:extLst>
              <a:ext uri="{FF2B5EF4-FFF2-40B4-BE49-F238E27FC236}">
                <a16:creationId xmlns:a16="http://schemas.microsoft.com/office/drawing/2014/main" id="{CE345E45-3657-DA21-3589-40BCBB3A5F94}"/>
              </a:ext>
            </a:extLst>
          </p:cNvPr>
          <p:cNvPicPr>
            <a:picLocks noChangeAspect="1"/>
          </p:cNvPicPr>
          <p:nvPr userDrawn="1"/>
        </p:nvPicPr>
        <p:blipFill>
          <a:blip r:embed="rId3">
            <a:alphaModFix amt="3000"/>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4057876" y="1109135"/>
            <a:ext cx="20307753" cy="5050633"/>
          </a:xfrm>
          <a:prstGeom prst="rect">
            <a:avLst/>
          </a:prstGeom>
        </p:spPr>
      </p:pic>
    </p:spTree>
    <p:extLst>
      <p:ext uri="{BB962C8B-B14F-4D97-AF65-F5344CB8AC3E}">
        <p14:creationId xmlns:p14="http://schemas.microsoft.com/office/powerpoint/2010/main" val="4195463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59" name="图片 58" descr="蓝色的天空&#10;&#10;中度可信度描述已自动生成">
            <a:extLst>
              <a:ext uri="{FF2B5EF4-FFF2-40B4-BE49-F238E27FC236}">
                <a16:creationId xmlns:a16="http://schemas.microsoft.com/office/drawing/2014/main" id="{768BAA62-729A-4CE0-A09B-396700FC3A53}"/>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b="21860"/>
          <a:stretch/>
        </p:blipFill>
        <p:spPr>
          <a:xfrm>
            <a:off x="-12700" y="0"/>
            <a:ext cx="12192000" cy="6858000"/>
          </a:xfrm>
          <a:prstGeom prst="rect">
            <a:avLst/>
          </a:prstGeom>
        </p:spPr>
      </p:pic>
    </p:spTree>
    <p:extLst>
      <p:ext uri="{BB962C8B-B14F-4D97-AF65-F5344CB8AC3E}">
        <p14:creationId xmlns:p14="http://schemas.microsoft.com/office/powerpoint/2010/main" val="41310896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278552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pic>
        <p:nvPicPr>
          <p:cNvPr id="3" name="图片 2">
            <a:hlinkClick r:id="rId7"/>
            <a:extLst>
              <a:ext uri="{FF2B5EF4-FFF2-40B4-BE49-F238E27FC236}">
                <a16:creationId xmlns:a16="http://schemas.microsoft.com/office/drawing/2014/main" id="{4455E096-1447-64D9-2F2F-27B6ECCB462D}"/>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1149545"/>
            <a:ext cx="3779649" cy="1016000"/>
          </a:xfrm>
          <a:prstGeom prst="rect">
            <a:avLst/>
          </a:prstGeom>
        </p:spPr>
      </p:pic>
      <p:grpSp>
        <p:nvGrpSpPr>
          <p:cNvPr id="4" name="组合 3">
            <a:extLst>
              <a:ext uri="{FF2B5EF4-FFF2-40B4-BE49-F238E27FC236}">
                <a16:creationId xmlns:a16="http://schemas.microsoft.com/office/drawing/2014/main" id="{2A0BDA1F-9DB6-0342-E9CF-F382A1B27D5B}"/>
              </a:ext>
            </a:extLst>
          </p:cNvPr>
          <p:cNvGrpSpPr/>
          <p:nvPr userDrawn="1"/>
        </p:nvGrpSpPr>
        <p:grpSpPr>
          <a:xfrm>
            <a:off x="2319" y="7301378"/>
            <a:ext cx="8760681" cy="1254347"/>
            <a:chOff x="2319" y="7301378"/>
            <a:chExt cx="8760681" cy="1254347"/>
          </a:xfrm>
        </p:grpSpPr>
        <p:grpSp>
          <p:nvGrpSpPr>
            <p:cNvPr id="5" name="组合 4" descr="51PPT模板网 &#10;唯一官网网址：www.51pptmoban.com">
              <a:extLst>
                <a:ext uri="{FF2B5EF4-FFF2-40B4-BE49-F238E27FC236}">
                  <a16:creationId xmlns:a16="http://schemas.microsoft.com/office/drawing/2014/main" id="{D448AF50-41FC-68EF-1480-F0E83F278FBA}"/>
                </a:ext>
              </a:extLst>
            </p:cNvPr>
            <p:cNvGrpSpPr/>
            <p:nvPr userDrawn="1"/>
          </p:nvGrpSpPr>
          <p:grpSpPr>
            <a:xfrm>
              <a:off x="2319" y="7301378"/>
              <a:ext cx="8760681" cy="1254347"/>
              <a:chOff x="2070420" y="2925140"/>
              <a:chExt cx="10503063" cy="1503820"/>
            </a:xfrm>
            <a:solidFill>
              <a:schemeClr val="bg1"/>
            </a:solidFill>
          </p:grpSpPr>
          <p:sp>
            <p:nvSpPr>
              <p:cNvPr id="7" name="TextBox 56">
                <a:hlinkClick r:id="rId7"/>
                <a:extLst>
                  <a:ext uri="{FF2B5EF4-FFF2-40B4-BE49-F238E27FC236}">
                    <a16:creationId xmlns:a16="http://schemas.microsoft.com/office/drawing/2014/main" id="{4FA89245-DC4C-AEAB-10B3-F78DE7C9CD80}"/>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8" name="TextBox 35">
                <a:extLst>
                  <a:ext uri="{FF2B5EF4-FFF2-40B4-BE49-F238E27FC236}">
                    <a16:creationId xmlns:a16="http://schemas.microsoft.com/office/drawing/2014/main" id="{7830D3ED-9685-2BCD-FBF3-D59EAEE1B443}"/>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9" name="TextBox 59">
                <a:extLst>
                  <a:ext uri="{FF2B5EF4-FFF2-40B4-BE49-F238E27FC236}">
                    <a16:creationId xmlns:a16="http://schemas.microsoft.com/office/drawing/2014/main" id="{6F1B1BF9-711B-2144-D167-C3D9A20FFEE3}"/>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0" name="TextBox 62">
                <a:extLst>
                  <a:ext uri="{FF2B5EF4-FFF2-40B4-BE49-F238E27FC236}">
                    <a16:creationId xmlns:a16="http://schemas.microsoft.com/office/drawing/2014/main" id="{C9D0A8B3-BBE3-D95A-DB4D-0A8B8ABD3C5C}"/>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6" name="TextBox 2">
              <a:extLst>
                <a:ext uri="{FF2B5EF4-FFF2-40B4-BE49-F238E27FC236}">
                  <a16:creationId xmlns:a16="http://schemas.microsoft.com/office/drawing/2014/main" id="{EF237EE1-B626-99F4-6E30-F823224D05B3}"/>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29946916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E8F2EC4E-569A-45CB-A8FE-A91DB0789BB6}"/>
              </a:ext>
            </a:extLst>
          </p:cNvPr>
          <p:cNvSpPr/>
          <p:nvPr userDrawn="1"/>
        </p:nvSpPr>
        <p:spPr>
          <a:xfrm>
            <a:off x="-36271200" y="-2540000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2442F251-269A-472D-AFA4-CBFB71ADF878}"/>
              </a:ext>
            </a:extLst>
          </p:cNvPr>
          <p:cNvSpPr/>
          <p:nvPr userDrawn="1"/>
        </p:nvSpPr>
        <p:spPr>
          <a:xfrm>
            <a:off x="41351200" y="1920240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77635063"/>
      </p:ext>
    </p:extLst>
  </p:cSld>
  <p:clrMap bg1="lt1" tx1="dk1" bg2="lt2" tx2="dk2" accent1="accent1" accent2="accent2" accent3="accent3" accent4="accent4" accent5="accent5" accent6="accent6" hlink="hlink" folHlink="folHlink"/>
  <p:sldLayoutIdLst>
    <p:sldLayoutId id="2147483766" r:id="rId1"/>
    <p:sldLayoutId id="2147483768" r:id="rId2"/>
    <p:sldLayoutId id="2147483774" r:id="rId3"/>
    <p:sldLayoutId id="2147483767" r:id="rId4"/>
    <p:sldLayoutId id="2147483775" r:id="rId5"/>
    <p:sldLayoutId id="2147483776" r:id="rId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472" userDrawn="1">
          <p15:clr>
            <a:srgbClr val="F26B43"/>
          </p15:clr>
        </p15:guide>
        <p15:guide id="4" orient="horz" pos="576" userDrawn="1">
          <p15:clr>
            <a:srgbClr val="F26B43"/>
          </p15:clr>
        </p15:guide>
        <p15:guide id="5" orient="horz" pos="3928" userDrawn="1">
          <p15:clr>
            <a:srgbClr val="F26B43"/>
          </p15:clr>
        </p15:guide>
        <p15:guide id="6" orient="horz" pos="381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tags" Target="../tags/tag32.xml"/><Relationship Id="rId18" Type="http://schemas.openxmlformats.org/officeDocument/2006/relationships/image" Target="../media/image17.jpg"/><Relationship Id="rId3" Type="http://schemas.openxmlformats.org/officeDocument/2006/relationships/tags" Target="../tags/tag22.xml"/><Relationship Id="rId21" Type="http://schemas.openxmlformats.org/officeDocument/2006/relationships/image" Target="../media/image19.jpg"/><Relationship Id="rId7" Type="http://schemas.openxmlformats.org/officeDocument/2006/relationships/tags" Target="../tags/tag26.xml"/><Relationship Id="rId12" Type="http://schemas.openxmlformats.org/officeDocument/2006/relationships/tags" Target="../tags/tag31.xml"/><Relationship Id="rId17" Type="http://schemas.openxmlformats.org/officeDocument/2006/relationships/slideLayout" Target="../slideLayouts/slideLayout2.xml"/><Relationship Id="rId2" Type="http://schemas.openxmlformats.org/officeDocument/2006/relationships/tags" Target="../tags/tag21.xml"/><Relationship Id="rId16" Type="http://schemas.openxmlformats.org/officeDocument/2006/relationships/tags" Target="../tags/tag35.xml"/><Relationship Id="rId20" Type="http://schemas.microsoft.com/office/2007/relationships/hdphoto" Target="../media/hdphoto5.wdp"/><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openxmlformats.org/officeDocument/2006/relationships/tags" Target="../tags/tag34.xml"/><Relationship Id="rId23" Type="http://schemas.microsoft.com/office/2007/relationships/hdphoto" Target="../media/hdphoto6.wdp"/><Relationship Id="rId10" Type="http://schemas.openxmlformats.org/officeDocument/2006/relationships/tags" Target="../tags/tag29.xml"/><Relationship Id="rId19" Type="http://schemas.openxmlformats.org/officeDocument/2006/relationships/image" Target="../media/image18.png"/><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tags" Target="../tags/tag33.xml"/><Relationship Id="rId22"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36.xml"/><Relationship Id="rId5" Type="http://schemas.openxmlformats.org/officeDocument/2006/relationships/image" Target="../media/image9.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image" Target="../media/image10.png"/><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s>
</file>

<file path=ppt/slides/_rels/slide2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37.xml"/><Relationship Id="rId5" Type="http://schemas.openxmlformats.org/officeDocument/2006/relationships/image" Target="../media/image9.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tags" Target="../tags/tag40.xml"/><Relationship Id="rId7" Type="http://schemas.openxmlformats.org/officeDocument/2006/relationships/image" Target="../media/image25.png"/><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notesSlide" Target="../notesSlides/notesSlide4.xml"/><Relationship Id="rId5" Type="http://schemas.openxmlformats.org/officeDocument/2006/relationships/slideLayout" Target="../slideLayouts/slideLayout3.xml"/><Relationship Id="rId4" Type="http://schemas.openxmlformats.org/officeDocument/2006/relationships/tags" Target="../tags/tag41.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9.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8.jp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9.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2.xml"/><Relationship Id="rId4"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11E6111-964C-4F1A-8BBB-9D0B5A0A1BF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95" y="0"/>
            <a:ext cx="12189611" cy="6857999"/>
          </a:xfrm>
          <a:prstGeom prst="rect">
            <a:avLst/>
          </a:prstGeom>
        </p:spPr>
      </p:pic>
      <p:sp>
        <p:nvSpPr>
          <p:cNvPr id="5" name="矩形 4">
            <a:extLst>
              <a:ext uri="{FF2B5EF4-FFF2-40B4-BE49-F238E27FC236}">
                <a16:creationId xmlns:a16="http://schemas.microsoft.com/office/drawing/2014/main" id="{7253FA85-5EA2-4C22-899C-56408C62BAB2}"/>
              </a:ext>
            </a:extLst>
          </p:cNvPr>
          <p:cNvSpPr/>
          <p:nvPr/>
        </p:nvSpPr>
        <p:spPr>
          <a:xfrm>
            <a:off x="3133650" y="1493439"/>
            <a:ext cx="5924700" cy="923330"/>
          </a:xfrm>
          <a:prstGeom prst="rect">
            <a:avLst/>
          </a:prstGeom>
        </p:spPr>
        <p:txBody>
          <a:bodyPr wrap="none" lIns="0" tIns="0" rIns="0" bIns="0">
            <a:spAutoFit/>
          </a:bodyPr>
          <a:lstStyle/>
          <a:p>
            <a:pPr algn="ctr"/>
            <a:r>
              <a:rPr lang="zh-CN" altLang="en-US" sz="6000" b="1" spc="600" dirty="0">
                <a:gradFill flip="none" rotWithShape="1">
                  <a:gsLst>
                    <a:gs pos="100000">
                      <a:schemeClr val="accent1"/>
                    </a:gs>
                    <a:gs pos="0">
                      <a:schemeClr val="accent2"/>
                    </a:gs>
                  </a:gsLst>
                  <a:path path="circle">
                    <a:fillToRect l="100000" t="100000"/>
                  </a:path>
                  <a:tileRect r="-100000" b="-100000"/>
                </a:gradFill>
                <a:effectLst>
                  <a:outerShdw blurRad="139700" dist="215900" dir="8100000" sx="93000" sy="93000" algn="tr" rotWithShape="0">
                    <a:prstClr val="black">
                      <a:alpha val="20000"/>
                    </a:prstClr>
                  </a:outerShdw>
                </a:effectLst>
                <a:latin typeface="+mj-ea"/>
                <a:ea typeface="+mj-ea"/>
              </a:rPr>
              <a:t>毕业生汇报答辩</a:t>
            </a:r>
          </a:p>
        </p:txBody>
      </p:sp>
      <p:sp>
        <p:nvSpPr>
          <p:cNvPr id="6" name="矩形 5">
            <a:extLst>
              <a:ext uri="{FF2B5EF4-FFF2-40B4-BE49-F238E27FC236}">
                <a16:creationId xmlns:a16="http://schemas.microsoft.com/office/drawing/2014/main" id="{EDB83073-B93E-4813-8B70-C167A19A241B}"/>
              </a:ext>
            </a:extLst>
          </p:cNvPr>
          <p:cNvSpPr/>
          <p:nvPr/>
        </p:nvSpPr>
        <p:spPr>
          <a:xfrm>
            <a:off x="3556843" y="2505669"/>
            <a:ext cx="5078314" cy="923330"/>
          </a:xfrm>
          <a:prstGeom prst="rect">
            <a:avLst/>
          </a:prstGeom>
        </p:spPr>
        <p:txBody>
          <a:bodyPr wrap="none" lIns="0" tIns="0" rIns="0" bIns="0">
            <a:spAutoFit/>
          </a:bodyPr>
          <a:lstStyle/>
          <a:p>
            <a:pPr algn="ctr"/>
            <a:r>
              <a:rPr lang="zh-CN" altLang="en-US" sz="6000" b="1" spc="600" dirty="0">
                <a:gradFill flip="none" rotWithShape="1">
                  <a:gsLst>
                    <a:gs pos="100000">
                      <a:schemeClr val="accent1"/>
                    </a:gs>
                    <a:gs pos="0">
                      <a:schemeClr val="accent2"/>
                    </a:gs>
                  </a:gsLst>
                  <a:path path="circle">
                    <a:fillToRect l="100000" t="100000"/>
                  </a:path>
                  <a:tileRect r="-100000" b="-100000"/>
                </a:gradFill>
                <a:effectLst>
                  <a:outerShdw blurRad="139700" dist="215900" dir="8100000" sx="93000" sy="93000" algn="tr" rotWithShape="0">
                    <a:prstClr val="black">
                      <a:alpha val="20000"/>
                    </a:prstClr>
                  </a:outerShdw>
                </a:effectLst>
                <a:latin typeface="+mj-ea"/>
                <a:ea typeface="+mj-ea"/>
              </a:rPr>
              <a:t>定制主题模板</a:t>
            </a:r>
          </a:p>
        </p:txBody>
      </p:sp>
      <p:pic>
        <p:nvPicPr>
          <p:cNvPr id="8" name="图片 7" descr="徽标, 公司名称&#10;&#10;描述已自动生成">
            <a:extLst>
              <a:ext uri="{FF2B5EF4-FFF2-40B4-BE49-F238E27FC236}">
                <a16:creationId xmlns:a16="http://schemas.microsoft.com/office/drawing/2014/main" id="{EC01D6B3-3261-4A7B-817B-17B330B22B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1130" y="783301"/>
            <a:ext cx="1729740" cy="665688"/>
          </a:xfrm>
          <a:prstGeom prst="rect">
            <a:avLst/>
          </a:prstGeom>
        </p:spPr>
      </p:pic>
      <p:grpSp>
        <p:nvGrpSpPr>
          <p:cNvPr id="15" name="组合 14">
            <a:extLst>
              <a:ext uri="{FF2B5EF4-FFF2-40B4-BE49-F238E27FC236}">
                <a16:creationId xmlns:a16="http://schemas.microsoft.com/office/drawing/2014/main" id="{32824052-2E3D-4D8B-AAE0-E15858CA808D}"/>
              </a:ext>
            </a:extLst>
          </p:cNvPr>
          <p:cNvGrpSpPr/>
          <p:nvPr/>
        </p:nvGrpSpPr>
        <p:grpSpPr>
          <a:xfrm>
            <a:off x="3543394" y="5894664"/>
            <a:ext cx="2377253" cy="380011"/>
            <a:chOff x="3133650" y="5894664"/>
            <a:chExt cx="2377253" cy="380011"/>
          </a:xfrm>
        </p:grpSpPr>
        <p:sp>
          <p:nvSpPr>
            <p:cNvPr id="10" name="矩形: 圆角 9">
              <a:extLst>
                <a:ext uri="{FF2B5EF4-FFF2-40B4-BE49-F238E27FC236}">
                  <a16:creationId xmlns:a16="http://schemas.microsoft.com/office/drawing/2014/main" id="{1489417C-6144-4782-8F83-A151925A05BB}"/>
                </a:ext>
              </a:extLst>
            </p:cNvPr>
            <p:cNvSpPr/>
            <p:nvPr/>
          </p:nvSpPr>
          <p:spPr>
            <a:xfrm>
              <a:off x="3133650" y="5894664"/>
              <a:ext cx="2377253" cy="380011"/>
            </a:xfrm>
            <a:prstGeom prst="roundRect">
              <a:avLst>
                <a:gd name="adj" fmla="val 50000"/>
              </a:avLst>
            </a:prstGeom>
            <a:gradFill>
              <a:gsLst>
                <a:gs pos="100000">
                  <a:schemeClr val="accent1"/>
                </a:gs>
                <a:gs pos="0">
                  <a:srgbClr val="C00000"/>
                </a:gs>
              </a:gsLst>
              <a:path path="circle">
                <a:fillToRect l="100000" t="100000"/>
              </a:path>
            </a:gradFill>
            <a:ln>
              <a:noFill/>
            </a:ln>
            <a:effectLst>
              <a:glow rad="63500">
                <a:schemeClr val="bg1">
                  <a:alpha val="64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100000">
                      <a:schemeClr val="accent1"/>
                    </a:gs>
                    <a:gs pos="0">
                      <a:schemeClr val="accent2"/>
                    </a:gs>
                  </a:gsLst>
                  <a:path path="circle">
                    <a:fillToRect l="100000" t="100000"/>
                  </a:path>
                </a:gradFill>
              </a:endParaRPr>
            </a:p>
          </p:txBody>
        </p:sp>
        <p:sp>
          <p:nvSpPr>
            <p:cNvPr id="11" name="文本框 10">
              <a:extLst>
                <a:ext uri="{FF2B5EF4-FFF2-40B4-BE49-F238E27FC236}">
                  <a16:creationId xmlns:a16="http://schemas.microsoft.com/office/drawing/2014/main" id="{D9E9D6E1-4DDB-407A-8F52-59654F52A651}"/>
                </a:ext>
              </a:extLst>
            </p:cNvPr>
            <p:cNvSpPr txBox="1"/>
            <p:nvPr/>
          </p:nvSpPr>
          <p:spPr>
            <a:xfrm>
              <a:off x="3695502" y="5950777"/>
              <a:ext cx="1253548" cy="251992"/>
            </a:xfrm>
            <a:prstGeom prst="rect">
              <a:avLst/>
            </a:prstGeom>
            <a:noFill/>
          </p:spPr>
          <p:txBody>
            <a:bodyPr wrap="none" lIns="0" tIns="0" rIns="0" bIns="0" rtlCol="0">
              <a:spAutoFit/>
            </a:bodyPr>
            <a:lstStyle/>
            <a:p>
              <a:pPr algn="ctr">
                <a:lnSpc>
                  <a:spcPct val="110000"/>
                </a:lnSpc>
              </a:pPr>
              <a:r>
                <a:rPr lang="zh-CN" altLang="en-US" sz="1600" dirty="0">
                  <a:solidFill>
                    <a:schemeClr val="bg1"/>
                  </a:solidFill>
                  <a:effectLst/>
                  <a:latin typeface="微软雅黑" panose="020B0503020204020204" pitchFamily="34" charset="-122"/>
                  <a:ea typeface="Microsoft YaHei" panose="020B0503020204020204" pitchFamily="34" charset="-122"/>
                  <a:cs typeface="Arial" panose="020B0604020202020204" pitchFamily="34" charset="0"/>
                </a:rPr>
                <a:t>答辩人：</a:t>
              </a:r>
              <a:r>
                <a:rPr lang="en-US" altLang="zh-CN" sz="1600" b="1" dirty="0">
                  <a:solidFill>
                    <a:schemeClr val="bg1"/>
                  </a:solidFill>
                  <a:effectLst/>
                  <a:latin typeface="微软雅黑" panose="020B0503020204020204" pitchFamily="34" charset="-122"/>
                  <a:ea typeface="Microsoft YaHei" panose="020B0503020204020204" pitchFamily="34" charset="-122"/>
                  <a:cs typeface="Arial" panose="020B0604020202020204" pitchFamily="34" charset="0"/>
                </a:rPr>
                <a:t>XXX</a:t>
              </a:r>
              <a:endParaRPr lang="zh-CN" altLang="en-US" sz="1600" b="1" dirty="0">
                <a:solidFill>
                  <a:schemeClr val="bg1"/>
                </a:solidFill>
                <a:effectLst/>
                <a:latin typeface="微软雅黑" panose="020B0503020204020204" pitchFamily="34" charset="-122"/>
                <a:ea typeface="Microsoft YaHei" panose="020B0503020204020204" pitchFamily="34" charset="-122"/>
                <a:cs typeface="Arial" panose="020B0604020202020204" pitchFamily="34" charset="0"/>
              </a:endParaRPr>
            </a:p>
          </p:txBody>
        </p:sp>
      </p:grpSp>
      <p:grpSp>
        <p:nvGrpSpPr>
          <p:cNvPr id="14" name="组合 13">
            <a:extLst>
              <a:ext uri="{FF2B5EF4-FFF2-40B4-BE49-F238E27FC236}">
                <a16:creationId xmlns:a16="http://schemas.microsoft.com/office/drawing/2014/main" id="{D8747FA7-0C97-47F6-A6D7-DB857029B583}"/>
              </a:ext>
            </a:extLst>
          </p:cNvPr>
          <p:cNvGrpSpPr/>
          <p:nvPr/>
        </p:nvGrpSpPr>
        <p:grpSpPr>
          <a:xfrm>
            <a:off x="6271354" y="5894664"/>
            <a:ext cx="2377253" cy="380011"/>
            <a:chOff x="5861610" y="5894664"/>
            <a:chExt cx="2377253" cy="380011"/>
          </a:xfrm>
        </p:grpSpPr>
        <p:sp>
          <p:nvSpPr>
            <p:cNvPr id="13" name="矩形: 圆角 12">
              <a:extLst>
                <a:ext uri="{FF2B5EF4-FFF2-40B4-BE49-F238E27FC236}">
                  <a16:creationId xmlns:a16="http://schemas.microsoft.com/office/drawing/2014/main" id="{FF1250E8-1FC8-41CD-871E-2BED548F3A14}"/>
                </a:ext>
              </a:extLst>
            </p:cNvPr>
            <p:cNvSpPr/>
            <p:nvPr/>
          </p:nvSpPr>
          <p:spPr>
            <a:xfrm>
              <a:off x="5861610" y="5894664"/>
              <a:ext cx="2377253" cy="380011"/>
            </a:xfrm>
            <a:prstGeom prst="roundRect">
              <a:avLst>
                <a:gd name="adj" fmla="val 50000"/>
              </a:avLst>
            </a:prstGeom>
            <a:gradFill>
              <a:gsLst>
                <a:gs pos="100000">
                  <a:schemeClr val="accent1"/>
                </a:gs>
                <a:gs pos="0">
                  <a:srgbClr val="C00000"/>
                </a:gs>
              </a:gsLst>
              <a:path path="circle">
                <a:fillToRect l="100000" t="100000"/>
              </a:path>
            </a:gradFill>
            <a:ln>
              <a:noFill/>
            </a:ln>
            <a:effectLst>
              <a:glow rad="63500">
                <a:schemeClr val="bg1">
                  <a:alpha val="64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a typeface="微软雅黑 Light"/>
              </a:endParaRPr>
            </a:p>
          </p:txBody>
        </p:sp>
        <p:sp>
          <p:nvSpPr>
            <p:cNvPr id="12" name="文本框 11">
              <a:extLst>
                <a:ext uri="{FF2B5EF4-FFF2-40B4-BE49-F238E27FC236}">
                  <a16:creationId xmlns:a16="http://schemas.microsoft.com/office/drawing/2014/main" id="{7271FD08-ED87-4A7A-BCAE-B14390D413FD}"/>
                </a:ext>
              </a:extLst>
            </p:cNvPr>
            <p:cNvSpPr txBox="1"/>
            <p:nvPr/>
          </p:nvSpPr>
          <p:spPr>
            <a:xfrm>
              <a:off x="6187822" y="5950821"/>
              <a:ext cx="1724831" cy="251992"/>
            </a:xfrm>
            <a:prstGeom prst="rect">
              <a:avLst/>
            </a:prstGeom>
            <a:noFill/>
          </p:spPr>
          <p:txBody>
            <a:bodyPr wrap="none" lIns="0" tIns="0" rIns="0" bIns="0" rtlCol="0">
              <a:spAutoFit/>
            </a:bodyPr>
            <a:lstStyle/>
            <a:p>
              <a:pPr algn="ctr">
                <a:lnSpc>
                  <a:spcPct val="110000"/>
                </a:lnSpc>
              </a:pPr>
              <a:r>
                <a:rPr lang="zh-CN" altLang="en-US" sz="1600" dirty="0">
                  <a:solidFill>
                    <a:schemeClr val="bg1"/>
                  </a:solidFill>
                  <a:effectLst/>
                  <a:ea typeface="Microsoft YaHei" panose="020B0503020204020204" pitchFamily="34" charset="-122"/>
                  <a:cs typeface="Arial" panose="020B0604020202020204" pitchFamily="34" charset="0"/>
                </a:rPr>
                <a:t>导师：</a:t>
              </a:r>
              <a:r>
                <a:rPr lang="en-US" altLang="zh-CN" sz="1600" b="1" dirty="0">
                  <a:solidFill>
                    <a:schemeClr val="bg1"/>
                  </a:solidFill>
                  <a:effectLst/>
                  <a:ea typeface="Microsoft YaHei" panose="020B0503020204020204" pitchFamily="34" charset="-122"/>
                  <a:cs typeface="Arial" panose="020B0604020202020204" pitchFamily="34" charset="0"/>
                </a:rPr>
                <a:t>XXX </a:t>
              </a:r>
              <a:r>
                <a:rPr lang="zh-CN" altLang="en-US" sz="1600" dirty="0">
                  <a:solidFill>
                    <a:schemeClr val="bg1"/>
                  </a:solidFill>
                  <a:effectLst/>
                  <a:ea typeface="Microsoft YaHei" panose="020B0503020204020204" pitchFamily="34" charset="-122"/>
                  <a:cs typeface="Arial" panose="020B0604020202020204" pitchFamily="34" charset="0"/>
                </a:rPr>
                <a:t>研究员</a:t>
              </a:r>
            </a:p>
          </p:txBody>
        </p:sp>
      </p:grpSp>
      <p:sp>
        <p:nvSpPr>
          <p:cNvPr id="2" name="矩形 1">
            <a:extLst>
              <a:ext uri="{FF2B5EF4-FFF2-40B4-BE49-F238E27FC236}">
                <a16:creationId xmlns:a16="http://schemas.microsoft.com/office/drawing/2014/main" id="{157B8961-9FD9-31BF-AA96-9D9259776E12}"/>
              </a:ext>
            </a:extLst>
          </p:cNvPr>
          <p:cNvSpPr/>
          <p:nvPr/>
        </p:nvSpPr>
        <p:spPr>
          <a:xfrm>
            <a:off x="3133650" y="-1074057"/>
            <a:ext cx="1917321" cy="653143"/>
          </a:xfrm>
          <a:prstGeom prst="rect">
            <a:avLst/>
          </a:prstGeom>
          <a:solidFill>
            <a:srgbClr val="9B0D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#9B0D14</a:t>
            </a:r>
            <a:endParaRPr lang="zh-CN" altLang="en-US"/>
          </a:p>
        </p:txBody>
      </p:sp>
      <p:sp>
        <p:nvSpPr>
          <p:cNvPr id="16" name="矩形 15">
            <a:extLst>
              <a:ext uri="{FF2B5EF4-FFF2-40B4-BE49-F238E27FC236}">
                <a16:creationId xmlns:a16="http://schemas.microsoft.com/office/drawing/2014/main" id="{8173533D-3B5A-7D88-5352-04FCA6EB6C0A}"/>
              </a:ext>
            </a:extLst>
          </p:cNvPr>
          <p:cNvSpPr/>
          <p:nvPr/>
        </p:nvSpPr>
        <p:spPr>
          <a:xfrm>
            <a:off x="5479020" y="-1074057"/>
            <a:ext cx="1917321" cy="653143"/>
          </a:xfrm>
          <a:prstGeom prst="rect">
            <a:avLst/>
          </a:prstGeom>
          <a:solidFill>
            <a:srgbClr val="EA14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#EA141E</a:t>
            </a:r>
            <a:endParaRPr lang="zh-CN" altLang="en-US" dirty="0"/>
          </a:p>
        </p:txBody>
      </p:sp>
    </p:spTree>
    <p:extLst>
      <p:ext uri="{BB962C8B-B14F-4D97-AF65-F5344CB8AC3E}">
        <p14:creationId xmlns:p14="http://schemas.microsoft.com/office/powerpoint/2010/main" val="7015668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BF4AF2C-11E1-21F4-DC2F-E77BD54002C7}"/>
              </a:ext>
            </a:extLst>
          </p:cNvPr>
          <p:cNvSpPr>
            <a:spLocks noGrp="1"/>
          </p:cNvSpPr>
          <p:nvPr>
            <p:ph type="body" sz="quarter" idx="10"/>
          </p:nvPr>
        </p:nvSpPr>
        <p:spPr/>
        <p:txBody>
          <a:bodyPr/>
          <a:lstStyle/>
          <a:p>
            <a:r>
              <a:rPr lang="zh-CN" altLang="en-US" dirty="0"/>
              <a:t>时间轴</a:t>
            </a:r>
          </a:p>
        </p:txBody>
      </p:sp>
      <p:sp>
        <p:nvSpPr>
          <p:cNvPr id="3" name="文本占位符 2">
            <a:extLst>
              <a:ext uri="{FF2B5EF4-FFF2-40B4-BE49-F238E27FC236}">
                <a16:creationId xmlns:a16="http://schemas.microsoft.com/office/drawing/2014/main" id="{1AEC3BA7-DCA8-D856-31DD-BBC2BFF17A1A}"/>
              </a:ext>
            </a:extLst>
          </p:cNvPr>
          <p:cNvSpPr>
            <a:spLocks noGrp="1"/>
          </p:cNvSpPr>
          <p:nvPr>
            <p:ph type="body" sz="quarter" idx="11"/>
          </p:nvPr>
        </p:nvSpPr>
        <p:spPr/>
        <p:txBody>
          <a:bodyPr/>
          <a:lstStyle/>
          <a:p>
            <a:r>
              <a:rPr lang="en-US" altLang="zh-CN" dirty="0"/>
              <a:t>02</a:t>
            </a:r>
            <a:endParaRPr lang="zh-CN" altLang="en-US" dirty="0"/>
          </a:p>
        </p:txBody>
      </p:sp>
      <p:sp>
        <p:nvSpPr>
          <p:cNvPr id="4" name="矩形 3"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0ADB1525-843A-49F6-B9A0-57F3A5B0D683}"/>
              </a:ext>
            </a:extLst>
          </p:cNvPr>
          <p:cNvSpPr/>
          <p:nvPr/>
        </p:nvSpPr>
        <p:spPr>
          <a:xfrm>
            <a:off x="621886" y="4270589"/>
            <a:ext cx="2546010" cy="778868"/>
          </a:xfrm>
          <a:prstGeom prst="rect">
            <a:avLst/>
          </a:prstGeom>
        </p:spPr>
        <p:txBody>
          <a:bodyPr wrap="square">
            <a:spAutoFit/>
          </a:bodyPr>
          <a:lstStyle/>
          <a:p>
            <a:pPr>
              <a:lnSpc>
                <a:spcPct val="130000"/>
              </a:lnSpc>
              <a:spcBef>
                <a:spcPts val="600"/>
              </a:spcBef>
            </a:pPr>
            <a:r>
              <a:rPr lang="zh-CN" altLang="en-US" dirty="0">
                <a:ea typeface="微软雅黑" panose="020B0503020204020204" pitchFamily="34" charset="-122"/>
              </a:rPr>
              <a:t>山东省内燃机研究所整建制并入</a:t>
            </a:r>
            <a:endParaRPr lang="en-US" altLang="zh-CN" sz="1400" dirty="0"/>
          </a:p>
        </p:txBody>
      </p:sp>
      <p:sp>
        <p:nvSpPr>
          <p:cNvPr id="5" name="矩形 4"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BCA97732-C48A-850E-2345-F5E549D13F36}"/>
              </a:ext>
            </a:extLst>
          </p:cNvPr>
          <p:cNvSpPr/>
          <p:nvPr/>
        </p:nvSpPr>
        <p:spPr>
          <a:xfrm>
            <a:off x="6056150" y="4270589"/>
            <a:ext cx="2862107" cy="1138966"/>
          </a:xfrm>
          <a:prstGeom prst="rect">
            <a:avLst/>
          </a:prstGeom>
        </p:spPr>
        <p:txBody>
          <a:bodyPr wrap="square">
            <a:spAutoFit/>
          </a:bodyPr>
          <a:lstStyle/>
          <a:p>
            <a:pPr>
              <a:lnSpc>
                <a:spcPct val="130000"/>
              </a:lnSpc>
              <a:spcBef>
                <a:spcPts val="600"/>
              </a:spcBef>
            </a:pPr>
            <a:r>
              <a:rPr lang="zh-CN" altLang="en-US" dirty="0">
                <a:ea typeface="微软雅黑" panose="020B0503020204020204" pitchFamily="34" charset="-122"/>
              </a:rPr>
              <a:t>获批山东省文明校园；</a:t>
            </a:r>
            <a:r>
              <a:rPr lang="en-US" altLang="zh-CN" dirty="0">
                <a:ea typeface="微软雅黑" panose="020B0503020204020204" pitchFamily="34" charset="-122"/>
              </a:rPr>
              <a:t>2020</a:t>
            </a:r>
            <a:r>
              <a:rPr lang="zh-CN" altLang="en-US" dirty="0">
                <a:ea typeface="微软雅黑" panose="020B0503020204020204" pitchFamily="34" charset="-122"/>
              </a:rPr>
              <a:t>年入选山东省“高水平学科”建设高校。</a:t>
            </a:r>
            <a:endParaRPr lang="en-US" altLang="zh-CN" sz="1400" dirty="0"/>
          </a:p>
        </p:txBody>
      </p:sp>
      <p:sp>
        <p:nvSpPr>
          <p:cNvPr id="6" name="矩形 5"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2307196C-6854-2837-A721-A3EFA15B33F0}"/>
              </a:ext>
            </a:extLst>
          </p:cNvPr>
          <p:cNvSpPr/>
          <p:nvPr/>
        </p:nvSpPr>
        <p:spPr>
          <a:xfrm>
            <a:off x="3418058" y="1981542"/>
            <a:ext cx="2546010" cy="777457"/>
          </a:xfrm>
          <a:prstGeom prst="rect">
            <a:avLst/>
          </a:prstGeom>
        </p:spPr>
        <p:txBody>
          <a:bodyPr wrap="square">
            <a:spAutoFit/>
          </a:bodyPr>
          <a:lstStyle/>
          <a:p>
            <a:pPr>
              <a:lnSpc>
                <a:spcPct val="130000"/>
              </a:lnSpc>
              <a:spcBef>
                <a:spcPts val="600"/>
              </a:spcBef>
            </a:pPr>
            <a:r>
              <a:rPr lang="zh-CN" altLang="en-US" dirty="0">
                <a:ea typeface="微软雅黑" panose="020B0503020204020204" pitchFamily="34" charset="-122"/>
              </a:rPr>
              <a:t>获批山东省硕士学位授予立项建设单位（</a:t>
            </a:r>
            <a:r>
              <a:rPr lang="en-US" altLang="zh-CN" dirty="0">
                <a:ea typeface="微软雅黑" panose="020B0503020204020204" pitchFamily="34" charset="-122"/>
              </a:rPr>
              <a:t>A</a:t>
            </a:r>
            <a:r>
              <a:rPr lang="zh-CN" altLang="en-US" dirty="0">
                <a:ea typeface="微软雅黑" panose="020B0503020204020204" pitchFamily="34" charset="-122"/>
              </a:rPr>
              <a:t>类）</a:t>
            </a:r>
            <a:endParaRPr lang="en-US" altLang="zh-CN" dirty="0">
              <a:ea typeface="微软雅黑" panose="020B0503020204020204" pitchFamily="34" charset="-122"/>
            </a:endParaRPr>
          </a:p>
        </p:txBody>
      </p:sp>
      <p:sp>
        <p:nvSpPr>
          <p:cNvPr id="7" name="矩形 6"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B544FE50-ACFC-9B6D-6EDF-B57ABC9D1DF3}"/>
              </a:ext>
            </a:extLst>
          </p:cNvPr>
          <p:cNvSpPr/>
          <p:nvPr/>
        </p:nvSpPr>
        <p:spPr>
          <a:xfrm>
            <a:off x="8786946" y="1259934"/>
            <a:ext cx="2546010" cy="1499065"/>
          </a:xfrm>
          <a:prstGeom prst="rect">
            <a:avLst/>
          </a:prstGeom>
        </p:spPr>
        <p:txBody>
          <a:bodyPr wrap="square">
            <a:spAutoFit/>
          </a:bodyPr>
          <a:lstStyle/>
          <a:p>
            <a:pPr>
              <a:lnSpc>
                <a:spcPct val="130000"/>
              </a:lnSpc>
              <a:spcBef>
                <a:spcPts val="600"/>
              </a:spcBef>
            </a:pPr>
            <a:r>
              <a:rPr lang="zh-CN" altLang="en-US" dirty="0">
                <a:ea typeface="微软雅黑" panose="020B0503020204020204" pitchFamily="34" charset="-122"/>
              </a:rPr>
              <a:t>批山东省应用型本科高校建设首批支持单位。经过</a:t>
            </a:r>
            <a:r>
              <a:rPr lang="en-US" altLang="zh-CN" dirty="0">
                <a:ea typeface="微软雅黑" panose="020B0503020204020204" pitchFamily="34" charset="-122"/>
              </a:rPr>
              <a:t>65</a:t>
            </a:r>
            <a:r>
              <a:rPr lang="zh-CN" altLang="en-US" dirty="0">
                <a:ea typeface="微软雅黑" panose="020B0503020204020204" pitchFamily="34" charset="-122"/>
              </a:rPr>
              <a:t>年的发展，学校逐步发展成为以工为主，</a:t>
            </a:r>
            <a:endParaRPr lang="en-US" altLang="zh-CN" sz="1400" dirty="0"/>
          </a:p>
        </p:txBody>
      </p:sp>
      <p:cxnSp>
        <p:nvCxnSpPr>
          <p:cNvPr id="8" name="直接连接符 7">
            <a:extLst>
              <a:ext uri="{FF2B5EF4-FFF2-40B4-BE49-F238E27FC236}">
                <a16:creationId xmlns:a16="http://schemas.microsoft.com/office/drawing/2014/main" id="{37850EAF-6B6F-CCA7-977B-A0AE3204B54E}"/>
              </a:ext>
            </a:extLst>
          </p:cNvPr>
          <p:cNvCxnSpPr/>
          <p:nvPr/>
        </p:nvCxnSpPr>
        <p:spPr>
          <a:xfrm>
            <a:off x="0" y="3580108"/>
            <a:ext cx="12192000" cy="0"/>
          </a:xfrm>
          <a:prstGeom prst="line">
            <a:avLst/>
          </a:prstGeom>
          <a:ln w="254000">
            <a:solidFill>
              <a:schemeClr val="accent1">
                <a:alpha val="62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id="{C243386E-59E2-272C-D5E5-B80521E30EDE}"/>
              </a:ext>
            </a:extLst>
          </p:cNvPr>
          <p:cNvGrpSpPr/>
          <p:nvPr/>
        </p:nvGrpSpPr>
        <p:grpSpPr>
          <a:xfrm>
            <a:off x="1489603" y="3176543"/>
            <a:ext cx="809527" cy="809527"/>
            <a:chOff x="2301475" y="3176543"/>
            <a:chExt cx="809527" cy="809527"/>
          </a:xfrm>
        </p:grpSpPr>
        <p:sp>
          <p:nvSpPr>
            <p:cNvPr id="10" name="菱形 9">
              <a:extLst>
                <a:ext uri="{FF2B5EF4-FFF2-40B4-BE49-F238E27FC236}">
                  <a16:creationId xmlns:a16="http://schemas.microsoft.com/office/drawing/2014/main" id="{65D66374-9955-0FDE-D71F-A0783A96484E}"/>
                </a:ext>
              </a:extLst>
            </p:cNvPr>
            <p:cNvSpPr/>
            <p:nvPr/>
          </p:nvSpPr>
          <p:spPr>
            <a:xfrm>
              <a:off x="2301475" y="3176543"/>
              <a:ext cx="809527" cy="809527"/>
            </a:xfrm>
            <a:prstGeom prst="diamond">
              <a:avLst/>
            </a:prstGeom>
            <a:solidFill>
              <a:schemeClr val="accent1"/>
            </a:solidFill>
            <a:ln w="203200" cap="sq">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152" tIns="36576" rIns="73152" bIns="36576"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440"/>
            </a:p>
          </p:txBody>
        </p:sp>
        <p:sp>
          <p:nvSpPr>
            <p:cNvPr id="11" name="safe-shield-protection_69938">
              <a:extLst>
                <a:ext uri="{FF2B5EF4-FFF2-40B4-BE49-F238E27FC236}">
                  <a16:creationId xmlns:a16="http://schemas.microsoft.com/office/drawing/2014/main" id="{E808CF32-26E9-CF0B-9BE2-021F50B4996D}"/>
                </a:ext>
              </a:extLst>
            </p:cNvPr>
            <p:cNvSpPr>
              <a:spLocks noChangeAspect="1"/>
            </p:cNvSpPr>
            <p:nvPr/>
          </p:nvSpPr>
          <p:spPr bwMode="auto">
            <a:xfrm>
              <a:off x="2532129" y="3411105"/>
              <a:ext cx="360086" cy="359590"/>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977" h="12978">
                  <a:moveTo>
                    <a:pt x="12408" y="128"/>
                  </a:moveTo>
                  <a:lnTo>
                    <a:pt x="11055" y="744"/>
                  </a:lnTo>
                  <a:cubicBezTo>
                    <a:pt x="10968" y="784"/>
                    <a:pt x="10888" y="839"/>
                    <a:pt x="10820" y="907"/>
                  </a:cubicBezTo>
                  <a:lnTo>
                    <a:pt x="8615" y="3114"/>
                  </a:lnTo>
                  <a:lnTo>
                    <a:pt x="1020" y="2203"/>
                  </a:lnTo>
                  <a:cubicBezTo>
                    <a:pt x="883" y="2187"/>
                    <a:pt x="744" y="2234"/>
                    <a:pt x="647" y="2332"/>
                  </a:cubicBezTo>
                  <a:lnTo>
                    <a:pt x="224" y="2755"/>
                  </a:lnTo>
                  <a:cubicBezTo>
                    <a:pt x="0" y="2979"/>
                    <a:pt x="69" y="3358"/>
                    <a:pt x="359" y="3487"/>
                  </a:cubicBezTo>
                  <a:lnTo>
                    <a:pt x="5801" y="5927"/>
                  </a:lnTo>
                  <a:lnTo>
                    <a:pt x="4239" y="7490"/>
                  </a:lnTo>
                  <a:lnTo>
                    <a:pt x="1509" y="7490"/>
                  </a:lnTo>
                  <a:cubicBezTo>
                    <a:pt x="1389" y="7490"/>
                    <a:pt x="1275" y="7538"/>
                    <a:pt x="1189" y="7622"/>
                  </a:cubicBezTo>
                  <a:lnTo>
                    <a:pt x="961" y="7851"/>
                  </a:lnTo>
                  <a:cubicBezTo>
                    <a:pt x="735" y="8078"/>
                    <a:pt x="809" y="8460"/>
                    <a:pt x="1103" y="8586"/>
                  </a:cubicBezTo>
                  <a:lnTo>
                    <a:pt x="3405" y="9572"/>
                  </a:lnTo>
                  <a:lnTo>
                    <a:pt x="4392" y="11875"/>
                  </a:lnTo>
                  <a:cubicBezTo>
                    <a:pt x="4517" y="12168"/>
                    <a:pt x="4901" y="12243"/>
                    <a:pt x="5127" y="12016"/>
                  </a:cubicBezTo>
                  <a:lnTo>
                    <a:pt x="5356" y="11787"/>
                  </a:lnTo>
                  <a:cubicBezTo>
                    <a:pt x="5441" y="11702"/>
                    <a:pt x="5488" y="11587"/>
                    <a:pt x="5488" y="11467"/>
                  </a:cubicBezTo>
                  <a:lnTo>
                    <a:pt x="5488" y="8738"/>
                  </a:lnTo>
                  <a:lnTo>
                    <a:pt x="7051" y="7175"/>
                  </a:lnTo>
                  <a:lnTo>
                    <a:pt x="9491" y="12619"/>
                  </a:lnTo>
                  <a:cubicBezTo>
                    <a:pt x="9620" y="12908"/>
                    <a:pt x="9999" y="12978"/>
                    <a:pt x="10223" y="12754"/>
                  </a:cubicBezTo>
                  <a:lnTo>
                    <a:pt x="10645" y="12331"/>
                  </a:lnTo>
                  <a:cubicBezTo>
                    <a:pt x="10744" y="12232"/>
                    <a:pt x="10791" y="12095"/>
                    <a:pt x="10775" y="11958"/>
                  </a:cubicBezTo>
                  <a:lnTo>
                    <a:pt x="9863" y="4363"/>
                  </a:lnTo>
                  <a:lnTo>
                    <a:pt x="12069" y="2156"/>
                  </a:lnTo>
                  <a:cubicBezTo>
                    <a:pt x="12137" y="2088"/>
                    <a:pt x="12192" y="2010"/>
                    <a:pt x="12232" y="1922"/>
                  </a:cubicBezTo>
                  <a:lnTo>
                    <a:pt x="12848" y="568"/>
                  </a:lnTo>
                  <a:cubicBezTo>
                    <a:pt x="12977" y="290"/>
                    <a:pt x="12689" y="0"/>
                    <a:pt x="12408" y="128"/>
                  </a:cubicBezTo>
                  <a:close/>
                </a:path>
              </a:pathLst>
            </a:custGeom>
            <a:solidFill>
              <a:schemeClr val="bg1"/>
            </a:solidFill>
            <a:ln>
              <a:noFill/>
            </a:ln>
            <a:effectLst/>
          </p:spPr>
          <p:txBody>
            <a:bodyPr lIns="73152" tIns="36576" rIns="73152" bIns="36576"/>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1440"/>
            </a:p>
          </p:txBody>
        </p:sp>
      </p:grpSp>
      <p:sp>
        <p:nvSpPr>
          <p:cNvPr id="12" name="文本框 11">
            <a:extLst>
              <a:ext uri="{FF2B5EF4-FFF2-40B4-BE49-F238E27FC236}">
                <a16:creationId xmlns:a16="http://schemas.microsoft.com/office/drawing/2014/main" id="{C32ECF2B-AB28-B99F-035D-A450B7CE071A}"/>
              </a:ext>
            </a:extLst>
          </p:cNvPr>
          <p:cNvSpPr txBox="1"/>
          <p:nvPr/>
        </p:nvSpPr>
        <p:spPr>
          <a:xfrm>
            <a:off x="1180069" y="2198447"/>
            <a:ext cx="1428596" cy="523220"/>
          </a:xfrm>
          <a:prstGeom prst="rect">
            <a:avLst/>
          </a:prstGeom>
          <a:noFill/>
        </p:spPr>
        <p:txBody>
          <a:bodyPr wrap="none" rtlCol="0">
            <a:spAutoFit/>
          </a:bodyPr>
          <a:lstStyle/>
          <a:p>
            <a:r>
              <a:rPr lang="en-US" altLang="zh-CN" sz="2800" b="1" dirty="0">
                <a:solidFill>
                  <a:schemeClr val="accent1"/>
                </a:solidFill>
                <a:latin typeface="+mj-ea"/>
                <a:ea typeface="+mj-ea"/>
              </a:rPr>
              <a:t>2016</a:t>
            </a:r>
            <a:r>
              <a:rPr lang="zh-CN" altLang="en-US" sz="2800" b="1" dirty="0">
                <a:solidFill>
                  <a:schemeClr val="accent1"/>
                </a:solidFill>
                <a:latin typeface="+mj-ea"/>
                <a:ea typeface="+mj-ea"/>
              </a:rPr>
              <a:t>年</a:t>
            </a:r>
          </a:p>
        </p:txBody>
      </p:sp>
      <p:grpSp>
        <p:nvGrpSpPr>
          <p:cNvPr id="13" name="Group 31">
            <a:extLst>
              <a:ext uri="{FF2B5EF4-FFF2-40B4-BE49-F238E27FC236}">
                <a16:creationId xmlns:a16="http://schemas.microsoft.com/office/drawing/2014/main" id="{4BE7915D-CBF2-5DFA-F6D4-D6F31F6BF8AC}"/>
              </a:ext>
            </a:extLst>
          </p:cNvPr>
          <p:cNvGrpSpPr/>
          <p:nvPr/>
        </p:nvGrpSpPr>
        <p:grpSpPr>
          <a:xfrm>
            <a:off x="4286300" y="3186138"/>
            <a:ext cx="809527" cy="809527"/>
            <a:chOff x="1822398" y="3003612"/>
            <a:chExt cx="1727995" cy="1727995"/>
          </a:xfrm>
        </p:grpSpPr>
        <p:sp>
          <p:nvSpPr>
            <p:cNvPr id="14" name="菱形 13">
              <a:extLst>
                <a:ext uri="{FF2B5EF4-FFF2-40B4-BE49-F238E27FC236}">
                  <a16:creationId xmlns:a16="http://schemas.microsoft.com/office/drawing/2014/main" id="{3BD507A5-5432-1FF9-6BDF-C8646871F366}"/>
                </a:ext>
              </a:extLst>
            </p:cNvPr>
            <p:cNvSpPr/>
            <p:nvPr/>
          </p:nvSpPr>
          <p:spPr>
            <a:xfrm>
              <a:off x="1822398" y="3003612"/>
              <a:ext cx="1727995" cy="1727995"/>
            </a:xfrm>
            <a:prstGeom prst="diamond">
              <a:avLst/>
            </a:prstGeom>
            <a:solidFill>
              <a:srgbClr val="EA141E"/>
            </a:solidFill>
            <a:ln w="203200" cap="sq">
              <a:solidFill>
                <a:srgbClr val="EA141E"/>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152" tIns="36576" rIns="73152" bIns="36576"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440"/>
            </a:p>
          </p:txBody>
        </p:sp>
        <p:sp>
          <p:nvSpPr>
            <p:cNvPr id="15" name="safe-shield-protection_69938">
              <a:extLst>
                <a:ext uri="{FF2B5EF4-FFF2-40B4-BE49-F238E27FC236}">
                  <a16:creationId xmlns:a16="http://schemas.microsoft.com/office/drawing/2014/main" id="{E6E121A9-B9BB-11EF-FB21-20EB9E98AC30}"/>
                </a:ext>
              </a:extLst>
            </p:cNvPr>
            <p:cNvSpPr>
              <a:spLocks noChangeAspect="1"/>
            </p:cNvSpPr>
            <p:nvPr/>
          </p:nvSpPr>
          <p:spPr bwMode="auto">
            <a:xfrm>
              <a:off x="2314748" y="3504359"/>
              <a:ext cx="768613" cy="767465"/>
            </a:xfrm>
            <a:custGeom>
              <a:avLst/>
              <a:gdLst>
                <a:gd name="connsiteX0" fmla="*/ 303925 w 607850"/>
                <a:gd name="connsiteY0" fmla="*/ 251707 h 606933"/>
                <a:gd name="connsiteX1" fmla="*/ 355791 w 607850"/>
                <a:gd name="connsiteY1" fmla="*/ 303538 h 606933"/>
                <a:gd name="connsiteX2" fmla="*/ 303925 w 607850"/>
                <a:gd name="connsiteY2" fmla="*/ 355369 h 606933"/>
                <a:gd name="connsiteX3" fmla="*/ 252059 w 607850"/>
                <a:gd name="connsiteY3" fmla="*/ 303538 h 606933"/>
                <a:gd name="connsiteX4" fmla="*/ 303925 w 607850"/>
                <a:gd name="connsiteY4" fmla="*/ 251707 h 606933"/>
                <a:gd name="connsiteX5" fmla="*/ 303925 w 607850"/>
                <a:gd name="connsiteY5" fmla="*/ 214285 h 606933"/>
                <a:gd name="connsiteX6" fmla="*/ 214609 w 607850"/>
                <a:gd name="connsiteY6" fmla="*/ 303466 h 606933"/>
                <a:gd name="connsiteX7" fmla="*/ 303925 w 607850"/>
                <a:gd name="connsiteY7" fmla="*/ 392648 h 606933"/>
                <a:gd name="connsiteX8" fmla="*/ 393241 w 607850"/>
                <a:gd name="connsiteY8" fmla="*/ 303466 h 606933"/>
                <a:gd name="connsiteX9" fmla="*/ 303925 w 607850"/>
                <a:gd name="connsiteY9" fmla="*/ 214285 h 606933"/>
                <a:gd name="connsiteX10" fmla="*/ 271945 w 607850"/>
                <a:gd name="connsiteY10" fmla="*/ 0 h 606933"/>
                <a:gd name="connsiteX11" fmla="*/ 335905 w 607850"/>
                <a:gd name="connsiteY11" fmla="*/ 0 h 606933"/>
                <a:gd name="connsiteX12" fmla="*/ 381249 w 607850"/>
                <a:gd name="connsiteY12" fmla="*/ 45161 h 606933"/>
                <a:gd name="connsiteX13" fmla="*/ 381249 w 607850"/>
                <a:gd name="connsiteY13" fmla="*/ 114498 h 606933"/>
                <a:gd name="connsiteX14" fmla="*/ 383076 w 607850"/>
                <a:gd name="connsiteY14" fmla="*/ 115297 h 606933"/>
                <a:gd name="connsiteX15" fmla="*/ 432188 w 607850"/>
                <a:gd name="connsiteY15" fmla="*/ 66259 h 606933"/>
                <a:gd name="connsiteX16" fmla="*/ 464283 w 607850"/>
                <a:gd name="connsiteY16" fmla="*/ 53030 h 606933"/>
                <a:gd name="connsiteX17" fmla="*/ 496263 w 607850"/>
                <a:gd name="connsiteY17" fmla="*/ 66259 h 606933"/>
                <a:gd name="connsiteX18" fmla="*/ 541492 w 607850"/>
                <a:gd name="connsiteY18" fmla="*/ 111419 h 606933"/>
                <a:gd name="connsiteX19" fmla="*/ 554740 w 607850"/>
                <a:gd name="connsiteY19" fmla="*/ 143465 h 606933"/>
                <a:gd name="connsiteX20" fmla="*/ 541492 w 607850"/>
                <a:gd name="connsiteY20" fmla="*/ 175397 h 606933"/>
                <a:gd name="connsiteX21" fmla="*/ 492379 w 607850"/>
                <a:gd name="connsiteY21" fmla="*/ 224435 h 606933"/>
                <a:gd name="connsiteX22" fmla="*/ 493179 w 607850"/>
                <a:gd name="connsiteY22" fmla="*/ 226374 h 606933"/>
                <a:gd name="connsiteX23" fmla="*/ 562621 w 607850"/>
                <a:gd name="connsiteY23" fmla="*/ 226374 h 606933"/>
                <a:gd name="connsiteX24" fmla="*/ 607850 w 607850"/>
                <a:gd name="connsiteY24" fmla="*/ 271535 h 606933"/>
                <a:gd name="connsiteX25" fmla="*/ 607850 w 607850"/>
                <a:gd name="connsiteY25" fmla="*/ 335398 h 606933"/>
                <a:gd name="connsiteX26" fmla="*/ 594601 w 607850"/>
                <a:gd name="connsiteY26" fmla="*/ 367330 h 606933"/>
                <a:gd name="connsiteX27" fmla="*/ 562621 w 607850"/>
                <a:gd name="connsiteY27" fmla="*/ 380559 h 606933"/>
                <a:gd name="connsiteX28" fmla="*/ 493179 w 607850"/>
                <a:gd name="connsiteY28" fmla="*/ 380559 h 606933"/>
                <a:gd name="connsiteX29" fmla="*/ 492379 w 607850"/>
                <a:gd name="connsiteY29" fmla="*/ 382498 h 606933"/>
                <a:gd name="connsiteX30" fmla="*/ 541492 w 607850"/>
                <a:gd name="connsiteY30" fmla="*/ 431536 h 606933"/>
                <a:gd name="connsiteX31" fmla="*/ 541492 w 607850"/>
                <a:gd name="connsiteY31" fmla="*/ 495514 h 606933"/>
                <a:gd name="connsiteX32" fmla="*/ 496263 w 607850"/>
                <a:gd name="connsiteY32" fmla="*/ 540674 h 606933"/>
                <a:gd name="connsiteX33" fmla="*/ 464283 w 607850"/>
                <a:gd name="connsiteY33" fmla="*/ 553903 h 606933"/>
                <a:gd name="connsiteX34" fmla="*/ 432188 w 607850"/>
                <a:gd name="connsiteY34" fmla="*/ 540674 h 606933"/>
                <a:gd name="connsiteX35" fmla="*/ 383190 w 607850"/>
                <a:gd name="connsiteY35" fmla="*/ 491636 h 606933"/>
                <a:gd name="connsiteX36" fmla="*/ 381249 w 607850"/>
                <a:gd name="connsiteY36" fmla="*/ 492435 h 606933"/>
                <a:gd name="connsiteX37" fmla="*/ 381249 w 607850"/>
                <a:gd name="connsiteY37" fmla="*/ 561772 h 606933"/>
                <a:gd name="connsiteX38" fmla="*/ 335905 w 607850"/>
                <a:gd name="connsiteY38" fmla="*/ 606933 h 606933"/>
                <a:gd name="connsiteX39" fmla="*/ 271945 w 607850"/>
                <a:gd name="connsiteY39" fmla="*/ 606933 h 606933"/>
                <a:gd name="connsiteX40" fmla="*/ 226716 w 607850"/>
                <a:gd name="connsiteY40" fmla="*/ 561772 h 606933"/>
                <a:gd name="connsiteX41" fmla="*/ 226716 w 607850"/>
                <a:gd name="connsiteY41" fmla="*/ 492435 h 606933"/>
                <a:gd name="connsiteX42" fmla="*/ 224775 w 607850"/>
                <a:gd name="connsiteY42" fmla="*/ 491636 h 606933"/>
                <a:gd name="connsiteX43" fmla="*/ 175662 w 607850"/>
                <a:gd name="connsiteY43" fmla="*/ 540674 h 606933"/>
                <a:gd name="connsiteX44" fmla="*/ 143682 w 607850"/>
                <a:gd name="connsiteY44" fmla="*/ 553903 h 606933"/>
                <a:gd name="connsiteX45" fmla="*/ 111588 w 607850"/>
                <a:gd name="connsiteY45" fmla="*/ 540674 h 606933"/>
                <a:gd name="connsiteX46" fmla="*/ 66359 w 607850"/>
                <a:gd name="connsiteY46" fmla="*/ 495514 h 606933"/>
                <a:gd name="connsiteX47" fmla="*/ 66473 w 607850"/>
                <a:gd name="connsiteY47" fmla="*/ 431536 h 606933"/>
                <a:gd name="connsiteX48" fmla="*/ 115471 w 607850"/>
                <a:gd name="connsiteY48" fmla="*/ 382612 h 606933"/>
                <a:gd name="connsiteX49" fmla="*/ 114672 w 607850"/>
                <a:gd name="connsiteY49" fmla="*/ 380673 h 606933"/>
                <a:gd name="connsiteX50" fmla="*/ 45229 w 607850"/>
                <a:gd name="connsiteY50" fmla="*/ 380673 h 606933"/>
                <a:gd name="connsiteX51" fmla="*/ 0 w 607850"/>
                <a:gd name="connsiteY51" fmla="*/ 335398 h 606933"/>
                <a:gd name="connsiteX52" fmla="*/ 0 w 607850"/>
                <a:gd name="connsiteY52" fmla="*/ 271535 h 606933"/>
                <a:gd name="connsiteX53" fmla="*/ 45229 w 607850"/>
                <a:gd name="connsiteY53" fmla="*/ 226374 h 606933"/>
                <a:gd name="connsiteX54" fmla="*/ 114672 w 607850"/>
                <a:gd name="connsiteY54" fmla="*/ 226374 h 606933"/>
                <a:gd name="connsiteX55" fmla="*/ 115471 w 607850"/>
                <a:gd name="connsiteY55" fmla="*/ 224435 h 606933"/>
                <a:gd name="connsiteX56" fmla="*/ 66359 w 607850"/>
                <a:gd name="connsiteY56" fmla="*/ 175397 h 606933"/>
                <a:gd name="connsiteX57" fmla="*/ 66359 w 607850"/>
                <a:gd name="connsiteY57" fmla="*/ 111419 h 606933"/>
                <a:gd name="connsiteX58" fmla="*/ 111588 w 607850"/>
                <a:gd name="connsiteY58" fmla="*/ 66259 h 606933"/>
                <a:gd name="connsiteX59" fmla="*/ 143682 w 607850"/>
                <a:gd name="connsiteY59" fmla="*/ 53030 h 606933"/>
                <a:gd name="connsiteX60" fmla="*/ 175662 w 607850"/>
                <a:gd name="connsiteY60" fmla="*/ 66373 h 606933"/>
                <a:gd name="connsiteX61" fmla="*/ 224775 w 607850"/>
                <a:gd name="connsiteY61" fmla="*/ 115297 h 606933"/>
                <a:gd name="connsiteX62" fmla="*/ 226716 w 607850"/>
                <a:gd name="connsiteY62" fmla="*/ 114498 h 606933"/>
                <a:gd name="connsiteX63" fmla="*/ 226716 w 607850"/>
                <a:gd name="connsiteY63" fmla="*/ 45161 h 606933"/>
                <a:gd name="connsiteX64" fmla="*/ 271945 w 607850"/>
                <a:gd name="connsiteY64" fmla="*/ 0 h 60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7850" h="606933">
                  <a:moveTo>
                    <a:pt x="303925" y="251707"/>
                  </a:moveTo>
                  <a:cubicBezTo>
                    <a:pt x="332570" y="251707"/>
                    <a:pt x="355791" y="274913"/>
                    <a:pt x="355791" y="303538"/>
                  </a:cubicBezTo>
                  <a:cubicBezTo>
                    <a:pt x="355791" y="332163"/>
                    <a:pt x="332570" y="355369"/>
                    <a:pt x="303925" y="355369"/>
                  </a:cubicBezTo>
                  <a:cubicBezTo>
                    <a:pt x="275280" y="355369"/>
                    <a:pt x="252059" y="332163"/>
                    <a:pt x="252059" y="303538"/>
                  </a:cubicBezTo>
                  <a:cubicBezTo>
                    <a:pt x="252059" y="274913"/>
                    <a:pt x="275280" y="251707"/>
                    <a:pt x="303925" y="251707"/>
                  </a:cubicBezTo>
                  <a:close/>
                  <a:moveTo>
                    <a:pt x="303925" y="214285"/>
                  </a:moveTo>
                  <a:cubicBezTo>
                    <a:pt x="254699" y="214285"/>
                    <a:pt x="214609" y="254314"/>
                    <a:pt x="214609" y="303466"/>
                  </a:cubicBezTo>
                  <a:cubicBezTo>
                    <a:pt x="214609" y="352619"/>
                    <a:pt x="254699" y="392648"/>
                    <a:pt x="303925" y="392648"/>
                  </a:cubicBezTo>
                  <a:cubicBezTo>
                    <a:pt x="353152" y="392648"/>
                    <a:pt x="393241" y="352619"/>
                    <a:pt x="393241" y="303466"/>
                  </a:cubicBezTo>
                  <a:cubicBezTo>
                    <a:pt x="393241" y="254314"/>
                    <a:pt x="353152" y="214285"/>
                    <a:pt x="303925" y="214285"/>
                  </a:cubicBezTo>
                  <a:close/>
                  <a:moveTo>
                    <a:pt x="271945" y="0"/>
                  </a:moveTo>
                  <a:lnTo>
                    <a:pt x="335905" y="0"/>
                  </a:lnTo>
                  <a:cubicBezTo>
                    <a:pt x="360918" y="0"/>
                    <a:pt x="381249" y="20300"/>
                    <a:pt x="381249" y="45161"/>
                  </a:cubicBezTo>
                  <a:lnTo>
                    <a:pt x="381249" y="114498"/>
                  </a:lnTo>
                  <a:cubicBezTo>
                    <a:pt x="381820" y="114841"/>
                    <a:pt x="382505" y="115069"/>
                    <a:pt x="383076" y="115297"/>
                  </a:cubicBezTo>
                  <a:lnTo>
                    <a:pt x="432188" y="66259"/>
                  </a:lnTo>
                  <a:cubicBezTo>
                    <a:pt x="440754" y="57819"/>
                    <a:pt x="452176" y="53030"/>
                    <a:pt x="464283" y="53030"/>
                  </a:cubicBezTo>
                  <a:cubicBezTo>
                    <a:pt x="476389" y="53030"/>
                    <a:pt x="487696" y="57819"/>
                    <a:pt x="496263" y="66259"/>
                  </a:cubicBezTo>
                  <a:lnTo>
                    <a:pt x="541492" y="111419"/>
                  </a:lnTo>
                  <a:cubicBezTo>
                    <a:pt x="550058" y="119972"/>
                    <a:pt x="554740" y="131377"/>
                    <a:pt x="554740" y="143465"/>
                  </a:cubicBezTo>
                  <a:cubicBezTo>
                    <a:pt x="554740" y="155554"/>
                    <a:pt x="550058" y="166844"/>
                    <a:pt x="541492" y="175397"/>
                  </a:cubicBezTo>
                  <a:lnTo>
                    <a:pt x="492379" y="224435"/>
                  </a:lnTo>
                  <a:cubicBezTo>
                    <a:pt x="492608" y="225005"/>
                    <a:pt x="492950" y="225690"/>
                    <a:pt x="493179" y="226374"/>
                  </a:cubicBezTo>
                  <a:lnTo>
                    <a:pt x="562621" y="226374"/>
                  </a:lnTo>
                  <a:cubicBezTo>
                    <a:pt x="587520" y="226374"/>
                    <a:pt x="607850" y="246673"/>
                    <a:pt x="607850" y="271535"/>
                  </a:cubicBezTo>
                  <a:lnTo>
                    <a:pt x="607850" y="335398"/>
                  </a:lnTo>
                  <a:cubicBezTo>
                    <a:pt x="607850" y="347487"/>
                    <a:pt x="603167" y="358891"/>
                    <a:pt x="594601" y="367330"/>
                  </a:cubicBezTo>
                  <a:cubicBezTo>
                    <a:pt x="586035" y="375883"/>
                    <a:pt x="574728" y="380559"/>
                    <a:pt x="562621" y="380559"/>
                  </a:cubicBezTo>
                  <a:lnTo>
                    <a:pt x="493179" y="380559"/>
                  </a:lnTo>
                  <a:cubicBezTo>
                    <a:pt x="492950" y="381243"/>
                    <a:pt x="492608" y="381928"/>
                    <a:pt x="492379" y="382498"/>
                  </a:cubicBezTo>
                  <a:lnTo>
                    <a:pt x="541492" y="431536"/>
                  </a:lnTo>
                  <a:cubicBezTo>
                    <a:pt x="559081" y="449213"/>
                    <a:pt x="559081" y="477837"/>
                    <a:pt x="541492" y="495514"/>
                  </a:cubicBezTo>
                  <a:lnTo>
                    <a:pt x="496263" y="540674"/>
                  </a:lnTo>
                  <a:cubicBezTo>
                    <a:pt x="487696" y="549228"/>
                    <a:pt x="476275" y="553903"/>
                    <a:pt x="464283" y="553903"/>
                  </a:cubicBezTo>
                  <a:cubicBezTo>
                    <a:pt x="452176" y="553903"/>
                    <a:pt x="440754" y="549228"/>
                    <a:pt x="432188" y="540674"/>
                  </a:cubicBezTo>
                  <a:lnTo>
                    <a:pt x="383190" y="491636"/>
                  </a:lnTo>
                  <a:cubicBezTo>
                    <a:pt x="382505" y="491864"/>
                    <a:pt x="381820" y="492206"/>
                    <a:pt x="381249" y="492435"/>
                  </a:cubicBezTo>
                  <a:lnTo>
                    <a:pt x="381249" y="561772"/>
                  </a:lnTo>
                  <a:cubicBezTo>
                    <a:pt x="381249" y="586634"/>
                    <a:pt x="360918" y="606933"/>
                    <a:pt x="335905" y="606933"/>
                  </a:cubicBezTo>
                  <a:lnTo>
                    <a:pt x="271945" y="606933"/>
                  </a:lnTo>
                  <a:cubicBezTo>
                    <a:pt x="247046" y="606933"/>
                    <a:pt x="226716" y="586634"/>
                    <a:pt x="226716" y="561772"/>
                  </a:cubicBezTo>
                  <a:lnTo>
                    <a:pt x="226716" y="492435"/>
                  </a:lnTo>
                  <a:cubicBezTo>
                    <a:pt x="226031" y="492206"/>
                    <a:pt x="225346" y="491864"/>
                    <a:pt x="224775" y="491636"/>
                  </a:cubicBezTo>
                  <a:lnTo>
                    <a:pt x="175662" y="540674"/>
                  </a:lnTo>
                  <a:cubicBezTo>
                    <a:pt x="167096" y="549228"/>
                    <a:pt x="155789" y="553903"/>
                    <a:pt x="143682" y="553903"/>
                  </a:cubicBezTo>
                  <a:cubicBezTo>
                    <a:pt x="131575" y="553903"/>
                    <a:pt x="120154" y="549228"/>
                    <a:pt x="111588" y="540674"/>
                  </a:cubicBezTo>
                  <a:lnTo>
                    <a:pt x="66359" y="495514"/>
                  </a:lnTo>
                  <a:cubicBezTo>
                    <a:pt x="48770" y="477837"/>
                    <a:pt x="48770" y="449213"/>
                    <a:pt x="66473" y="431536"/>
                  </a:cubicBezTo>
                  <a:lnTo>
                    <a:pt x="115471" y="382612"/>
                  </a:lnTo>
                  <a:cubicBezTo>
                    <a:pt x="115243" y="381928"/>
                    <a:pt x="115014" y="381243"/>
                    <a:pt x="114672" y="380673"/>
                  </a:cubicBezTo>
                  <a:lnTo>
                    <a:pt x="45229" y="380673"/>
                  </a:lnTo>
                  <a:cubicBezTo>
                    <a:pt x="20330" y="380673"/>
                    <a:pt x="0" y="360374"/>
                    <a:pt x="0" y="335398"/>
                  </a:cubicBezTo>
                  <a:lnTo>
                    <a:pt x="0" y="271535"/>
                  </a:lnTo>
                  <a:cubicBezTo>
                    <a:pt x="0" y="246673"/>
                    <a:pt x="20330" y="226374"/>
                    <a:pt x="45229" y="226374"/>
                  </a:cubicBezTo>
                  <a:lnTo>
                    <a:pt x="114672" y="226374"/>
                  </a:lnTo>
                  <a:cubicBezTo>
                    <a:pt x="115014" y="225690"/>
                    <a:pt x="115243" y="225005"/>
                    <a:pt x="115471" y="224435"/>
                  </a:cubicBezTo>
                  <a:lnTo>
                    <a:pt x="66359" y="175397"/>
                  </a:lnTo>
                  <a:cubicBezTo>
                    <a:pt x="48770" y="157720"/>
                    <a:pt x="48770" y="129096"/>
                    <a:pt x="66359" y="111419"/>
                  </a:cubicBezTo>
                  <a:lnTo>
                    <a:pt x="111588" y="66259"/>
                  </a:lnTo>
                  <a:cubicBezTo>
                    <a:pt x="120154" y="57819"/>
                    <a:pt x="131575" y="53030"/>
                    <a:pt x="143682" y="53030"/>
                  </a:cubicBezTo>
                  <a:cubicBezTo>
                    <a:pt x="155675" y="53030"/>
                    <a:pt x="167096" y="57819"/>
                    <a:pt x="175662" y="66373"/>
                  </a:cubicBezTo>
                  <a:lnTo>
                    <a:pt x="224775" y="115297"/>
                  </a:lnTo>
                  <a:cubicBezTo>
                    <a:pt x="225346" y="115069"/>
                    <a:pt x="226031" y="114841"/>
                    <a:pt x="226716" y="114498"/>
                  </a:cubicBezTo>
                  <a:lnTo>
                    <a:pt x="226716" y="45161"/>
                  </a:lnTo>
                  <a:cubicBezTo>
                    <a:pt x="226716" y="20300"/>
                    <a:pt x="247046" y="0"/>
                    <a:pt x="271945" y="0"/>
                  </a:cubicBezTo>
                  <a:close/>
                </a:path>
              </a:pathLst>
            </a:custGeom>
            <a:solidFill>
              <a:schemeClr val="bg1"/>
            </a:solidFill>
            <a:ln>
              <a:noFill/>
            </a:ln>
            <a:effectLst/>
          </p:spPr>
          <p:txBody>
            <a:bodyPr lIns="73152" tIns="36576" rIns="73152" bIns="36576"/>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1440"/>
            </a:p>
          </p:txBody>
        </p:sp>
      </p:grpSp>
      <p:sp>
        <p:nvSpPr>
          <p:cNvPr id="16" name="文本框 15">
            <a:extLst>
              <a:ext uri="{FF2B5EF4-FFF2-40B4-BE49-F238E27FC236}">
                <a16:creationId xmlns:a16="http://schemas.microsoft.com/office/drawing/2014/main" id="{46F391CA-7195-8007-CBAC-C13767D55FE2}"/>
              </a:ext>
            </a:extLst>
          </p:cNvPr>
          <p:cNvSpPr txBox="1"/>
          <p:nvPr/>
        </p:nvSpPr>
        <p:spPr>
          <a:xfrm>
            <a:off x="3942046" y="4568987"/>
            <a:ext cx="1428596" cy="523220"/>
          </a:xfrm>
          <a:prstGeom prst="rect">
            <a:avLst/>
          </a:prstGeom>
          <a:noFill/>
        </p:spPr>
        <p:txBody>
          <a:bodyPr wrap="none" rtlCol="0">
            <a:spAutoFit/>
          </a:bodyPr>
          <a:lstStyle/>
          <a:p>
            <a:r>
              <a:rPr lang="en-US" altLang="zh-CN" sz="2800" b="1" dirty="0">
                <a:solidFill>
                  <a:srgbClr val="FF0000"/>
                </a:solidFill>
                <a:latin typeface="+mj-ea"/>
                <a:ea typeface="+mj-ea"/>
              </a:rPr>
              <a:t>2017</a:t>
            </a:r>
            <a:r>
              <a:rPr lang="zh-CN" altLang="en-US" sz="2800" b="1" dirty="0">
                <a:solidFill>
                  <a:srgbClr val="FF0000"/>
                </a:solidFill>
                <a:latin typeface="+mj-ea"/>
                <a:ea typeface="+mj-ea"/>
              </a:rPr>
              <a:t>年</a:t>
            </a:r>
          </a:p>
        </p:txBody>
      </p:sp>
      <p:grpSp>
        <p:nvGrpSpPr>
          <p:cNvPr id="17" name="Group 31">
            <a:extLst>
              <a:ext uri="{FF2B5EF4-FFF2-40B4-BE49-F238E27FC236}">
                <a16:creationId xmlns:a16="http://schemas.microsoft.com/office/drawing/2014/main" id="{433F94C7-232A-B4D1-90F3-908892E13A1F}"/>
              </a:ext>
            </a:extLst>
          </p:cNvPr>
          <p:cNvGrpSpPr/>
          <p:nvPr/>
        </p:nvGrpSpPr>
        <p:grpSpPr>
          <a:xfrm>
            <a:off x="7082440" y="3186138"/>
            <a:ext cx="809527" cy="809527"/>
            <a:chOff x="664695" y="3003612"/>
            <a:chExt cx="1727995" cy="1727995"/>
          </a:xfrm>
        </p:grpSpPr>
        <p:sp>
          <p:nvSpPr>
            <p:cNvPr id="18" name="菱形 17">
              <a:extLst>
                <a:ext uri="{FF2B5EF4-FFF2-40B4-BE49-F238E27FC236}">
                  <a16:creationId xmlns:a16="http://schemas.microsoft.com/office/drawing/2014/main" id="{5A6829BE-5772-6EB4-326D-0780668970DB}"/>
                </a:ext>
              </a:extLst>
            </p:cNvPr>
            <p:cNvSpPr/>
            <p:nvPr/>
          </p:nvSpPr>
          <p:spPr>
            <a:xfrm>
              <a:off x="664695" y="3003612"/>
              <a:ext cx="1727995" cy="1727995"/>
            </a:xfrm>
            <a:prstGeom prst="diamond">
              <a:avLst/>
            </a:prstGeom>
            <a:solidFill>
              <a:schemeClr val="accent1"/>
            </a:solidFill>
            <a:ln w="203200" cap="sq">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152" tIns="36576" rIns="73152" bIns="36576"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440"/>
            </a:p>
          </p:txBody>
        </p:sp>
        <p:sp>
          <p:nvSpPr>
            <p:cNvPr id="19" name="safe-shield-protection_69938">
              <a:extLst>
                <a:ext uri="{FF2B5EF4-FFF2-40B4-BE49-F238E27FC236}">
                  <a16:creationId xmlns:a16="http://schemas.microsoft.com/office/drawing/2014/main" id="{7D408482-8827-CA4F-8DAD-066C5D2B346E}"/>
                </a:ext>
              </a:extLst>
            </p:cNvPr>
            <p:cNvSpPr>
              <a:spLocks noChangeAspect="1"/>
            </p:cNvSpPr>
            <p:nvPr/>
          </p:nvSpPr>
          <p:spPr bwMode="auto">
            <a:xfrm>
              <a:off x="1157406" y="3503783"/>
              <a:ext cx="767898" cy="768624"/>
            </a:xfrm>
            <a:custGeom>
              <a:avLst/>
              <a:gdLst>
                <a:gd name="connsiteX0" fmla="*/ 451337 w 606157"/>
                <a:gd name="connsiteY0" fmla="*/ 147905 h 606722"/>
                <a:gd name="connsiteX1" fmla="*/ 569477 w 606157"/>
                <a:gd name="connsiteY1" fmla="*/ 147905 h 606722"/>
                <a:gd name="connsiteX2" fmla="*/ 606157 w 606157"/>
                <a:gd name="connsiteY2" fmla="*/ 186562 h 606722"/>
                <a:gd name="connsiteX3" fmla="*/ 606157 w 606157"/>
                <a:gd name="connsiteY3" fmla="*/ 363939 h 606722"/>
                <a:gd name="connsiteX4" fmla="*/ 584434 w 606157"/>
                <a:gd name="connsiteY4" fmla="*/ 385711 h 606722"/>
                <a:gd name="connsiteX5" fmla="*/ 557904 w 606157"/>
                <a:gd name="connsiteY5" fmla="*/ 385711 h 606722"/>
                <a:gd name="connsiteX6" fmla="*/ 549980 w 606157"/>
                <a:gd name="connsiteY6" fmla="*/ 548781 h 606722"/>
                <a:gd name="connsiteX7" fmla="*/ 489085 w 606157"/>
                <a:gd name="connsiteY7" fmla="*/ 606722 h 606722"/>
                <a:gd name="connsiteX8" fmla="*/ 426854 w 606157"/>
                <a:gd name="connsiteY8" fmla="*/ 547537 h 606722"/>
                <a:gd name="connsiteX9" fmla="*/ 420711 w 606157"/>
                <a:gd name="connsiteY9" fmla="*/ 420814 h 606722"/>
                <a:gd name="connsiteX10" fmla="*/ 461219 w 606157"/>
                <a:gd name="connsiteY10" fmla="*/ 363228 h 606722"/>
                <a:gd name="connsiteX11" fmla="*/ 461219 w 606157"/>
                <a:gd name="connsiteY11" fmla="*/ 185762 h 606722"/>
                <a:gd name="connsiteX12" fmla="*/ 451337 w 606157"/>
                <a:gd name="connsiteY12" fmla="*/ 147905 h 606722"/>
                <a:gd name="connsiteX13" fmla="*/ 38457 w 606157"/>
                <a:gd name="connsiteY13" fmla="*/ 147552 h 606722"/>
                <a:gd name="connsiteX14" fmla="*/ 155074 w 606157"/>
                <a:gd name="connsiteY14" fmla="*/ 147552 h 606722"/>
                <a:gd name="connsiteX15" fmla="*/ 145014 w 606157"/>
                <a:gd name="connsiteY15" fmla="*/ 185766 h 606722"/>
                <a:gd name="connsiteX16" fmla="*/ 145014 w 606157"/>
                <a:gd name="connsiteY16" fmla="*/ 363239 h 606722"/>
                <a:gd name="connsiteX17" fmla="*/ 187210 w 606157"/>
                <a:gd name="connsiteY17" fmla="*/ 421360 h 606722"/>
                <a:gd name="connsiteX18" fmla="*/ 181068 w 606157"/>
                <a:gd name="connsiteY18" fmla="*/ 548444 h 606722"/>
                <a:gd name="connsiteX19" fmla="*/ 120178 w 606157"/>
                <a:gd name="connsiteY19" fmla="*/ 606298 h 606722"/>
                <a:gd name="connsiteX20" fmla="*/ 57952 w 606157"/>
                <a:gd name="connsiteY20" fmla="*/ 547200 h 606722"/>
                <a:gd name="connsiteX21" fmla="*/ 50029 w 606157"/>
                <a:gd name="connsiteY21" fmla="*/ 385279 h 606722"/>
                <a:gd name="connsiteX22" fmla="*/ 21810 w 606157"/>
                <a:gd name="connsiteY22" fmla="*/ 385279 h 606722"/>
                <a:gd name="connsiteX23" fmla="*/ 0 w 606157"/>
                <a:gd name="connsiteY23" fmla="*/ 363595 h 606722"/>
                <a:gd name="connsiteX24" fmla="*/ 0 w 606157"/>
                <a:gd name="connsiteY24" fmla="*/ 186122 h 606722"/>
                <a:gd name="connsiteX25" fmla="*/ 38457 w 606157"/>
                <a:gd name="connsiteY25" fmla="*/ 147552 h 606722"/>
                <a:gd name="connsiteX26" fmla="*/ 222975 w 606157"/>
                <a:gd name="connsiteY26" fmla="*/ 147058 h 606722"/>
                <a:gd name="connsiteX27" fmla="*/ 282512 w 606157"/>
                <a:gd name="connsiteY27" fmla="*/ 147058 h 606722"/>
                <a:gd name="connsiteX28" fmla="*/ 270498 w 606157"/>
                <a:gd name="connsiteY28" fmla="*/ 159057 h 606722"/>
                <a:gd name="connsiteX29" fmla="*/ 270498 w 606157"/>
                <a:gd name="connsiteY29" fmla="*/ 169278 h 606722"/>
                <a:gd name="connsiteX30" fmla="*/ 283224 w 606157"/>
                <a:gd name="connsiteY30" fmla="*/ 181988 h 606722"/>
                <a:gd name="connsiteX31" fmla="*/ 273345 w 606157"/>
                <a:gd name="connsiteY31" fmla="*/ 292199 h 606722"/>
                <a:gd name="connsiteX32" fmla="*/ 276193 w 606157"/>
                <a:gd name="connsiteY32" fmla="*/ 302953 h 606722"/>
                <a:gd name="connsiteX33" fmla="*/ 297196 w 606157"/>
                <a:gd name="connsiteY33" fmla="*/ 332550 h 606722"/>
                <a:gd name="connsiteX34" fmla="*/ 303070 w 606157"/>
                <a:gd name="connsiteY34" fmla="*/ 335572 h 606722"/>
                <a:gd name="connsiteX35" fmla="*/ 309032 w 606157"/>
                <a:gd name="connsiteY35" fmla="*/ 332550 h 606722"/>
                <a:gd name="connsiteX36" fmla="*/ 329946 w 606157"/>
                <a:gd name="connsiteY36" fmla="*/ 302953 h 606722"/>
                <a:gd name="connsiteX37" fmla="*/ 332883 w 606157"/>
                <a:gd name="connsiteY37" fmla="*/ 292199 h 606722"/>
                <a:gd name="connsiteX38" fmla="*/ 323004 w 606157"/>
                <a:gd name="connsiteY38" fmla="*/ 181988 h 606722"/>
                <a:gd name="connsiteX39" fmla="*/ 335641 w 606157"/>
                <a:gd name="connsiteY39" fmla="*/ 169278 h 606722"/>
                <a:gd name="connsiteX40" fmla="*/ 335641 w 606157"/>
                <a:gd name="connsiteY40" fmla="*/ 159057 h 606722"/>
                <a:gd name="connsiteX41" fmla="*/ 323627 w 606157"/>
                <a:gd name="connsiteY41" fmla="*/ 147058 h 606722"/>
                <a:gd name="connsiteX42" fmla="*/ 385033 w 606157"/>
                <a:gd name="connsiteY42" fmla="*/ 147058 h 606722"/>
                <a:gd name="connsiteX43" fmla="*/ 385033 w 606157"/>
                <a:gd name="connsiteY43" fmla="*/ 147147 h 606722"/>
                <a:gd name="connsiteX44" fmla="*/ 421699 w 606157"/>
                <a:gd name="connsiteY44" fmla="*/ 185721 h 606722"/>
                <a:gd name="connsiteX45" fmla="*/ 421699 w 606157"/>
                <a:gd name="connsiteY45" fmla="*/ 363214 h 606722"/>
                <a:gd name="connsiteX46" fmla="*/ 399895 w 606157"/>
                <a:gd name="connsiteY46" fmla="*/ 384901 h 606722"/>
                <a:gd name="connsiteX47" fmla="*/ 373375 w 606157"/>
                <a:gd name="connsiteY47" fmla="*/ 384901 h 606722"/>
                <a:gd name="connsiteX48" fmla="*/ 371506 w 606157"/>
                <a:gd name="connsiteY48" fmla="*/ 424363 h 606722"/>
                <a:gd name="connsiteX49" fmla="*/ 365455 w 606157"/>
                <a:gd name="connsiteY49" fmla="*/ 548084 h 606722"/>
                <a:gd name="connsiteX50" fmla="*/ 304582 w 606157"/>
                <a:gd name="connsiteY50" fmla="*/ 605945 h 606722"/>
                <a:gd name="connsiteX51" fmla="*/ 242464 w 606157"/>
                <a:gd name="connsiteY51" fmla="*/ 546840 h 606722"/>
                <a:gd name="connsiteX52" fmla="*/ 236502 w 606157"/>
                <a:gd name="connsiteY52" fmla="*/ 424363 h 606722"/>
                <a:gd name="connsiteX53" fmla="*/ 234544 w 606157"/>
                <a:gd name="connsiteY53" fmla="*/ 384901 h 606722"/>
                <a:gd name="connsiteX54" fmla="*/ 206244 w 606157"/>
                <a:gd name="connsiteY54" fmla="*/ 384901 h 606722"/>
                <a:gd name="connsiteX55" fmla="*/ 184529 w 606157"/>
                <a:gd name="connsiteY55" fmla="*/ 363214 h 606722"/>
                <a:gd name="connsiteX56" fmla="*/ 184529 w 606157"/>
                <a:gd name="connsiteY56" fmla="*/ 185721 h 606722"/>
                <a:gd name="connsiteX57" fmla="*/ 222975 w 606157"/>
                <a:gd name="connsiteY57" fmla="*/ 147058 h 606722"/>
                <a:gd name="connsiteX58" fmla="*/ 488454 w 606157"/>
                <a:gd name="connsiteY58" fmla="*/ 706 h 606722"/>
                <a:gd name="connsiteX59" fmla="*/ 550481 w 606157"/>
                <a:gd name="connsiteY59" fmla="*/ 62663 h 606722"/>
                <a:gd name="connsiteX60" fmla="*/ 488454 w 606157"/>
                <a:gd name="connsiteY60" fmla="*/ 124620 h 606722"/>
                <a:gd name="connsiteX61" fmla="*/ 426427 w 606157"/>
                <a:gd name="connsiteY61" fmla="*/ 62663 h 606722"/>
                <a:gd name="connsiteX62" fmla="*/ 488454 w 606157"/>
                <a:gd name="connsiteY62" fmla="*/ 706 h 606722"/>
                <a:gd name="connsiteX63" fmla="*/ 119538 w 606157"/>
                <a:gd name="connsiteY63" fmla="*/ 353 h 606722"/>
                <a:gd name="connsiteX64" fmla="*/ 181565 w 606157"/>
                <a:gd name="connsiteY64" fmla="*/ 62310 h 606722"/>
                <a:gd name="connsiteX65" fmla="*/ 119538 w 606157"/>
                <a:gd name="connsiteY65" fmla="*/ 124267 h 606722"/>
                <a:gd name="connsiteX66" fmla="*/ 57511 w 606157"/>
                <a:gd name="connsiteY66" fmla="*/ 62310 h 606722"/>
                <a:gd name="connsiteX67" fmla="*/ 119538 w 606157"/>
                <a:gd name="connsiteY67" fmla="*/ 353 h 606722"/>
                <a:gd name="connsiteX68" fmla="*/ 303961 w 606157"/>
                <a:gd name="connsiteY68" fmla="*/ 0 h 606722"/>
                <a:gd name="connsiteX69" fmla="*/ 366024 w 606157"/>
                <a:gd name="connsiteY69" fmla="*/ 61957 h 606722"/>
                <a:gd name="connsiteX70" fmla="*/ 303961 w 606157"/>
                <a:gd name="connsiteY70" fmla="*/ 123914 h 606722"/>
                <a:gd name="connsiteX71" fmla="*/ 241898 w 606157"/>
                <a:gd name="connsiteY71" fmla="*/ 61957 h 606722"/>
                <a:gd name="connsiteX72" fmla="*/ 303961 w 606157"/>
                <a:gd name="connsiteY72"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6157" h="606722">
                  <a:moveTo>
                    <a:pt x="451337" y="147905"/>
                  </a:moveTo>
                  <a:lnTo>
                    <a:pt x="569477" y="147905"/>
                  </a:lnTo>
                  <a:cubicBezTo>
                    <a:pt x="589954" y="148971"/>
                    <a:pt x="606157" y="165856"/>
                    <a:pt x="606157" y="186562"/>
                  </a:cubicBezTo>
                  <a:lnTo>
                    <a:pt x="606157" y="363939"/>
                  </a:lnTo>
                  <a:cubicBezTo>
                    <a:pt x="606157" y="375936"/>
                    <a:pt x="596453" y="385711"/>
                    <a:pt x="584434" y="385711"/>
                  </a:cubicBezTo>
                  <a:lnTo>
                    <a:pt x="557904" y="385711"/>
                  </a:lnTo>
                  <a:lnTo>
                    <a:pt x="549980" y="548781"/>
                  </a:lnTo>
                  <a:cubicBezTo>
                    <a:pt x="548378" y="581217"/>
                    <a:pt x="521580" y="606722"/>
                    <a:pt x="489085" y="606722"/>
                  </a:cubicBezTo>
                  <a:cubicBezTo>
                    <a:pt x="455877" y="606722"/>
                    <a:pt x="428456" y="580684"/>
                    <a:pt x="426854" y="547537"/>
                  </a:cubicBezTo>
                  <a:lnTo>
                    <a:pt x="420711" y="420814"/>
                  </a:lnTo>
                  <a:cubicBezTo>
                    <a:pt x="444482" y="412194"/>
                    <a:pt x="461219" y="389355"/>
                    <a:pt x="461219" y="363228"/>
                  </a:cubicBezTo>
                  <a:lnTo>
                    <a:pt x="461219" y="185762"/>
                  </a:lnTo>
                  <a:cubicBezTo>
                    <a:pt x="461219" y="172077"/>
                    <a:pt x="457658" y="159102"/>
                    <a:pt x="451337" y="147905"/>
                  </a:cubicBezTo>
                  <a:close/>
                  <a:moveTo>
                    <a:pt x="38457" y="147552"/>
                  </a:moveTo>
                  <a:lnTo>
                    <a:pt x="155074" y="147552"/>
                  </a:lnTo>
                  <a:cubicBezTo>
                    <a:pt x="148664" y="158839"/>
                    <a:pt x="145014" y="171902"/>
                    <a:pt x="145014" y="185766"/>
                  </a:cubicBezTo>
                  <a:lnTo>
                    <a:pt x="145014" y="363239"/>
                  </a:lnTo>
                  <a:cubicBezTo>
                    <a:pt x="145014" y="389811"/>
                    <a:pt x="162284" y="413184"/>
                    <a:pt x="187210" y="421360"/>
                  </a:cubicBezTo>
                  <a:lnTo>
                    <a:pt x="181068" y="548444"/>
                  </a:lnTo>
                  <a:cubicBezTo>
                    <a:pt x="179465" y="580881"/>
                    <a:pt x="152670" y="606298"/>
                    <a:pt x="120178" y="606298"/>
                  </a:cubicBezTo>
                  <a:cubicBezTo>
                    <a:pt x="86973" y="606298"/>
                    <a:pt x="59555" y="580348"/>
                    <a:pt x="57952" y="547200"/>
                  </a:cubicBezTo>
                  <a:lnTo>
                    <a:pt x="50029" y="385279"/>
                  </a:lnTo>
                  <a:lnTo>
                    <a:pt x="21810" y="385279"/>
                  </a:lnTo>
                  <a:cubicBezTo>
                    <a:pt x="9792" y="385279"/>
                    <a:pt x="0" y="375592"/>
                    <a:pt x="0" y="363595"/>
                  </a:cubicBezTo>
                  <a:lnTo>
                    <a:pt x="0" y="186122"/>
                  </a:lnTo>
                  <a:cubicBezTo>
                    <a:pt x="0" y="164882"/>
                    <a:pt x="17181" y="147641"/>
                    <a:pt x="38457" y="147552"/>
                  </a:cubicBezTo>
                  <a:close/>
                  <a:moveTo>
                    <a:pt x="222975" y="147058"/>
                  </a:moveTo>
                  <a:lnTo>
                    <a:pt x="282512" y="147058"/>
                  </a:lnTo>
                  <a:lnTo>
                    <a:pt x="270498" y="159057"/>
                  </a:lnTo>
                  <a:cubicBezTo>
                    <a:pt x="267739" y="161901"/>
                    <a:pt x="267739" y="166523"/>
                    <a:pt x="270498" y="169278"/>
                  </a:cubicBezTo>
                  <a:lnTo>
                    <a:pt x="283224" y="181988"/>
                  </a:lnTo>
                  <a:lnTo>
                    <a:pt x="273345" y="292199"/>
                  </a:lnTo>
                  <a:cubicBezTo>
                    <a:pt x="272989" y="296021"/>
                    <a:pt x="274057" y="299754"/>
                    <a:pt x="276193" y="302953"/>
                  </a:cubicBezTo>
                  <a:lnTo>
                    <a:pt x="297196" y="332550"/>
                  </a:lnTo>
                  <a:cubicBezTo>
                    <a:pt x="298531" y="334417"/>
                    <a:pt x="300756" y="335572"/>
                    <a:pt x="303070" y="335572"/>
                  </a:cubicBezTo>
                  <a:cubicBezTo>
                    <a:pt x="305472" y="335572"/>
                    <a:pt x="307608" y="334417"/>
                    <a:pt x="309032" y="332550"/>
                  </a:cubicBezTo>
                  <a:lnTo>
                    <a:pt x="329946" y="302953"/>
                  </a:lnTo>
                  <a:cubicBezTo>
                    <a:pt x="332171" y="299754"/>
                    <a:pt x="333239" y="296021"/>
                    <a:pt x="332883" y="292199"/>
                  </a:cubicBezTo>
                  <a:lnTo>
                    <a:pt x="323004" y="181988"/>
                  </a:lnTo>
                  <a:lnTo>
                    <a:pt x="335641" y="169278"/>
                  </a:lnTo>
                  <a:cubicBezTo>
                    <a:pt x="338489" y="166523"/>
                    <a:pt x="338489" y="161901"/>
                    <a:pt x="335641" y="159057"/>
                  </a:cubicBezTo>
                  <a:lnTo>
                    <a:pt x="323627" y="147058"/>
                  </a:lnTo>
                  <a:lnTo>
                    <a:pt x="385033" y="147058"/>
                  </a:lnTo>
                  <a:lnTo>
                    <a:pt x="385033" y="147147"/>
                  </a:lnTo>
                  <a:cubicBezTo>
                    <a:pt x="405413" y="148214"/>
                    <a:pt x="421699" y="165101"/>
                    <a:pt x="421699" y="185721"/>
                  </a:cubicBezTo>
                  <a:lnTo>
                    <a:pt x="421699" y="363214"/>
                  </a:lnTo>
                  <a:cubicBezTo>
                    <a:pt x="421699" y="375213"/>
                    <a:pt x="411910" y="384901"/>
                    <a:pt x="399895" y="384901"/>
                  </a:cubicBezTo>
                  <a:lnTo>
                    <a:pt x="373375" y="384901"/>
                  </a:lnTo>
                  <a:lnTo>
                    <a:pt x="371506" y="424363"/>
                  </a:lnTo>
                  <a:lnTo>
                    <a:pt x="365455" y="548084"/>
                  </a:lnTo>
                  <a:cubicBezTo>
                    <a:pt x="363853" y="580525"/>
                    <a:pt x="337154" y="605945"/>
                    <a:pt x="304582" y="605945"/>
                  </a:cubicBezTo>
                  <a:cubicBezTo>
                    <a:pt x="271388" y="605945"/>
                    <a:pt x="244066" y="579903"/>
                    <a:pt x="242464" y="546840"/>
                  </a:cubicBezTo>
                  <a:lnTo>
                    <a:pt x="236502" y="424363"/>
                  </a:lnTo>
                  <a:lnTo>
                    <a:pt x="234544" y="384901"/>
                  </a:lnTo>
                  <a:lnTo>
                    <a:pt x="206244" y="384901"/>
                  </a:lnTo>
                  <a:cubicBezTo>
                    <a:pt x="194229" y="384901"/>
                    <a:pt x="184529" y="375213"/>
                    <a:pt x="184529" y="363214"/>
                  </a:cubicBezTo>
                  <a:lnTo>
                    <a:pt x="184529" y="185721"/>
                  </a:lnTo>
                  <a:cubicBezTo>
                    <a:pt x="184529" y="164479"/>
                    <a:pt x="201705" y="147236"/>
                    <a:pt x="222975" y="147058"/>
                  </a:cubicBezTo>
                  <a:close/>
                  <a:moveTo>
                    <a:pt x="488454" y="706"/>
                  </a:moveTo>
                  <a:cubicBezTo>
                    <a:pt x="522711" y="706"/>
                    <a:pt x="550481" y="28445"/>
                    <a:pt x="550481" y="62663"/>
                  </a:cubicBezTo>
                  <a:cubicBezTo>
                    <a:pt x="550481" y="96881"/>
                    <a:pt x="522711" y="124620"/>
                    <a:pt x="488454" y="124620"/>
                  </a:cubicBezTo>
                  <a:cubicBezTo>
                    <a:pt x="454197" y="124620"/>
                    <a:pt x="426427" y="96881"/>
                    <a:pt x="426427" y="62663"/>
                  </a:cubicBezTo>
                  <a:cubicBezTo>
                    <a:pt x="426427" y="28445"/>
                    <a:pt x="454197" y="706"/>
                    <a:pt x="488454" y="706"/>
                  </a:cubicBezTo>
                  <a:close/>
                  <a:moveTo>
                    <a:pt x="119538" y="353"/>
                  </a:moveTo>
                  <a:cubicBezTo>
                    <a:pt x="153795" y="353"/>
                    <a:pt x="181565" y="28092"/>
                    <a:pt x="181565" y="62310"/>
                  </a:cubicBezTo>
                  <a:cubicBezTo>
                    <a:pt x="181565" y="96528"/>
                    <a:pt x="153795" y="124267"/>
                    <a:pt x="119538" y="124267"/>
                  </a:cubicBezTo>
                  <a:cubicBezTo>
                    <a:pt x="85281" y="124267"/>
                    <a:pt x="57511" y="96528"/>
                    <a:pt x="57511" y="62310"/>
                  </a:cubicBezTo>
                  <a:cubicBezTo>
                    <a:pt x="57511" y="28092"/>
                    <a:pt x="85281" y="353"/>
                    <a:pt x="119538" y="353"/>
                  </a:cubicBezTo>
                  <a:close/>
                  <a:moveTo>
                    <a:pt x="303961" y="0"/>
                  </a:moveTo>
                  <a:cubicBezTo>
                    <a:pt x="338237" y="0"/>
                    <a:pt x="366024" y="27739"/>
                    <a:pt x="366024" y="61957"/>
                  </a:cubicBezTo>
                  <a:cubicBezTo>
                    <a:pt x="366024" y="96175"/>
                    <a:pt x="338237" y="123914"/>
                    <a:pt x="303961" y="123914"/>
                  </a:cubicBezTo>
                  <a:cubicBezTo>
                    <a:pt x="269685" y="123914"/>
                    <a:pt x="241898" y="96175"/>
                    <a:pt x="241898" y="61957"/>
                  </a:cubicBezTo>
                  <a:cubicBezTo>
                    <a:pt x="241898" y="27739"/>
                    <a:pt x="269685" y="0"/>
                    <a:pt x="303961" y="0"/>
                  </a:cubicBezTo>
                  <a:close/>
                </a:path>
              </a:pathLst>
            </a:custGeom>
            <a:solidFill>
              <a:schemeClr val="bg1"/>
            </a:solidFill>
            <a:ln>
              <a:noFill/>
            </a:ln>
            <a:effectLst/>
          </p:spPr>
          <p:txBody>
            <a:bodyPr lIns="73152" tIns="36576" rIns="73152" bIns="36576"/>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1440"/>
            </a:p>
          </p:txBody>
        </p:sp>
      </p:grpSp>
      <p:sp>
        <p:nvSpPr>
          <p:cNvPr id="20" name="文本框 19">
            <a:extLst>
              <a:ext uri="{FF2B5EF4-FFF2-40B4-BE49-F238E27FC236}">
                <a16:creationId xmlns:a16="http://schemas.microsoft.com/office/drawing/2014/main" id="{AE296D63-B1EC-6337-5EB6-C348CA9D41C0}"/>
              </a:ext>
            </a:extLst>
          </p:cNvPr>
          <p:cNvSpPr txBox="1"/>
          <p:nvPr/>
        </p:nvSpPr>
        <p:spPr>
          <a:xfrm>
            <a:off x="6772905" y="2210441"/>
            <a:ext cx="1428596" cy="523220"/>
          </a:xfrm>
          <a:prstGeom prst="rect">
            <a:avLst/>
          </a:prstGeom>
          <a:noFill/>
        </p:spPr>
        <p:txBody>
          <a:bodyPr wrap="none" rtlCol="0">
            <a:spAutoFit/>
          </a:bodyPr>
          <a:lstStyle/>
          <a:p>
            <a:r>
              <a:rPr lang="en-US" altLang="zh-CN" sz="2800" b="1" dirty="0">
                <a:solidFill>
                  <a:schemeClr val="accent1"/>
                </a:solidFill>
                <a:latin typeface="+mj-ea"/>
                <a:ea typeface="+mj-ea"/>
              </a:rPr>
              <a:t>2019</a:t>
            </a:r>
            <a:r>
              <a:rPr lang="zh-CN" altLang="en-US" sz="2800" b="1" dirty="0">
                <a:solidFill>
                  <a:schemeClr val="accent1"/>
                </a:solidFill>
                <a:latin typeface="+mj-ea"/>
                <a:ea typeface="+mj-ea"/>
              </a:rPr>
              <a:t>年</a:t>
            </a:r>
          </a:p>
        </p:txBody>
      </p:sp>
      <p:grpSp>
        <p:nvGrpSpPr>
          <p:cNvPr id="21" name="Group 31">
            <a:extLst>
              <a:ext uri="{FF2B5EF4-FFF2-40B4-BE49-F238E27FC236}">
                <a16:creationId xmlns:a16="http://schemas.microsoft.com/office/drawing/2014/main" id="{09262EF9-6F5E-0CAA-0253-D019A2056458}"/>
              </a:ext>
            </a:extLst>
          </p:cNvPr>
          <p:cNvGrpSpPr/>
          <p:nvPr/>
        </p:nvGrpSpPr>
        <p:grpSpPr>
          <a:xfrm>
            <a:off x="9655188" y="3186138"/>
            <a:ext cx="809527" cy="809527"/>
            <a:chOff x="-492981" y="3003612"/>
            <a:chExt cx="1727995" cy="1727995"/>
          </a:xfrm>
        </p:grpSpPr>
        <p:sp>
          <p:nvSpPr>
            <p:cNvPr id="22" name="菱形 21">
              <a:extLst>
                <a:ext uri="{FF2B5EF4-FFF2-40B4-BE49-F238E27FC236}">
                  <a16:creationId xmlns:a16="http://schemas.microsoft.com/office/drawing/2014/main" id="{A5B508D7-95AD-3038-40BC-A895D6A0E564}"/>
                </a:ext>
              </a:extLst>
            </p:cNvPr>
            <p:cNvSpPr/>
            <p:nvPr/>
          </p:nvSpPr>
          <p:spPr>
            <a:xfrm>
              <a:off x="-492981" y="3003612"/>
              <a:ext cx="1727995" cy="1727995"/>
            </a:xfrm>
            <a:prstGeom prst="diamond">
              <a:avLst/>
            </a:prstGeom>
            <a:solidFill>
              <a:srgbClr val="FF0000"/>
            </a:solidFill>
            <a:ln w="203200" cap="sq">
              <a:solidFill>
                <a:srgbClr val="FF0000"/>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152" tIns="36576" rIns="73152" bIns="36576"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440"/>
            </a:p>
          </p:txBody>
        </p:sp>
        <p:sp>
          <p:nvSpPr>
            <p:cNvPr id="23" name="safe-shield-protection_69938">
              <a:extLst>
                <a:ext uri="{FF2B5EF4-FFF2-40B4-BE49-F238E27FC236}">
                  <a16:creationId xmlns:a16="http://schemas.microsoft.com/office/drawing/2014/main" id="{8958F9F3-0757-5BC4-5488-2F3F42DC5C5E}"/>
                </a:ext>
              </a:extLst>
            </p:cNvPr>
            <p:cNvSpPr>
              <a:spLocks noChangeAspect="1"/>
            </p:cNvSpPr>
            <p:nvPr/>
          </p:nvSpPr>
          <p:spPr bwMode="auto">
            <a:xfrm>
              <a:off x="54855" y="3503783"/>
              <a:ext cx="657654" cy="768624"/>
            </a:xfrm>
            <a:custGeom>
              <a:avLst/>
              <a:gdLst>
                <a:gd name="connsiteX0" fmla="*/ 259927 w 518095"/>
                <a:gd name="connsiteY0" fmla="*/ 144256 h 605524"/>
                <a:gd name="connsiteX1" fmla="*/ 251216 w 518095"/>
                <a:gd name="connsiteY1" fmla="*/ 151436 h 605524"/>
                <a:gd name="connsiteX2" fmla="*/ 235729 w 518095"/>
                <a:gd name="connsiteY2" fmla="*/ 182734 h 605524"/>
                <a:gd name="connsiteX3" fmla="*/ 207584 w 518095"/>
                <a:gd name="connsiteY3" fmla="*/ 203231 h 605524"/>
                <a:gd name="connsiteX4" fmla="*/ 173047 w 518095"/>
                <a:gd name="connsiteY4" fmla="*/ 208264 h 605524"/>
                <a:gd name="connsiteX5" fmla="*/ 167639 w 518095"/>
                <a:gd name="connsiteY5" fmla="*/ 224710 h 605524"/>
                <a:gd name="connsiteX6" fmla="*/ 192589 w 518095"/>
                <a:gd name="connsiteY6" fmla="*/ 249135 h 605524"/>
                <a:gd name="connsiteX7" fmla="*/ 203405 w 518095"/>
                <a:gd name="connsiteY7" fmla="*/ 282151 h 605524"/>
                <a:gd name="connsiteX8" fmla="*/ 197505 w 518095"/>
                <a:gd name="connsiteY8" fmla="*/ 316518 h 605524"/>
                <a:gd name="connsiteX9" fmla="*/ 211640 w 518095"/>
                <a:gd name="connsiteY9" fmla="*/ 326705 h 605524"/>
                <a:gd name="connsiteX10" fmla="*/ 242489 w 518095"/>
                <a:gd name="connsiteY10" fmla="*/ 310504 h 605524"/>
                <a:gd name="connsiteX11" fmla="*/ 277272 w 518095"/>
                <a:gd name="connsiteY11" fmla="*/ 310504 h 605524"/>
                <a:gd name="connsiteX12" fmla="*/ 308245 w 518095"/>
                <a:gd name="connsiteY12" fmla="*/ 326705 h 605524"/>
                <a:gd name="connsiteX13" fmla="*/ 322256 w 518095"/>
                <a:gd name="connsiteY13" fmla="*/ 316518 h 605524"/>
                <a:gd name="connsiteX14" fmla="*/ 316357 w 518095"/>
                <a:gd name="connsiteY14" fmla="*/ 282151 h 605524"/>
                <a:gd name="connsiteX15" fmla="*/ 327173 w 518095"/>
                <a:gd name="connsiteY15" fmla="*/ 249135 h 605524"/>
                <a:gd name="connsiteX16" fmla="*/ 352123 w 518095"/>
                <a:gd name="connsiteY16" fmla="*/ 224710 h 605524"/>
                <a:gd name="connsiteX17" fmla="*/ 346715 w 518095"/>
                <a:gd name="connsiteY17" fmla="*/ 208264 h 605524"/>
                <a:gd name="connsiteX18" fmla="*/ 312178 w 518095"/>
                <a:gd name="connsiteY18" fmla="*/ 203231 h 605524"/>
                <a:gd name="connsiteX19" fmla="*/ 284032 w 518095"/>
                <a:gd name="connsiteY19" fmla="*/ 182734 h 605524"/>
                <a:gd name="connsiteX20" fmla="*/ 268546 w 518095"/>
                <a:gd name="connsiteY20" fmla="*/ 151436 h 605524"/>
                <a:gd name="connsiteX21" fmla="*/ 259927 w 518095"/>
                <a:gd name="connsiteY21" fmla="*/ 144256 h 605524"/>
                <a:gd name="connsiteX22" fmla="*/ 259497 w 518095"/>
                <a:gd name="connsiteY22" fmla="*/ 87536 h 605524"/>
                <a:gd name="connsiteX23" fmla="*/ 333564 w 518095"/>
                <a:gd name="connsiteY23" fmla="*/ 107742 h 605524"/>
                <a:gd name="connsiteX24" fmla="*/ 334301 w 518095"/>
                <a:gd name="connsiteY24" fmla="*/ 108110 h 605524"/>
                <a:gd name="connsiteX25" fmla="*/ 388749 w 518095"/>
                <a:gd name="connsiteY25" fmla="*/ 312468 h 605524"/>
                <a:gd name="connsiteX26" fmla="*/ 184231 w 518095"/>
                <a:gd name="connsiteY26" fmla="*/ 366840 h 605524"/>
                <a:gd name="connsiteX27" fmla="*/ 179069 w 518095"/>
                <a:gd name="connsiteY27" fmla="*/ 363649 h 605524"/>
                <a:gd name="connsiteX28" fmla="*/ 129046 w 518095"/>
                <a:gd name="connsiteY28" fmla="*/ 312099 h 605524"/>
                <a:gd name="connsiteX29" fmla="*/ 183125 w 518095"/>
                <a:gd name="connsiteY29" fmla="*/ 107742 h 605524"/>
                <a:gd name="connsiteX30" fmla="*/ 259497 w 518095"/>
                <a:gd name="connsiteY30" fmla="*/ 87536 h 605524"/>
                <a:gd name="connsiteX31" fmla="*/ 278180 w 518095"/>
                <a:gd name="connsiteY31" fmla="*/ 60913 h 605524"/>
                <a:gd name="connsiteX32" fmla="*/ 105297 w 518095"/>
                <a:gd name="connsiteY32" fmla="*/ 148500 h 605524"/>
                <a:gd name="connsiteX33" fmla="*/ 163184 w 518095"/>
                <a:gd name="connsiteY33" fmla="*/ 386960 h 605524"/>
                <a:gd name="connsiteX34" fmla="*/ 347783 w 518095"/>
                <a:gd name="connsiteY34" fmla="*/ 390519 h 605524"/>
                <a:gd name="connsiteX35" fmla="*/ 412061 w 518095"/>
                <a:gd name="connsiteY35" fmla="*/ 147641 h 605524"/>
                <a:gd name="connsiteX36" fmla="*/ 347414 w 518095"/>
                <a:gd name="connsiteY36" fmla="*/ 83209 h 605524"/>
                <a:gd name="connsiteX37" fmla="*/ 345571 w 518095"/>
                <a:gd name="connsiteY37" fmla="*/ 82228 h 605524"/>
                <a:gd name="connsiteX38" fmla="*/ 344219 w 518095"/>
                <a:gd name="connsiteY38" fmla="*/ 81491 h 605524"/>
                <a:gd name="connsiteX39" fmla="*/ 278180 w 518095"/>
                <a:gd name="connsiteY39" fmla="*/ 60913 h 605524"/>
                <a:gd name="connsiteX40" fmla="*/ 259293 w 518095"/>
                <a:gd name="connsiteY40" fmla="*/ 0 h 605524"/>
                <a:gd name="connsiteX41" fmla="*/ 315337 w 518095"/>
                <a:gd name="connsiteY41" fmla="*/ 33014 h 605524"/>
                <a:gd name="connsiteX42" fmla="*/ 380106 w 518095"/>
                <a:gd name="connsiteY42" fmla="*/ 27982 h 605524"/>
                <a:gd name="connsiteX43" fmla="*/ 411692 w 518095"/>
                <a:gd name="connsiteY43" fmla="*/ 84805 h 605524"/>
                <a:gd name="connsiteX44" fmla="*/ 469702 w 518095"/>
                <a:gd name="connsiteY44" fmla="*/ 114137 h 605524"/>
                <a:gd name="connsiteX45" fmla="*/ 466629 w 518095"/>
                <a:gd name="connsiteY45" fmla="*/ 179060 h 605524"/>
                <a:gd name="connsiteX46" fmla="*/ 501288 w 518095"/>
                <a:gd name="connsiteY46" fmla="*/ 239564 h 605524"/>
                <a:gd name="connsiteX47" fmla="*/ 467613 w 518095"/>
                <a:gd name="connsiteY47" fmla="*/ 295037 h 605524"/>
                <a:gd name="connsiteX48" fmla="*/ 470808 w 518095"/>
                <a:gd name="connsiteY48" fmla="*/ 359960 h 605524"/>
                <a:gd name="connsiteX49" fmla="*/ 436395 w 518095"/>
                <a:gd name="connsiteY49" fmla="*/ 378246 h 605524"/>
                <a:gd name="connsiteX50" fmla="*/ 515790 w 518095"/>
                <a:gd name="connsiteY50" fmla="*/ 514474 h 605524"/>
                <a:gd name="connsiteX51" fmla="*/ 505835 w 518095"/>
                <a:gd name="connsiteY51" fmla="*/ 532515 h 605524"/>
                <a:gd name="connsiteX52" fmla="*/ 452250 w 518095"/>
                <a:gd name="connsiteY52" fmla="*/ 534847 h 605524"/>
                <a:gd name="connsiteX53" fmla="*/ 421893 w 518095"/>
                <a:gd name="connsiteY53" fmla="*/ 552642 h 605524"/>
                <a:gd name="connsiteX54" fmla="*/ 393380 w 518095"/>
                <a:gd name="connsiteY54" fmla="*/ 597929 h 605524"/>
                <a:gd name="connsiteX55" fmla="*/ 372732 w 518095"/>
                <a:gd name="connsiteY55" fmla="*/ 597560 h 605524"/>
                <a:gd name="connsiteX56" fmla="*/ 292846 w 518095"/>
                <a:gd name="connsiteY56" fmla="*/ 460474 h 605524"/>
                <a:gd name="connsiteX57" fmla="*/ 288913 w 518095"/>
                <a:gd name="connsiteY57" fmla="*/ 459615 h 605524"/>
                <a:gd name="connsiteX58" fmla="*/ 260645 w 518095"/>
                <a:gd name="connsiteY58" fmla="*/ 474465 h 605524"/>
                <a:gd name="connsiteX59" fmla="*/ 229428 w 518095"/>
                <a:gd name="connsiteY59" fmla="*/ 459615 h 605524"/>
                <a:gd name="connsiteX60" fmla="*/ 225495 w 518095"/>
                <a:gd name="connsiteY60" fmla="*/ 460351 h 605524"/>
                <a:gd name="connsiteX61" fmla="*/ 145486 w 518095"/>
                <a:gd name="connsiteY61" fmla="*/ 598297 h 605524"/>
                <a:gd name="connsiteX62" fmla="*/ 124838 w 518095"/>
                <a:gd name="connsiteY62" fmla="*/ 598665 h 605524"/>
                <a:gd name="connsiteX63" fmla="*/ 96325 w 518095"/>
                <a:gd name="connsiteY63" fmla="*/ 553378 h 605524"/>
                <a:gd name="connsiteX64" fmla="*/ 65845 w 518095"/>
                <a:gd name="connsiteY64" fmla="*/ 535706 h 605524"/>
                <a:gd name="connsiteX65" fmla="*/ 12260 w 518095"/>
                <a:gd name="connsiteY65" fmla="*/ 533497 h 605524"/>
                <a:gd name="connsiteX66" fmla="*/ 2305 w 518095"/>
                <a:gd name="connsiteY66" fmla="*/ 515456 h 605524"/>
                <a:gd name="connsiteX67" fmla="*/ 79979 w 518095"/>
                <a:gd name="connsiteY67" fmla="*/ 381683 h 605524"/>
                <a:gd name="connsiteX68" fmla="*/ 77644 w 518095"/>
                <a:gd name="connsiteY68" fmla="*/ 376896 h 605524"/>
                <a:gd name="connsiteX69" fmla="*/ 46918 w 518095"/>
                <a:gd name="connsiteY69" fmla="*/ 359714 h 605524"/>
                <a:gd name="connsiteX70" fmla="*/ 49991 w 518095"/>
                <a:gd name="connsiteY70" fmla="*/ 294914 h 605524"/>
                <a:gd name="connsiteX71" fmla="*/ 16193 w 518095"/>
                <a:gd name="connsiteY71" fmla="*/ 239441 h 605524"/>
                <a:gd name="connsiteX72" fmla="*/ 50728 w 518095"/>
                <a:gd name="connsiteY72" fmla="*/ 179919 h 605524"/>
                <a:gd name="connsiteX73" fmla="*/ 47656 w 518095"/>
                <a:gd name="connsiteY73" fmla="*/ 115119 h 605524"/>
                <a:gd name="connsiteX74" fmla="*/ 105543 w 518095"/>
                <a:gd name="connsiteY74" fmla="*/ 85541 h 605524"/>
                <a:gd name="connsiteX75" fmla="*/ 137006 w 518095"/>
                <a:gd name="connsiteY75" fmla="*/ 28718 h 605524"/>
                <a:gd name="connsiteX76" fmla="*/ 201898 w 518095"/>
                <a:gd name="connsiteY76" fmla="*/ 33627 h 605524"/>
                <a:gd name="connsiteX77" fmla="*/ 259293 w 518095"/>
                <a:gd name="connsiteY77" fmla="*/ 0 h 60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18095" h="605524">
                  <a:moveTo>
                    <a:pt x="259927" y="144256"/>
                  </a:moveTo>
                  <a:cubicBezTo>
                    <a:pt x="256777" y="144256"/>
                    <a:pt x="253612" y="146649"/>
                    <a:pt x="251216" y="151436"/>
                  </a:cubicBezTo>
                  <a:lnTo>
                    <a:pt x="235729" y="182734"/>
                  </a:lnTo>
                  <a:cubicBezTo>
                    <a:pt x="230936" y="192430"/>
                    <a:pt x="218277" y="201636"/>
                    <a:pt x="207584" y="203231"/>
                  </a:cubicBezTo>
                  <a:lnTo>
                    <a:pt x="173047" y="208264"/>
                  </a:lnTo>
                  <a:cubicBezTo>
                    <a:pt x="162354" y="209736"/>
                    <a:pt x="159896" y="217223"/>
                    <a:pt x="167639" y="224710"/>
                  </a:cubicBezTo>
                  <a:lnTo>
                    <a:pt x="192589" y="249135"/>
                  </a:lnTo>
                  <a:cubicBezTo>
                    <a:pt x="200455" y="256622"/>
                    <a:pt x="205248" y="271473"/>
                    <a:pt x="203405" y="282151"/>
                  </a:cubicBezTo>
                  <a:lnTo>
                    <a:pt x="197505" y="316518"/>
                  </a:lnTo>
                  <a:cubicBezTo>
                    <a:pt x="195662" y="327196"/>
                    <a:pt x="202053" y="331737"/>
                    <a:pt x="211640" y="326705"/>
                  </a:cubicBezTo>
                  <a:lnTo>
                    <a:pt x="242489" y="310504"/>
                  </a:lnTo>
                  <a:cubicBezTo>
                    <a:pt x="252076" y="305472"/>
                    <a:pt x="267685" y="305472"/>
                    <a:pt x="277272" y="310504"/>
                  </a:cubicBezTo>
                  <a:lnTo>
                    <a:pt x="308245" y="326705"/>
                  </a:lnTo>
                  <a:cubicBezTo>
                    <a:pt x="317832" y="331737"/>
                    <a:pt x="324100" y="327196"/>
                    <a:pt x="322256" y="316518"/>
                  </a:cubicBezTo>
                  <a:lnTo>
                    <a:pt x="316357" y="282151"/>
                  </a:lnTo>
                  <a:cubicBezTo>
                    <a:pt x="314513" y="271473"/>
                    <a:pt x="319429" y="256622"/>
                    <a:pt x="327173" y="249135"/>
                  </a:cubicBezTo>
                  <a:lnTo>
                    <a:pt x="352123" y="224710"/>
                  </a:lnTo>
                  <a:cubicBezTo>
                    <a:pt x="359866" y="217223"/>
                    <a:pt x="357531" y="209736"/>
                    <a:pt x="346715" y="208264"/>
                  </a:cubicBezTo>
                  <a:lnTo>
                    <a:pt x="312178" y="203231"/>
                  </a:lnTo>
                  <a:cubicBezTo>
                    <a:pt x="301485" y="201636"/>
                    <a:pt x="288825" y="192430"/>
                    <a:pt x="284032" y="182734"/>
                  </a:cubicBezTo>
                  <a:lnTo>
                    <a:pt x="268546" y="151436"/>
                  </a:lnTo>
                  <a:cubicBezTo>
                    <a:pt x="266210" y="146649"/>
                    <a:pt x="263076" y="144256"/>
                    <a:pt x="259927" y="144256"/>
                  </a:cubicBezTo>
                  <a:close/>
                  <a:moveTo>
                    <a:pt x="259497" y="87536"/>
                  </a:moveTo>
                  <a:cubicBezTo>
                    <a:pt x="285476" y="87766"/>
                    <a:pt x="311072" y="94731"/>
                    <a:pt x="333564" y="107742"/>
                  </a:cubicBezTo>
                  <a:cubicBezTo>
                    <a:pt x="333810" y="107864"/>
                    <a:pt x="334055" y="107987"/>
                    <a:pt x="334301" y="108110"/>
                  </a:cubicBezTo>
                  <a:cubicBezTo>
                    <a:pt x="405710" y="149472"/>
                    <a:pt x="430169" y="241157"/>
                    <a:pt x="388749" y="312468"/>
                  </a:cubicBezTo>
                  <a:cubicBezTo>
                    <a:pt x="347452" y="383778"/>
                    <a:pt x="255640" y="408080"/>
                    <a:pt x="184231" y="366840"/>
                  </a:cubicBezTo>
                  <a:cubicBezTo>
                    <a:pt x="182510" y="365858"/>
                    <a:pt x="180790" y="364754"/>
                    <a:pt x="179069" y="363649"/>
                  </a:cubicBezTo>
                  <a:cubicBezTo>
                    <a:pt x="159035" y="351253"/>
                    <a:pt x="141705" y="333824"/>
                    <a:pt x="129046" y="312099"/>
                  </a:cubicBezTo>
                  <a:cubicBezTo>
                    <a:pt x="87503" y="240912"/>
                    <a:pt x="111716" y="149227"/>
                    <a:pt x="183125" y="107742"/>
                  </a:cubicBezTo>
                  <a:cubicBezTo>
                    <a:pt x="207153" y="93811"/>
                    <a:pt x="233517" y="87306"/>
                    <a:pt x="259497" y="87536"/>
                  </a:cubicBezTo>
                  <a:close/>
                  <a:moveTo>
                    <a:pt x="278180" y="60913"/>
                  </a:moveTo>
                  <a:cubicBezTo>
                    <a:pt x="210493" y="53762"/>
                    <a:pt x="141614" y="85909"/>
                    <a:pt x="105297" y="148500"/>
                  </a:cubicBezTo>
                  <a:cubicBezTo>
                    <a:pt x="57488" y="230851"/>
                    <a:pt x="83666" y="336151"/>
                    <a:pt x="163184" y="386960"/>
                  </a:cubicBezTo>
                  <a:cubicBezTo>
                    <a:pt x="217507" y="421201"/>
                    <a:pt x="288544" y="424883"/>
                    <a:pt x="347783" y="390519"/>
                  </a:cubicBezTo>
                  <a:cubicBezTo>
                    <a:pt x="432585" y="341183"/>
                    <a:pt x="461468" y="232323"/>
                    <a:pt x="412061" y="147641"/>
                  </a:cubicBezTo>
                  <a:cubicBezTo>
                    <a:pt x="395961" y="119905"/>
                    <a:pt x="373470" y="98182"/>
                    <a:pt x="347414" y="83209"/>
                  </a:cubicBezTo>
                  <a:cubicBezTo>
                    <a:pt x="346800" y="82841"/>
                    <a:pt x="346185" y="82596"/>
                    <a:pt x="345571" y="82228"/>
                  </a:cubicBezTo>
                  <a:cubicBezTo>
                    <a:pt x="345079" y="81982"/>
                    <a:pt x="344710" y="81737"/>
                    <a:pt x="344219" y="81491"/>
                  </a:cubicBezTo>
                  <a:cubicBezTo>
                    <a:pt x="323172" y="70047"/>
                    <a:pt x="300742" y="63297"/>
                    <a:pt x="278180" y="60913"/>
                  </a:cubicBezTo>
                  <a:close/>
                  <a:moveTo>
                    <a:pt x="259293" y="0"/>
                  </a:moveTo>
                  <a:cubicBezTo>
                    <a:pt x="279203" y="0"/>
                    <a:pt x="296164" y="28718"/>
                    <a:pt x="315337" y="33014"/>
                  </a:cubicBezTo>
                  <a:cubicBezTo>
                    <a:pt x="334509" y="37432"/>
                    <a:pt x="362777" y="18777"/>
                    <a:pt x="380106" y="27982"/>
                  </a:cubicBezTo>
                  <a:cubicBezTo>
                    <a:pt x="397435" y="37309"/>
                    <a:pt x="397435" y="70936"/>
                    <a:pt x="411692" y="84805"/>
                  </a:cubicBezTo>
                  <a:cubicBezTo>
                    <a:pt x="425703" y="98182"/>
                    <a:pt x="459501" y="96709"/>
                    <a:pt x="469702" y="114137"/>
                  </a:cubicBezTo>
                  <a:cubicBezTo>
                    <a:pt x="479903" y="131564"/>
                    <a:pt x="461836" y="160282"/>
                    <a:pt x="466629" y="179060"/>
                  </a:cubicBezTo>
                  <a:cubicBezTo>
                    <a:pt x="471546" y="198205"/>
                    <a:pt x="501288" y="220419"/>
                    <a:pt x="501288" y="239564"/>
                  </a:cubicBezTo>
                  <a:cubicBezTo>
                    <a:pt x="501288" y="259078"/>
                    <a:pt x="472529" y="275769"/>
                    <a:pt x="467613" y="295037"/>
                  </a:cubicBezTo>
                  <a:cubicBezTo>
                    <a:pt x="462942" y="313814"/>
                    <a:pt x="480886" y="342410"/>
                    <a:pt x="470808" y="359960"/>
                  </a:cubicBezTo>
                  <a:cubicBezTo>
                    <a:pt x="464786" y="370392"/>
                    <a:pt x="450038" y="374074"/>
                    <a:pt x="436395" y="378246"/>
                  </a:cubicBezTo>
                  <a:cubicBezTo>
                    <a:pt x="448440" y="398987"/>
                    <a:pt x="515790" y="514474"/>
                    <a:pt x="515790" y="514474"/>
                  </a:cubicBezTo>
                  <a:cubicBezTo>
                    <a:pt x="521198" y="523924"/>
                    <a:pt x="516774" y="532024"/>
                    <a:pt x="505835" y="532515"/>
                  </a:cubicBezTo>
                  <a:lnTo>
                    <a:pt x="452250" y="534847"/>
                  </a:lnTo>
                  <a:cubicBezTo>
                    <a:pt x="441312" y="535337"/>
                    <a:pt x="427669" y="543315"/>
                    <a:pt x="421893" y="552642"/>
                  </a:cubicBezTo>
                  <a:lnTo>
                    <a:pt x="393380" y="597929"/>
                  </a:lnTo>
                  <a:cubicBezTo>
                    <a:pt x="387480" y="607133"/>
                    <a:pt x="378263" y="607010"/>
                    <a:pt x="372732" y="597560"/>
                  </a:cubicBezTo>
                  <a:cubicBezTo>
                    <a:pt x="372732" y="597560"/>
                    <a:pt x="292846" y="460474"/>
                    <a:pt x="292846" y="460474"/>
                  </a:cubicBezTo>
                  <a:cubicBezTo>
                    <a:pt x="291494" y="457774"/>
                    <a:pt x="289650" y="459001"/>
                    <a:pt x="288913" y="459615"/>
                  </a:cubicBezTo>
                  <a:cubicBezTo>
                    <a:pt x="279818" y="467469"/>
                    <a:pt x="270600" y="474465"/>
                    <a:pt x="260645" y="474465"/>
                  </a:cubicBezTo>
                  <a:cubicBezTo>
                    <a:pt x="250444" y="474465"/>
                    <a:pt x="238154" y="466978"/>
                    <a:pt x="229428" y="459615"/>
                  </a:cubicBezTo>
                  <a:cubicBezTo>
                    <a:pt x="228691" y="458878"/>
                    <a:pt x="227093" y="458510"/>
                    <a:pt x="225495" y="460351"/>
                  </a:cubicBezTo>
                  <a:cubicBezTo>
                    <a:pt x="225495" y="460474"/>
                    <a:pt x="145486" y="598297"/>
                    <a:pt x="145486" y="598297"/>
                  </a:cubicBezTo>
                  <a:cubicBezTo>
                    <a:pt x="139955" y="607747"/>
                    <a:pt x="130738" y="607992"/>
                    <a:pt x="124838" y="598665"/>
                  </a:cubicBezTo>
                  <a:lnTo>
                    <a:pt x="96325" y="553378"/>
                  </a:lnTo>
                  <a:cubicBezTo>
                    <a:pt x="90426" y="544174"/>
                    <a:pt x="76783" y="536197"/>
                    <a:pt x="65845" y="535706"/>
                  </a:cubicBezTo>
                  <a:lnTo>
                    <a:pt x="12260" y="533497"/>
                  </a:lnTo>
                  <a:cubicBezTo>
                    <a:pt x="1321" y="533128"/>
                    <a:pt x="-3103" y="524906"/>
                    <a:pt x="2305" y="515456"/>
                  </a:cubicBezTo>
                  <a:cubicBezTo>
                    <a:pt x="2305" y="515456"/>
                    <a:pt x="71376" y="396533"/>
                    <a:pt x="79979" y="381683"/>
                  </a:cubicBezTo>
                  <a:cubicBezTo>
                    <a:pt x="81822" y="378983"/>
                    <a:pt x="79119" y="377387"/>
                    <a:pt x="77644" y="376896"/>
                  </a:cubicBezTo>
                  <a:cubicBezTo>
                    <a:pt x="65108" y="373214"/>
                    <a:pt x="52449" y="369287"/>
                    <a:pt x="46918" y="359714"/>
                  </a:cubicBezTo>
                  <a:cubicBezTo>
                    <a:pt x="36840" y="342287"/>
                    <a:pt x="54784" y="313692"/>
                    <a:pt x="49991" y="294914"/>
                  </a:cubicBezTo>
                  <a:cubicBezTo>
                    <a:pt x="45075" y="275646"/>
                    <a:pt x="16193" y="259078"/>
                    <a:pt x="16193" y="239441"/>
                  </a:cubicBezTo>
                  <a:cubicBezTo>
                    <a:pt x="16193" y="217719"/>
                    <a:pt x="46058" y="198696"/>
                    <a:pt x="50728" y="179919"/>
                  </a:cubicBezTo>
                  <a:cubicBezTo>
                    <a:pt x="55521" y="161141"/>
                    <a:pt x="37455" y="132546"/>
                    <a:pt x="47656" y="115119"/>
                  </a:cubicBezTo>
                  <a:cubicBezTo>
                    <a:pt x="57734" y="97568"/>
                    <a:pt x="91655" y="99041"/>
                    <a:pt x="105543" y="85541"/>
                  </a:cubicBezTo>
                  <a:cubicBezTo>
                    <a:pt x="119799" y="71795"/>
                    <a:pt x="119676" y="38045"/>
                    <a:pt x="137006" y="28718"/>
                  </a:cubicBezTo>
                  <a:cubicBezTo>
                    <a:pt x="154335" y="19514"/>
                    <a:pt x="182602" y="38168"/>
                    <a:pt x="201898" y="33627"/>
                  </a:cubicBezTo>
                  <a:cubicBezTo>
                    <a:pt x="206937" y="32523"/>
                    <a:pt x="239014" y="0"/>
                    <a:pt x="259293" y="0"/>
                  </a:cubicBezTo>
                  <a:close/>
                </a:path>
              </a:pathLst>
            </a:custGeom>
            <a:solidFill>
              <a:schemeClr val="bg1"/>
            </a:solidFill>
            <a:ln>
              <a:noFill/>
            </a:ln>
            <a:effectLst/>
          </p:spPr>
          <p:txBody>
            <a:bodyPr lIns="73152" tIns="36576" rIns="73152" bIns="36576"/>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1440"/>
            </a:p>
          </p:txBody>
        </p:sp>
      </p:grpSp>
      <p:sp>
        <p:nvSpPr>
          <p:cNvPr id="24" name="文本框 23">
            <a:extLst>
              <a:ext uri="{FF2B5EF4-FFF2-40B4-BE49-F238E27FC236}">
                <a16:creationId xmlns:a16="http://schemas.microsoft.com/office/drawing/2014/main" id="{EB01AFDF-E7C6-D9AB-4B66-BEAB83C8097A}"/>
              </a:ext>
            </a:extLst>
          </p:cNvPr>
          <p:cNvSpPr txBox="1"/>
          <p:nvPr/>
        </p:nvSpPr>
        <p:spPr>
          <a:xfrm>
            <a:off x="9345653" y="4568987"/>
            <a:ext cx="1428596" cy="523220"/>
          </a:xfrm>
          <a:prstGeom prst="rect">
            <a:avLst/>
          </a:prstGeom>
          <a:noFill/>
        </p:spPr>
        <p:txBody>
          <a:bodyPr wrap="none" rtlCol="0">
            <a:spAutoFit/>
          </a:bodyPr>
          <a:lstStyle/>
          <a:p>
            <a:r>
              <a:rPr lang="en-US" altLang="zh-CN" sz="2800" b="1" dirty="0">
                <a:solidFill>
                  <a:srgbClr val="FF0000"/>
                </a:solidFill>
                <a:latin typeface="+mj-ea"/>
                <a:ea typeface="+mj-ea"/>
              </a:rPr>
              <a:t>2021</a:t>
            </a:r>
            <a:r>
              <a:rPr lang="zh-CN" altLang="en-US" sz="2800" b="1" dirty="0">
                <a:solidFill>
                  <a:srgbClr val="FF0000"/>
                </a:solidFill>
                <a:latin typeface="+mj-ea"/>
                <a:ea typeface="+mj-ea"/>
              </a:rPr>
              <a:t>年</a:t>
            </a:r>
          </a:p>
        </p:txBody>
      </p:sp>
    </p:spTree>
    <p:extLst>
      <p:ext uri="{BB962C8B-B14F-4D97-AF65-F5344CB8AC3E}">
        <p14:creationId xmlns:p14="http://schemas.microsoft.com/office/powerpoint/2010/main" val="37379178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AEBA9EB-0A35-54B7-87F9-269971EF8FC4}"/>
              </a:ext>
            </a:extLst>
          </p:cNvPr>
          <p:cNvSpPr>
            <a:spLocks noGrp="1"/>
          </p:cNvSpPr>
          <p:nvPr>
            <p:ph type="body" sz="quarter" idx="10"/>
          </p:nvPr>
        </p:nvSpPr>
        <p:spPr/>
        <p:txBody>
          <a:bodyPr/>
          <a:lstStyle/>
          <a:p>
            <a:r>
              <a:rPr lang="zh-CN" altLang="en-US" dirty="0"/>
              <a:t>三段内容版式</a:t>
            </a:r>
          </a:p>
        </p:txBody>
      </p:sp>
      <p:sp>
        <p:nvSpPr>
          <p:cNvPr id="3" name="文本占位符 2">
            <a:extLst>
              <a:ext uri="{FF2B5EF4-FFF2-40B4-BE49-F238E27FC236}">
                <a16:creationId xmlns:a16="http://schemas.microsoft.com/office/drawing/2014/main" id="{C9597B6D-E7D2-4B5B-8997-297D9A92EB76}"/>
              </a:ext>
            </a:extLst>
          </p:cNvPr>
          <p:cNvSpPr>
            <a:spLocks noGrp="1"/>
          </p:cNvSpPr>
          <p:nvPr>
            <p:ph type="body" sz="quarter" idx="11"/>
          </p:nvPr>
        </p:nvSpPr>
        <p:spPr/>
        <p:txBody>
          <a:bodyPr/>
          <a:lstStyle/>
          <a:p>
            <a:r>
              <a:rPr lang="en-US" altLang="zh-CN" dirty="0"/>
              <a:t>02</a:t>
            </a:r>
            <a:endParaRPr lang="zh-CN" altLang="en-US" dirty="0"/>
          </a:p>
        </p:txBody>
      </p:sp>
      <p:grpSp>
        <p:nvGrpSpPr>
          <p:cNvPr id="16" name="组合 15">
            <a:extLst>
              <a:ext uri="{FF2B5EF4-FFF2-40B4-BE49-F238E27FC236}">
                <a16:creationId xmlns:a16="http://schemas.microsoft.com/office/drawing/2014/main" id="{D0B90E15-2F43-83EB-5B99-17787A93C222}"/>
              </a:ext>
            </a:extLst>
          </p:cNvPr>
          <p:cNvGrpSpPr/>
          <p:nvPr/>
        </p:nvGrpSpPr>
        <p:grpSpPr>
          <a:xfrm>
            <a:off x="695325" y="1363851"/>
            <a:ext cx="3504181" cy="4513074"/>
            <a:chOff x="695325" y="1363851"/>
            <a:chExt cx="3504181" cy="4513074"/>
          </a:xfrm>
        </p:grpSpPr>
        <p:sp>
          <p:nvSpPr>
            <p:cNvPr id="17" name="矩形 16"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1F253006-78FF-4EE1-EF1C-7B2961A14209}"/>
                </a:ext>
              </a:extLst>
            </p:cNvPr>
            <p:cNvSpPr/>
            <p:nvPr/>
          </p:nvSpPr>
          <p:spPr>
            <a:xfrm>
              <a:off x="850012" y="1949063"/>
              <a:ext cx="3349494" cy="3658246"/>
            </a:xfrm>
            <a:prstGeom prst="rect">
              <a:avLst/>
            </a:prstGeom>
          </p:spPr>
          <p:txBody>
            <a:bodyPr wrap="square">
              <a:spAutoFit/>
            </a:bodyPr>
            <a:lstStyle/>
            <a:p>
              <a:pPr>
                <a:lnSpc>
                  <a:spcPct val="130000"/>
                </a:lnSpc>
                <a:spcBef>
                  <a:spcPts val="600"/>
                </a:spcBef>
              </a:pPr>
              <a:r>
                <a:rPr lang="zh-CN" altLang="en-US" dirty="0">
                  <a:latin typeface="+mn-ea"/>
                </a:rPr>
                <a:t>学校坐落于历史悠久的文化古城泉城济南，在济南、威海两地办学，设立济南长清校区、无影山校区、东校区和威海校区</a:t>
              </a:r>
              <a:r>
                <a:rPr lang="en-US" altLang="zh-CN" dirty="0">
                  <a:latin typeface="+mn-ea"/>
                </a:rPr>
                <a:t>4</a:t>
              </a:r>
              <a:r>
                <a:rPr lang="zh-CN" altLang="en-US" dirty="0">
                  <a:latin typeface="+mn-ea"/>
                </a:rPr>
                <a:t>个校区，在临沂市和威海市设有独立法人研究院，在俄罗斯伊尔库茨克州建有山东交通学院海外分校“中俄交通教育学院”，在泰国孔敬省建立“山东交通</a:t>
              </a:r>
              <a:r>
                <a:rPr lang="en-US" altLang="zh-CN" dirty="0">
                  <a:latin typeface="+mn-ea"/>
                </a:rPr>
                <a:t>-</a:t>
              </a:r>
              <a:r>
                <a:rPr lang="zh-CN" altLang="en-US" dirty="0">
                  <a:latin typeface="+mn-ea"/>
                </a:rPr>
                <a:t>孔敬学院”。</a:t>
              </a:r>
              <a:endParaRPr lang="en-US" altLang="zh-CN" sz="1600" dirty="0">
                <a:latin typeface="+mn-ea"/>
              </a:endParaRPr>
            </a:p>
          </p:txBody>
        </p:sp>
        <p:sp>
          <p:nvSpPr>
            <p:cNvPr id="18" name="矩形: 圆角 17">
              <a:extLst>
                <a:ext uri="{FF2B5EF4-FFF2-40B4-BE49-F238E27FC236}">
                  <a16:creationId xmlns:a16="http://schemas.microsoft.com/office/drawing/2014/main" id="{1A2BF80D-27F0-5A41-76D1-1E15F98738D1}"/>
                </a:ext>
              </a:extLst>
            </p:cNvPr>
            <p:cNvSpPr/>
            <p:nvPr/>
          </p:nvSpPr>
          <p:spPr>
            <a:xfrm>
              <a:off x="695325" y="1628775"/>
              <a:ext cx="3504181" cy="4248150"/>
            </a:xfrm>
            <a:prstGeom prst="roundRect">
              <a:avLst>
                <a:gd name="adj" fmla="val 499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剪去单角 18">
              <a:extLst>
                <a:ext uri="{FF2B5EF4-FFF2-40B4-BE49-F238E27FC236}">
                  <a16:creationId xmlns:a16="http://schemas.microsoft.com/office/drawing/2014/main" id="{442F4C52-AF49-0963-14DB-F3F454DA2721}"/>
                </a:ext>
              </a:extLst>
            </p:cNvPr>
            <p:cNvSpPr/>
            <p:nvPr/>
          </p:nvSpPr>
          <p:spPr>
            <a:xfrm>
              <a:off x="695325" y="1363851"/>
              <a:ext cx="1766806" cy="523220"/>
            </a:xfrm>
            <a:prstGeom prst="snip1Rect">
              <a:avLst>
                <a:gd name="adj" fmla="val 28515"/>
              </a:avLst>
            </a:prstGeom>
            <a:gradFill>
              <a:gsLst>
                <a:gs pos="0">
                  <a:schemeClr val="accent1"/>
                </a:gs>
                <a:gs pos="97000">
                  <a:srgbClr val="C00000"/>
                </a:gs>
              </a:gsLst>
              <a:path path="circle">
                <a:fillToRect l="100000" t="100000"/>
              </a:path>
            </a:gradFill>
            <a:ln>
              <a:noFill/>
            </a:ln>
            <a:effectLst>
              <a:outerShdw blurRad="330200" dist="19050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mj-ea"/>
                  <a:ea typeface="+mj-ea"/>
                </a:rPr>
                <a:t>标题一</a:t>
              </a:r>
            </a:p>
          </p:txBody>
        </p:sp>
      </p:grpSp>
      <p:grpSp>
        <p:nvGrpSpPr>
          <p:cNvPr id="20" name="组合 19">
            <a:extLst>
              <a:ext uri="{FF2B5EF4-FFF2-40B4-BE49-F238E27FC236}">
                <a16:creationId xmlns:a16="http://schemas.microsoft.com/office/drawing/2014/main" id="{E22496E8-F2F4-07D2-8799-41CA37184E65}"/>
              </a:ext>
            </a:extLst>
          </p:cNvPr>
          <p:cNvGrpSpPr/>
          <p:nvPr/>
        </p:nvGrpSpPr>
        <p:grpSpPr>
          <a:xfrm>
            <a:off x="7992493" y="1363851"/>
            <a:ext cx="3504182" cy="4513074"/>
            <a:chOff x="695324" y="1363851"/>
            <a:chExt cx="3504182" cy="4513074"/>
          </a:xfrm>
        </p:grpSpPr>
        <p:sp>
          <p:nvSpPr>
            <p:cNvPr id="21" name="矩形 20"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0E59BB40-822E-869B-D542-8E31460444B0}"/>
                </a:ext>
              </a:extLst>
            </p:cNvPr>
            <p:cNvSpPr/>
            <p:nvPr/>
          </p:nvSpPr>
          <p:spPr>
            <a:xfrm>
              <a:off x="850012" y="1949063"/>
              <a:ext cx="3349494" cy="3658246"/>
            </a:xfrm>
            <a:prstGeom prst="rect">
              <a:avLst/>
            </a:prstGeom>
          </p:spPr>
          <p:txBody>
            <a:bodyPr wrap="square">
              <a:spAutoFit/>
            </a:bodyPr>
            <a:lstStyle/>
            <a:p>
              <a:pPr>
                <a:lnSpc>
                  <a:spcPct val="130000"/>
                </a:lnSpc>
                <a:spcBef>
                  <a:spcPts val="600"/>
                </a:spcBef>
              </a:pPr>
              <a:r>
                <a:rPr lang="zh-CN" altLang="en-US" dirty="0">
                  <a:latin typeface="+mn-ea"/>
                </a:rPr>
                <a:t>学校坐落于历史悠久的文化古城泉城济南，在济南、威海两地办学，设立济南长清校区、无影山校区、东校区和威海校区</a:t>
              </a:r>
              <a:r>
                <a:rPr lang="en-US" altLang="zh-CN" dirty="0">
                  <a:latin typeface="+mn-ea"/>
                </a:rPr>
                <a:t>4</a:t>
              </a:r>
              <a:r>
                <a:rPr lang="zh-CN" altLang="en-US" dirty="0">
                  <a:latin typeface="+mn-ea"/>
                </a:rPr>
                <a:t>个校区，在临沂市和威海市设有独立法人研究院，在俄罗斯伊尔库茨克州建有山东交通学院海外分校“中俄交通教育学院”，在泰国孔敬省建立“山东交通</a:t>
              </a:r>
              <a:r>
                <a:rPr lang="en-US" altLang="zh-CN" dirty="0">
                  <a:latin typeface="+mn-ea"/>
                </a:rPr>
                <a:t>-</a:t>
              </a:r>
              <a:r>
                <a:rPr lang="zh-CN" altLang="en-US" dirty="0">
                  <a:latin typeface="+mn-ea"/>
                </a:rPr>
                <a:t>孔敬学院”。</a:t>
              </a:r>
            </a:p>
          </p:txBody>
        </p:sp>
        <p:sp>
          <p:nvSpPr>
            <p:cNvPr id="22" name="矩形: 圆角 21">
              <a:extLst>
                <a:ext uri="{FF2B5EF4-FFF2-40B4-BE49-F238E27FC236}">
                  <a16:creationId xmlns:a16="http://schemas.microsoft.com/office/drawing/2014/main" id="{EE35948E-7E5C-9DD7-E89C-040516C9BF62}"/>
                </a:ext>
              </a:extLst>
            </p:cNvPr>
            <p:cNvSpPr/>
            <p:nvPr/>
          </p:nvSpPr>
          <p:spPr>
            <a:xfrm>
              <a:off x="695325" y="1628775"/>
              <a:ext cx="3504181" cy="4248150"/>
            </a:xfrm>
            <a:prstGeom prst="roundRect">
              <a:avLst>
                <a:gd name="adj" fmla="val 499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剪去单角 22">
              <a:extLst>
                <a:ext uri="{FF2B5EF4-FFF2-40B4-BE49-F238E27FC236}">
                  <a16:creationId xmlns:a16="http://schemas.microsoft.com/office/drawing/2014/main" id="{1A77B3EB-7270-4F51-5EDF-EE4F1D671B69}"/>
                </a:ext>
              </a:extLst>
            </p:cNvPr>
            <p:cNvSpPr/>
            <p:nvPr/>
          </p:nvSpPr>
          <p:spPr>
            <a:xfrm>
              <a:off x="695324" y="1363851"/>
              <a:ext cx="1766806" cy="523220"/>
            </a:xfrm>
            <a:prstGeom prst="snip1Rect">
              <a:avLst>
                <a:gd name="adj" fmla="val 28515"/>
              </a:avLst>
            </a:prstGeom>
            <a:gradFill>
              <a:gsLst>
                <a:gs pos="0">
                  <a:schemeClr val="accent1"/>
                </a:gs>
                <a:gs pos="97000">
                  <a:srgbClr val="C00000"/>
                </a:gs>
              </a:gsLst>
              <a:path path="circle">
                <a:fillToRect l="100000" t="100000"/>
              </a:path>
            </a:gradFill>
            <a:ln>
              <a:noFill/>
            </a:ln>
            <a:effectLst>
              <a:outerShdw blurRad="330200" dist="19050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mj-ea"/>
                  <a:ea typeface="+mj-ea"/>
                </a:rPr>
                <a:t>标题三</a:t>
              </a:r>
            </a:p>
          </p:txBody>
        </p:sp>
      </p:grpSp>
      <p:grpSp>
        <p:nvGrpSpPr>
          <p:cNvPr id="24" name="组合 23">
            <a:extLst>
              <a:ext uri="{FF2B5EF4-FFF2-40B4-BE49-F238E27FC236}">
                <a16:creationId xmlns:a16="http://schemas.microsoft.com/office/drawing/2014/main" id="{1BD5737D-7940-71CE-720D-1B8BD64ED944}"/>
              </a:ext>
            </a:extLst>
          </p:cNvPr>
          <p:cNvGrpSpPr/>
          <p:nvPr/>
        </p:nvGrpSpPr>
        <p:grpSpPr>
          <a:xfrm>
            <a:off x="4343909" y="1363851"/>
            <a:ext cx="3504181" cy="4513074"/>
            <a:chOff x="695325" y="1363851"/>
            <a:chExt cx="3504181" cy="4513074"/>
          </a:xfrm>
        </p:grpSpPr>
        <p:sp>
          <p:nvSpPr>
            <p:cNvPr id="25" name="矩形 24"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F4532409-55C4-E477-35F3-5C0ED3AE2007}"/>
                </a:ext>
              </a:extLst>
            </p:cNvPr>
            <p:cNvSpPr/>
            <p:nvPr/>
          </p:nvSpPr>
          <p:spPr>
            <a:xfrm>
              <a:off x="850012" y="1949063"/>
              <a:ext cx="3349494" cy="3658246"/>
            </a:xfrm>
            <a:prstGeom prst="rect">
              <a:avLst/>
            </a:prstGeom>
          </p:spPr>
          <p:txBody>
            <a:bodyPr wrap="square">
              <a:spAutoFit/>
            </a:bodyPr>
            <a:lstStyle/>
            <a:p>
              <a:pPr>
                <a:lnSpc>
                  <a:spcPct val="130000"/>
                </a:lnSpc>
                <a:spcBef>
                  <a:spcPts val="600"/>
                </a:spcBef>
              </a:pPr>
              <a:r>
                <a:rPr lang="zh-CN" altLang="en-US" dirty="0">
                  <a:latin typeface="+mn-ea"/>
                </a:rPr>
                <a:t>学校坐落于历史悠久的文化古城泉城济南，在济南、威海两地办学，设立济南长清校区、无影山校区、东校区和威海校区</a:t>
              </a:r>
              <a:r>
                <a:rPr lang="en-US" altLang="zh-CN" dirty="0">
                  <a:latin typeface="+mn-ea"/>
                </a:rPr>
                <a:t>4</a:t>
              </a:r>
              <a:r>
                <a:rPr lang="zh-CN" altLang="en-US" dirty="0">
                  <a:latin typeface="+mn-ea"/>
                </a:rPr>
                <a:t>个校区，在临沂市和威海市设有独立法人研究院，在俄罗斯伊尔库茨克州建有山东交通学院海外分校“中俄交通教育学院”，在泰国孔敬省建立“山东交通</a:t>
              </a:r>
              <a:r>
                <a:rPr lang="en-US" altLang="zh-CN" dirty="0">
                  <a:latin typeface="+mn-ea"/>
                </a:rPr>
                <a:t>-</a:t>
              </a:r>
              <a:r>
                <a:rPr lang="zh-CN" altLang="en-US" dirty="0">
                  <a:latin typeface="+mn-ea"/>
                </a:rPr>
                <a:t>孔敬学院”。</a:t>
              </a:r>
              <a:endParaRPr lang="en-US" altLang="zh-CN" dirty="0">
                <a:latin typeface="+mn-ea"/>
              </a:endParaRPr>
            </a:p>
          </p:txBody>
        </p:sp>
        <p:sp>
          <p:nvSpPr>
            <p:cNvPr id="26" name="矩形: 圆角 25">
              <a:extLst>
                <a:ext uri="{FF2B5EF4-FFF2-40B4-BE49-F238E27FC236}">
                  <a16:creationId xmlns:a16="http://schemas.microsoft.com/office/drawing/2014/main" id="{27A8652C-D71A-B960-89AA-771E43EFC250}"/>
                </a:ext>
              </a:extLst>
            </p:cNvPr>
            <p:cNvSpPr/>
            <p:nvPr/>
          </p:nvSpPr>
          <p:spPr>
            <a:xfrm>
              <a:off x="695325" y="1628775"/>
              <a:ext cx="3504181" cy="4248150"/>
            </a:xfrm>
            <a:prstGeom prst="roundRect">
              <a:avLst>
                <a:gd name="adj" fmla="val 499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剪去单角 26">
              <a:extLst>
                <a:ext uri="{FF2B5EF4-FFF2-40B4-BE49-F238E27FC236}">
                  <a16:creationId xmlns:a16="http://schemas.microsoft.com/office/drawing/2014/main" id="{2357619F-0D55-0892-420A-60F030DF96C1}"/>
                </a:ext>
              </a:extLst>
            </p:cNvPr>
            <p:cNvSpPr/>
            <p:nvPr/>
          </p:nvSpPr>
          <p:spPr>
            <a:xfrm>
              <a:off x="695325" y="1363851"/>
              <a:ext cx="1766806" cy="523220"/>
            </a:xfrm>
            <a:prstGeom prst="snip1Rect">
              <a:avLst>
                <a:gd name="adj" fmla="val 28515"/>
              </a:avLst>
            </a:prstGeom>
            <a:gradFill>
              <a:gsLst>
                <a:gs pos="0">
                  <a:schemeClr val="accent1"/>
                </a:gs>
                <a:gs pos="97000">
                  <a:srgbClr val="C00000"/>
                </a:gs>
              </a:gsLst>
              <a:path path="circle">
                <a:fillToRect l="100000" t="100000"/>
              </a:path>
            </a:gradFill>
            <a:ln>
              <a:noFill/>
            </a:ln>
            <a:effectLst>
              <a:outerShdw blurRad="330200" dist="19050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mj-ea"/>
                  <a:ea typeface="+mj-ea"/>
                </a:rPr>
                <a:t>标题二</a:t>
              </a:r>
            </a:p>
          </p:txBody>
        </p:sp>
      </p:grpSp>
    </p:spTree>
    <p:extLst>
      <p:ext uri="{BB962C8B-B14F-4D97-AF65-F5344CB8AC3E}">
        <p14:creationId xmlns:p14="http://schemas.microsoft.com/office/powerpoint/2010/main" val="39294556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48200C0-D7BD-4E3C-7A23-0168241FCBD1}"/>
              </a:ext>
            </a:extLst>
          </p:cNvPr>
          <p:cNvSpPr>
            <a:spLocks noGrp="1"/>
          </p:cNvSpPr>
          <p:nvPr>
            <p:ph type="body" sz="quarter" idx="10"/>
          </p:nvPr>
        </p:nvSpPr>
        <p:spPr/>
        <p:txBody>
          <a:bodyPr/>
          <a:lstStyle/>
          <a:p>
            <a:endParaRPr lang="zh-CN" altLang="en-US"/>
          </a:p>
        </p:txBody>
      </p:sp>
      <p:sp>
        <p:nvSpPr>
          <p:cNvPr id="3" name="文本占位符 2">
            <a:extLst>
              <a:ext uri="{FF2B5EF4-FFF2-40B4-BE49-F238E27FC236}">
                <a16:creationId xmlns:a16="http://schemas.microsoft.com/office/drawing/2014/main" id="{66AFD5EA-2358-3FC7-5A2C-B8A16B6A7F64}"/>
              </a:ext>
            </a:extLst>
          </p:cNvPr>
          <p:cNvSpPr>
            <a:spLocks noGrp="1"/>
          </p:cNvSpPr>
          <p:nvPr>
            <p:ph type="body" sz="quarter" idx="11"/>
          </p:nvPr>
        </p:nvSpPr>
        <p:spPr/>
        <p:txBody>
          <a:bodyPr/>
          <a:lstStyle/>
          <a:p>
            <a:r>
              <a:rPr lang="en-US" altLang="zh-CN" dirty="0"/>
              <a:t>02</a:t>
            </a:r>
            <a:endParaRPr lang="zh-CN" altLang="en-US" dirty="0"/>
          </a:p>
        </p:txBody>
      </p:sp>
      <p:graphicFrame>
        <p:nvGraphicFramePr>
          <p:cNvPr id="5" name="表格 4">
            <a:extLst>
              <a:ext uri="{FF2B5EF4-FFF2-40B4-BE49-F238E27FC236}">
                <a16:creationId xmlns:a16="http://schemas.microsoft.com/office/drawing/2014/main" id="{29B58944-D4B1-E0A3-3E73-1A7898B26A08}"/>
              </a:ext>
            </a:extLst>
          </p:cNvPr>
          <p:cNvGraphicFramePr>
            <a:graphicFrameLocks noGrp="1"/>
          </p:cNvGraphicFramePr>
          <p:nvPr>
            <p:extLst>
              <p:ext uri="{D42A27DB-BD31-4B8C-83A1-F6EECF244321}">
                <p14:modId xmlns:p14="http://schemas.microsoft.com/office/powerpoint/2010/main" val="1922716498"/>
              </p:ext>
            </p:extLst>
          </p:nvPr>
        </p:nvGraphicFramePr>
        <p:xfrm>
          <a:off x="695325" y="1472338"/>
          <a:ext cx="10801350" cy="3502620"/>
        </p:xfrm>
        <a:graphic>
          <a:graphicData uri="http://schemas.openxmlformats.org/drawingml/2006/table">
            <a:tbl>
              <a:tblPr>
                <a:tableStyleId>{3B4B98B0-60AC-42C2-AFA5-B58CD77FA1E5}</a:tableStyleId>
              </a:tblPr>
              <a:tblGrid>
                <a:gridCol w="1543050">
                  <a:extLst>
                    <a:ext uri="{9D8B030D-6E8A-4147-A177-3AD203B41FA5}">
                      <a16:colId xmlns:a16="http://schemas.microsoft.com/office/drawing/2014/main" val="3939471532"/>
                    </a:ext>
                  </a:extLst>
                </a:gridCol>
                <a:gridCol w="1543050">
                  <a:extLst>
                    <a:ext uri="{9D8B030D-6E8A-4147-A177-3AD203B41FA5}">
                      <a16:colId xmlns:a16="http://schemas.microsoft.com/office/drawing/2014/main" val="3010794191"/>
                    </a:ext>
                  </a:extLst>
                </a:gridCol>
                <a:gridCol w="1543050">
                  <a:extLst>
                    <a:ext uri="{9D8B030D-6E8A-4147-A177-3AD203B41FA5}">
                      <a16:colId xmlns:a16="http://schemas.microsoft.com/office/drawing/2014/main" val="1138904835"/>
                    </a:ext>
                  </a:extLst>
                </a:gridCol>
                <a:gridCol w="1543050">
                  <a:extLst>
                    <a:ext uri="{9D8B030D-6E8A-4147-A177-3AD203B41FA5}">
                      <a16:colId xmlns:a16="http://schemas.microsoft.com/office/drawing/2014/main" val="4270105216"/>
                    </a:ext>
                  </a:extLst>
                </a:gridCol>
                <a:gridCol w="1543050">
                  <a:extLst>
                    <a:ext uri="{9D8B030D-6E8A-4147-A177-3AD203B41FA5}">
                      <a16:colId xmlns:a16="http://schemas.microsoft.com/office/drawing/2014/main" val="1586381741"/>
                    </a:ext>
                  </a:extLst>
                </a:gridCol>
                <a:gridCol w="1543050">
                  <a:extLst>
                    <a:ext uri="{9D8B030D-6E8A-4147-A177-3AD203B41FA5}">
                      <a16:colId xmlns:a16="http://schemas.microsoft.com/office/drawing/2014/main" val="2519272027"/>
                    </a:ext>
                  </a:extLst>
                </a:gridCol>
                <a:gridCol w="1543050">
                  <a:extLst>
                    <a:ext uri="{9D8B030D-6E8A-4147-A177-3AD203B41FA5}">
                      <a16:colId xmlns:a16="http://schemas.microsoft.com/office/drawing/2014/main" val="1548014417"/>
                    </a:ext>
                  </a:extLst>
                </a:gridCol>
              </a:tblGrid>
              <a:tr h="583770">
                <a:tc>
                  <a:txBody>
                    <a:bodyPr/>
                    <a:lstStyle/>
                    <a:p>
                      <a:pPr algn="ctr"/>
                      <a:endParaRPr lang="zh-CN" altLang="en-US" dirty="0">
                        <a:solidFill>
                          <a:schemeClr val="tx1">
                            <a:lumMod val="75000"/>
                            <a:lumOff val="25000"/>
                          </a:schemeClr>
                        </a:solidFill>
                        <a:latin typeface="+mn-ea"/>
                        <a:ea typeface="+mn-ea"/>
                      </a:endParaRPr>
                    </a:p>
                  </a:txBody>
                  <a:tcPr anchor="ctr"/>
                </a:tc>
                <a:tc>
                  <a:txBody>
                    <a:bodyPr/>
                    <a:lstStyle/>
                    <a:p>
                      <a:pPr algn="ctr"/>
                      <a:r>
                        <a:rPr lang="zh-CN" altLang="en-US" dirty="0">
                          <a:solidFill>
                            <a:schemeClr val="tx1">
                              <a:lumMod val="75000"/>
                              <a:lumOff val="25000"/>
                            </a:schemeClr>
                          </a:solidFill>
                          <a:latin typeface="+mn-ea"/>
                          <a:ea typeface="+mn-ea"/>
                        </a:rPr>
                        <a:t>项目</a:t>
                      </a:r>
                      <a:r>
                        <a:rPr lang="en-US" altLang="zh-CN" dirty="0">
                          <a:solidFill>
                            <a:schemeClr val="tx1">
                              <a:lumMod val="75000"/>
                              <a:lumOff val="25000"/>
                            </a:schemeClr>
                          </a:solidFill>
                          <a:latin typeface="+mn-ea"/>
                          <a:ea typeface="+mn-ea"/>
                        </a:rPr>
                        <a:t>1</a:t>
                      </a:r>
                      <a:endParaRPr lang="zh-CN" altLang="en-US" dirty="0">
                        <a:solidFill>
                          <a:schemeClr val="tx1">
                            <a:lumMod val="75000"/>
                            <a:lumOff val="25000"/>
                          </a:schemeClr>
                        </a:solidFill>
                        <a:latin typeface="+mn-ea"/>
                        <a:ea typeface="+mn-ea"/>
                      </a:endParaRPr>
                    </a:p>
                  </a:txBody>
                  <a:tcPr anchor="ctr"/>
                </a:tc>
                <a:tc>
                  <a:txBody>
                    <a:bodyPr/>
                    <a:lstStyle/>
                    <a:p>
                      <a:pPr algn="ctr"/>
                      <a:r>
                        <a:rPr lang="zh-CN" altLang="en-US" dirty="0">
                          <a:solidFill>
                            <a:schemeClr val="tx1">
                              <a:lumMod val="75000"/>
                              <a:lumOff val="25000"/>
                            </a:schemeClr>
                          </a:solidFill>
                          <a:latin typeface="+mn-ea"/>
                          <a:ea typeface="+mn-ea"/>
                        </a:rPr>
                        <a:t>项目</a:t>
                      </a:r>
                      <a:r>
                        <a:rPr lang="en-US" altLang="zh-CN" dirty="0">
                          <a:solidFill>
                            <a:schemeClr val="tx1">
                              <a:lumMod val="75000"/>
                              <a:lumOff val="25000"/>
                            </a:schemeClr>
                          </a:solidFill>
                          <a:latin typeface="+mn-ea"/>
                          <a:ea typeface="+mn-ea"/>
                        </a:rPr>
                        <a:t>2</a:t>
                      </a:r>
                      <a:endParaRPr lang="zh-CN" altLang="en-US" dirty="0">
                        <a:solidFill>
                          <a:schemeClr val="tx1">
                            <a:lumMod val="75000"/>
                            <a:lumOff val="25000"/>
                          </a:schemeClr>
                        </a:solidFill>
                        <a:latin typeface="+mn-ea"/>
                        <a:ea typeface="+mn-ea"/>
                      </a:endParaRPr>
                    </a:p>
                  </a:txBody>
                  <a:tcPr anchor="ctr"/>
                </a:tc>
                <a:tc>
                  <a:txBody>
                    <a:bodyPr/>
                    <a:lstStyle/>
                    <a:p>
                      <a:pPr algn="ctr"/>
                      <a:r>
                        <a:rPr lang="zh-CN" altLang="en-US" dirty="0">
                          <a:solidFill>
                            <a:schemeClr val="tx1">
                              <a:lumMod val="75000"/>
                              <a:lumOff val="25000"/>
                            </a:schemeClr>
                          </a:solidFill>
                          <a:latin typeface="+mn-ea"/>
                          <a:ea typeface="+mn-ea"/>
                        </a:rPr>
                        <a:t>项目</a:t>
                      </a:r>
                      <a:r>
                        <a:rPr lang="en-US" altLang="zh-CN" dirty="0">
                          <a:solidFill>
                            <a:schemeClr val="tx1">
                              <a:lumMod val="75000"/>
                              <a:lumOff val="25000"/>
                            </a:schemeClr>
                          </a:solidFill>
                          <a:latin typeface="+mn-ea"/>
                          <a:ea typeface="+mn-ea"/>
                        </a:rPr>
                        <a:t>3</a:t>
                      </a:r>
                      <a:endParaRPr lang="zh-CN" altLang="en-US" dirty="0">
                        <a:solidFill>
                          <a:schemeClr val="tx1">
                            <a:lumMod val="75000"/>
                            <a:lumOff val="25000"/>
                          </a:schemeClr>
                        </a:solidFill>
                        <a:latin typeface="+mn-ea"/>
                        <a:ea typeface="+mn-ea"/>
                      </a:endParaRPr>
                    </a:p>
                  </a:txBody>
                  <a:tcPr anchor="ctr"/>
                </a:tc>
                <a:tc>
                  <a:txBody>
                    <a:bodyPr/>
                    <a:lstStyle/>
                    <a:p>
                      <a:pPr algn="ctr"/>
                      <a:r>
                        <a:rPr lang="zh-CN" altLang="en-US" dirty="0">
                          <a:solidFill>
                            <a:schemeClr val="tx1">
                              <a:lumMod val="75000"/>
                              <a:lumOff val="25000"/>
                            </a:schemeClr>
                          </a:solidFill>
                          <a:latin typeface="+mn-ea"/>
                          <a:ea typeface="+mn-ea"/>
                        </a:rPr>
                        <a:t>项目</a:t>
                      </a:r>
                      <a:r>
                        <a:rPr lang="en-US" altLang="zh-CN" dirty="0">
                          <a:solidFill>
                            <a:schemeClr val="tx1">
                              <a:lumMod val="75000"/>
                              <a:lumOff val="25000"/>
                            </a:schemeClr>
                          </a:solidFill>
                          <a:latin typeface="+mn-ea"/>
                          <a:ea typeface="+mn-ea"/>
                        </a:rPr>
                        <a:t>4</a:t>
                      </a:r>
                      <a:endParaRPr lang="zh-CN" altLang="en-US" dirty="0">
                        <a:solidFill>
                          <a:schemeClr val="tx1">
                            <a:lumMod val="75000"/>
                            <a:lumOff val="25000"/>
                          </a:schemeClr>
                        </a:solidFill>
                        <a:latin typeface="+mn-ea"/>
                        <a:ea typeface="+mn-ea"/>
                      </a:endParaRPr>
                    </a:p>
                  </a:txBody>
                  <a:tcPr anchor="ctr"/>
                </a:tc>
                <a:tc>
                  <a:txBody>
                    <a:bodyPr/>
                    <a:lstStyle/>
                    <a:p>
                      <a:pPr algn="ctr"/>
                      <a:r>
                        <a:rPr lang="zh-CN" altLang="en-US" dirty="0">
                          <a:solidFill>
                            <a:schemeClr val="tx1">
                              <a:lumMod val="75000"/>
                              <a:lumOff val="25000"/>
                            </a:schemeClr>
                          </a:solidFill>
                          <a:latin typeface="+mn-ea"/>
                          <a:ea typeface="+mn-ea"/>
                        </a:rPr>
                        <a:t>项目</a:t>
                      </a:r>
                      <a:r>
                        <a:rPr lang="en-US" altLang="zh-CN" dirty="0">
                          <a:solidFill>
                            <a:schemeClr val="tx1">
                              <a:lumMod val="75000"/>
                              <a:lumOff val="25000"/>
                            </a:schemeClr>
                          </a:solidFill>
                          <a:latin typeface="+mn-ea"/>
                          <a:ea typeface="+mn-ea"/>
                        </a:rPr>
                        <a:t>5</a:t>
                      </a:r>
                      <a:endParaRPr lang="zh-CN" altLang="en-US" dirty="0">
                        <a:solidFill>
                          <a:schemeClr val="tx1">
                            <a:lumMod val="75000"/>
                            <a:lumOff val="25000"/>
                          </a:schemeClr>
                        </a:solidFill>
                        <a:latin typeface="+mn-ea"/>
                        <a:ea typeface="+mn-ea"/>
                      </a:endParaRPr>
                    </a:p>
                  </a:txBody>
                  <a:tcPr anchor="ctr"/>
                </a:tc>
                <a:tc>
                  <a:txBody>
                    <a:bodyPr/>
                    <a:lstStyle/>
                    <a:p>
                      <a:pPr algn="ctr"/>
                      <a:r>
                        <a:rPr lang="zh-CN" altLang="en-US" dirty="0">
                          <a:solidFill>
                            <a:schemeClr val="tx1">
                              <a:lumMod val="75000"/>
                              <a:lumOff val="25000"/>
                            </a:schemeClr>
                          </a:solidFill>
                          <a:latin typeface="+mn-ea"/>
                          <a:ea typeface="+mn-ea"/>
                        </a:rPr>
                        <a:t>项目</a:t>
                      </a:r>
                      <a:r>
                        <a:rPr lang="en-US" altLang="zh-CN" dirty="0">
                          <a:solidFill>
                            <a:schemeClr val="tx1">
                              <a:lumMod val="75000"/>
                              <a:lumOff val="25000"/>
                            </a:schemeClr>
                          </a:solidFill>
                          <a:latin typeface="+mn-ea"/>
                          <a:ea typeface="+mn-ea"/>
                        </a:rPr>
                        <a:t>6</a:t>
                      </a:r>
                      <a:endParaRPr lang="zh-CN" altLang="en-US" dirty="0">
                        <a:solidFill>
                          <a:schemeClr val="tx1">
                            <a:lumMod val="75000"/>
                            <a:lumOff val="25000"/>
                          </a:schemeClr>
                        </a:solidFill>
                        <a:latin typeface="+mn-ea"/>
                        <a:ea typeface="+mn-ea"/>
                      </a:endParaRPr>
                    </a:p>
                  </a:txBody>
                  <a:tcPr anchor="ctr"/>
                </a:tc>
                <a:extLst>
                  <a:ext uri="{0D108BD9-81ED-4DB2-BD59-A6C34878D82A}">
                    <a16:rowId xmlns:a16="http://schemas.microsoft.com/office/drawing/2014/main" val="2501216592"/>
                  </a:ext>
                </a:extLst>
              </a:tr>
              <a:tr h="583770">
                <a:tc>
                  <a:txBody>
                    <a:bodyPr/>
                    <a:lstStyle/>
                    <a:p>
                      <a:pPr algn="ctr"/>
                      <a:r>
                        <a:rPr lang="zh-CN" altLang="en-US" dirty="0">
                          <a:solidFill>
                            <a:schemeClr val="tx1">
                              <a:lumMod val="75000"/>
                              <a:lumOff val="25000"/>
                            </a:schemeClr>
                          </a:solidFill>
                          <a:latin typeface="+mn-ea"/>
                          <a:ea typeface="+mn-ea"/>
                        </a:rPr>
                        <a:t>类别</a:t>
                      </a:r>
                      <a:r>
                        <a:rPr lang="en-US" altLang="zh-CN" dirty="0">
                          <a:solidFill>
                            <a:schemeClr val="tx1">
                              <a:lumMod val="75000"/>
                              <a:lumOff val="25000"/>
                            </a:schemeClr>
                          </a:solidFill>
                          <a:latin typeface="+mn-ea"/>
                          <a:ea typeface="+mn-ea"/>
                        </a:rPr>
                        <a:t>1</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33</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33</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33</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33</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33</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33</a:t>
                      </a:r>
                      <a:endParaRPr lang="zh-CN" altLang="en-US" dirty="0">
                        <a:solidFill>
                          <a:schemeClr val="tx1">
                            <a:lumMod val="75000"/>
                            <a:lumOff val="25000"/>
                          </a:schemeClr>
                        </a:solidFill>
                        <a:latin typeface="+mn-ea"/>
                        <a:ea typeface="+mn-ea"/>
                      </a:endParaRPr>
                    </a:p>
                  </a:txBody>
                  <a:tcPr anchor="ctr"/>
                </a:tc>
                <a:extLst>
                  <a:ext uri="{0D108BD9-81ED-4DB2-BD59-A6C34878D82A}">
                    <a16:rowId xmlns:a16="http://schemas.microsoft.com/office/drawing/2014/main" val="3178005988"/>
                  </a:ext>
                </a:extLst>
              </a:tr>
              <a:tr h="58377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tx1">
                              <a:lumMod val="75000"/>
                              <a:lumOff val="25000"/>
                            </a:schemeClr>
                          </a:solidFill>
                          <a:latin typeface="+mn-ea"/>
                          <a:ea typeface="+mn-ea"/>
                        </a:rPr>
                        <a:t>类别</a:t>
                      </a:r>
                      <a:r>
                        <a:rPr lang="en-US" altLang="zh-CN" dirty="0">
                          <a:solidFill>
                            <a:schemeClr val="tx1">
                              <a:lumMod val="75000"/>
                              <a:lumOff val="25000"/>
                            </a:schemeClr>
                          </a:solidFill>
                          <a:latin typeface="+mn-ea"/>
                          <a:ea typeface="+mn-ea"/>
                        </a:rPr>
                        <a:t>2</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34</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34</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34</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34</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34</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34</a:t>
                      </a:r>
                      <a:endParaRPr lang="zh-CN" altLang="en-US" dirty="0">
                        <a:solidFill>
                          <a:schemeClr val="tx1">
                            <a:lumMod val="75000"/>
                            <a:lumOff val="25000"/>
                          </a:schemeClr>
                        </a:solidFill>
                        <a:latin typeface="+mn-ea"/>
                        <a:ea typeface="+mn-ea"/>
                      </a:endParaRPr>
                    </a:p>
                  </a:txBody>
                  <a:tcPr anchor="ctr"/>
                </a:tc>
                <a:extLst>
                  <a:ext uri="{0D108BD9-81ED-4DB2-BD59-A6C34878D82A}">
                    <a16:rowId xmlns:a16="http://schemas.microsoft.com/office/drawing/2014/main" val="2069319456"/>
                  </a:ext>
                </a:extLst>
              </a:tr>
              <a:tr h="58377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tx1">
                              <a:lumMod val="75000"/>
                              <a:lumOff val="25000"/>
                            </a:schemeClr>
                          </a:solidFill>
                          <a:latin typeface="+mn-ea"/>
                          <a:ea typeface="+mn-ea"/>
                        </a:rPr>
                        <a:t>类别</a:t>
                      </a:r>
                      <a:r>
                        <a:rPr lang="en-US" altLang="zh-CN" dirty="0">
                          <a:solidFill>
                            <a:schemeClr val="tx1">
                              <a:lumMod val="75000"/>
                              <a:lumOff val="25000"/>
                            </a:schemeClr>
                          </a:solidFill>
                          <a:latin typeface="+mn-ea"/>
                          <a:ea typeface="+mn-ea"/>
                        </a:rPr>
                        <a:t>3</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35</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35</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35</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35</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35</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35</a:t>
                      </a:r>
                      <a:endParaRPr lang="zh-CN" altLang="en-US" dirty="0">
                        <a:solidFill>
                          <a:schemeClr val="tx1">
                            <a:lumMod val="75000"/>
                            <a:lumOff val="25000"/>
                          </a:schemeClr>
                        </a:solidFill>
                        <a:latin typeface="+mn-ea"/>
                        <a:ea typeface="+mn-ea"/>
                      </a:endParaRPr>
                    </a:p>
                  </a:txBody>
                  <a:tcPr anchor="ctr"/>
                </a:tc>
                <a:extLst>
                  <a:ext uri="{0D108BD9-81ED-4DB2-BD59-A6C34878D82A}">
                    <a16:rowId xmlns:a16="http://schemas.microsoft.com/office/drawing/2014/main" val="4225270947"/>
                  </a:ext>
                </a:extLst>
              </a:tr>
              <a:tr h="58377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tx1">
                              <a:lumMod val="75000"/>
                              <a:lumOff val="25000"/>
                            </a:schemeClr>
                          </a:solidFill>
                          <a:latin typeface="+mn-ea"/>
                          <a:ea typeface="+mn-ea"/>
                        </a:rPr>
                        <a:t>类别</a:t>
                      </a:r>
                      <a:r>
                        <a:rPr lang="en-US" altLang="zh-CN" dirty="0">
                          <a:solidFill>
                            <a:schemeClr val="tx1">
                              <a:lumMod val="75000"/>
                              <a:lumOff val="25000"/>
                            </a:schemeClr>
                          </a:solidFill>
                          <a:latin typeface="+mn-ea"/>
                          <a:ea typeface="+mn-ea"/>
                        </a:rPr>
                        <a:t>4</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46</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46</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46</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46</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46</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46</a:t>
                      </a:r>
                      <a:endParaRPr lang="zh-CN" altLang="en-US" dirty="0">
                        <a:solidFill>
                          <a:schemeClr val="tx1">
                            <a:lumMod val="75000"/>
                            <a:lumOff val="25000"/>
                          </a:schemeClr>
                        </a:solidFill>
                        <a:latin typeface="+mn-ea"/>
                        <a:ea typeface="+mn-ea"/>
                      </a:endParaRPr>
                    </a:p>
                  </a:txBody>
                  <a:tcPr anchor="ctr"/>
                </a:tc>
                <a:extLst>
                  <a:ext uri="{0D108BD9-81ED-4DB2-BD59-A6C34878D82A}">
                    <a16:rowId xmlns:a16="http://schemas.microsoft.com/office/drawing/2014/main" val="2990207981"/>
                  </a:ext>
                </a:extLst>
              </a:tr>
              <a:tr h="58377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tx1">
                              <a:lumMod val="75000"/>
                              <a:lumOff val="25000"/>
                            </a:schemeClr>
                          </a:solidFill>
                          <a:latin typeface="+mn-ea"/>
                          <a:ea typeface="+mn-ea"/>
                        </a:rPr>
                        <a:t>类别</a:t>
                      </a:r>
                      <a:r>
                        <a:rPr lang="en-US" altLang="zh-CN" dirty="0">
                          <a:solidFill>
                            <a:schemeClr val="tx1">
                              <a:lumMod val="75000"/>
                              <a:lumOff val="25000"/>
                            </a:schemeClr>
                          </a:solidFill>
                          <a:latin typeface="+mn-ea"/>
                          <a:ea typeface="+mn-ea"/>
                        </a:rPr>
                        <a:t>5</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77</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77</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77</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77</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77</a:t>
                      </a:r>
                      <a:endParaRPr lang="zh-CN" altLang="en-US" dirty="0">
                        <a:solidFill>
                          <a:schemeClr val="tx1">
                            <a:lumMod val="75000"/>
                            <a:lumOff val="25000"/>
                          </a:schemeClr>
                        </a:solidFill>
                        <a:latin typeface="+mn-ea"/>
                        <a:ea typeface="+mn-ea"/>
                      </a:endParaRPr>
                    </a:p>
                  </a:txBody>
                  <a:tcPr anchor="ctr"/>
                </a:tc>
                <a:tc>
                  <a:txBody>
                    <a:bodyPr/>
                    <a:lstStyle/>
                    <a:p>
                      <a:pPr algn="ctr"/>
                      <a:r>
                        <a:rPr lang="en-US" altLang="zh-CN" dirty="0">
                          <a:solidFill>
                            <a:schemeClr val="tx1">
                              <a:lumMod val="75000"/>
                              <a:lumOff val="25000"/>
                            </a:schemeClr>
                          </a:solidFill>
                          <a:latin typeface="+mn-ea"/>
                          <a:ea typeface="+mn-ea"/>
                        </a:rPr>
                        <a:t>77</a:t>
                      </a:r>
                      <a:endParaRPr lang="zh-CN" altLang="en-US" dirty="0">
                        <a:solidFill>
                          <a:schemeClr val="tx1">
                            <a:lumMod val="75000"/>
                            <a:lumOff val="25000"/>
                          </a:schemeClr>
                        </a:solidFill>
                        <a:latin typeface="+mn-ea"/>
                        <a:ea typeface="+mn-ea"/>
                      </a:endParaRPr>
                    </a:p>
                  </a:txBody>
                  <a:tcPr anchor="ctr"/>
                </a:tc>
                <a:extLst>
                  <a:ext uri="{0D108BD9-81ED-4DB2-BD59-A6C34878D82A}">
                    <a16:rowId xmlns:a16="http://schemas.microsoft.com/office/drawing/2014/main" val="615642537"/>
                  </a:ext>
                </a:extLst>
              </a:tr>
            </a:tbl>
          </a:graphicData>
        </a:graphic>
      </p:graphicFrame>
      <p:sp>
        <p:nvSpPr>
          <p:cNvPr id="7" name="矩形 6"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BBE9B7C2-71DC-4AD1-AF2A-C82258FBEC5A}"/>
              </a:ext>
            </a:extLst>
          </p:cNvPr>
          <p:cNvSpPr/>
          <p:nvPr/>
        </p:nvSpPr>
        <p:spPr>
          <a:xfrm>
            <a:off x="596877" y="5083437"/>
            <a:ext cx="10971235" cy="1342803"/>
          </a:xfrm>
          <a:prstGeom prst="rect">
            <a:avLst/>
          </a:prstGeom>
        </p:spPr>
        <p:txBody>
          <a:bodyPr wrap="square">
            <a:spAutoFit/>
          </a:bodyPr>
          <a:lstStyle/>
          <a:p>
            <a:pPr algn="just">
              <a:lnSpc>
                <a:spcPct val="130000"/>
              </a:lnSpc>
            </a:pPr>
            <a:r>
              <a:rPr lang="zh-CN" altLang="en-US" sz="1600" dirty="0"/>
              <a:t>学校坐落于历史悠久的文化古城泉城济南，在济南、威海两地办学，设立济南长清校区、无影山校区、东校区和威海校区</a:t>
            </a:r>
            <a:r>
              <a:rPr lang="en-US" altLang="zh-CN" sz="1600" dirty="0"/>
              <a:t>4</a:t>
            </a:r>
            <a:r>
              <a:rPr lang="zh-CN" altLang="en-US" sz="1600" dirty="0"/>
              <a:t>个校区，在临沂市和威海市设有独立法人研究院，在俄罗斯伊尔库茨克州建有山东交通学院海外分校“中俄交通教育学院”，在泰国孔敬省建立“山东交通</a:t>
            </a:r>
            <a:r>
              <a:rPr lang="en-US" altLang="zh-CN" sz="1600" dirty="0"/>
              <a:t>-</a:t>
            </a:r>
            <a:r>
              <a:rPr lang="zh-CN" altLang="en-US" sz="1600" dirty="0"/>
              <a:t>孔敬学院”。学校占地面积</a:t>
            </a:r>
            <a:r>
              <a:rPr lang="en-US" altLang="zh-CN" sz="1600" dirty="0"/>
              <a:t>3200</a:t>
            </a:r>
            <a:r>
              <a:rPr lang="zh-CN" altLang="en-US" sz="1600" dirty="0"/>
              <a:t>余亩，建筑面积</a:t>
            </a:r>
            <a:r>
              <a:rPr lang="en-US" altLang="zh-CN" sz="1600" dirty="0"/>
              <a:t>98</a:t>
            </a:r>
            <a:r>
              <a:rPr lang="zh-CN" altLang="en-US" sz="1600" dirty="0"/>
              <a:t>万余平方米，教学科研仪器设备总值近</a:t>
            </a:r>
            <a:r>
              <a:rPr lang="en-US" altLang="zh-CN" sz="1600" dirty="0"/>
              <a:t>4.1</a:t>
            </a:r>
            <a:r>
              <a:rPr lang="zh-CN" altLang="en-US" sz="1600" dirty="0"/>
              <a:t>亿元。纸质藏书</a:t>
            </a:r>
            <a:r>
              <a:rPr lang="en-US" altLang="zh-CN" sz="1600" dirty="0"/>
              <a:t>220</a:t>
            </a:r>
            <a:r>
              <a:rPr lang="zh-CN" altLang="en-US" sz="1600" dirty="0"/>
              <a:t>万余册，电子期刊</a:t>
            </a:r>
            <a:r>
              <a:rPr lang="en-US" altLang="zh-CN" sz="1600" dirty="0"/>
              <a:t>13.6</a:t>
            </a:r>
            <a:r>
              <a:rPr lang="zh-CN" altLang="en-US" sz="1600" dirty="0"/>
              <a:t>万余种。</a:t>
            </a:r>
          </a:p>
        </p:txBody>
      </p:sp>
      <p:sp>
        <p:nvSpPr>
          <p:cNvPr id="9" name="矩形 8"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6C0B634F-CD7E-3B89-FF2D-A3270D9D6630}"/>
              </a:ext>
            </a:extLst>
          </p:cNvPr>
          <p:cNvSpPr/>
          <p:nvPr/>
        </p:nvSpPr>
        <p:spPr>
          <a:xfrm>
            <a:off x="695325" y="986128"/>
            <a:ext cx="10801350" cy="417487"/>
          </a:xfrm>
          <a:prstGeom prst="rect">
            <a:avLst/>
          </a:prstGeom>
        </p:spPr>
        <p:txBody>
          <a:bodyPr wrap="square">
            <a:spAutoFit/>
          </a:bodyPr>
          <a:lstStyle/>
          <a:p>
            <a:pPr algn="ctr">
              <a:lnSpc>
                <a:spcPct val="130000"/>
              </a:lnSpc>
              <a:spcBef>
                <a:spcPts val="600"/>
              </a:spcBef>
            </a:pPr>
            <a:r>
              <a:rPr lang="zh-CN" altLang="en-US" b="1" dirty="0">
                <a:solidFill>
                  <a:schemeClr val="tx1">
                    <a:lumMod val="75000"/>
                    <a:lumOff val="25000"/>
                  </a:schemeClr>
                </a:solidFill>
                <a:latin typeface="+mj-ea"/>
                <a:ea typeface="+mj-ea"/>
              </a:rPr>
              <a:t>在此输入表格名称</a:t>
            </a:r>
            <a:endParaRPr lang="en-US" altLang="zh-CN" b="1" dirty="0">
              <a:solidFill>
                <a:schemeClr val="tx1">
                  <a:lumMod val="75000"/>
                  <a:lumOff val="25000"/>
                </a:schemeClr>
              </a:solidFill>
              <a:latin typeface="+mj-ea"/>
              <a:ea typeface="+mj-ea"/>
            </a:endParaRPr>
          </a:p>
        </p:txBody>
      </p:sp>
    </p:spTree>
    <p:extLst>
      <p:ext uri="{BB962C8B-B14F-4D97-AF65-F5344CB8AC3E}">
        <p14:creationId xmlns:p14="http://schemas.microsoft.com/office/powerpoint/2010/main" val="27367724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1408CEB-92D4-10D2-ADCF-7AC70267D8AA}"/>
              </a:ext>
            </a:extLst>
          </p:cNvPr>
          <p:cNvSpPr>
            <a:spLocks noGrp="1"/>
          </p:cNvSpPr>
          <p:nvPr>
            <p:ph type="body" sz="quarter" idx="10"/>
          </p:nvPr>
        </p:nvSpPr>
        <p:spPr/>
        <p:txBody>
          <a:bodyPr/>
          <a:lstStyle/>
          <a:p>
            <a:endParaRPr lang="zh-CN" altLang="en-US"/>
          </a:p>
        </p:txBody>
      </p:sp>
      <p:sp>
        <p:nvSpPr>
          <p:cNvPr id="3" name="文本占位符 2">
            <a:extLst>
              <a:ext uri="{FF2B5EF4-FFF2-40B4-BE49-F238E27FC236}">
                <a16:creationId xmlns:a16="http://schemas.microsoft.com/office/drawing/2014/main" id="{4BBD12DC-D7B6-8F25-E3A3-B26DED0EBA61}"/>
              </a:ext>
            </a:extLst>
          </p:cNvPr>
          <p:cNvSpPr>
            <a:spLocks noGrp="1"/>
          </p:cNvSpPr>
          <p:nvPr>
            <p:ph type="body" sz="quarter" idx="11"/>
          </p:nvPr>
        </p:nvSpPr>
        <p:spPr/>
        <p:txBody>
          <a:bodyPr/>
          <a:lstStyle/>
          <a:p>
            <a:r>
              <a:rPr lang="en-US" altLang="zh-CN" dirty="0"/>
              <a:t>02</a:t>
            </a:r>
            <a:endParaRPr lang="zh-CN" altLang="en-US" dirty="0"/>
          </a:p>
        </p:txBody>
      </p:sp>
      <p:sp>
        <p:nvSpPr>
          <p:cNvPr id="5" name="矩形 4"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AF8A797B-1918-1AE7-1CA6-E32A26FC1140}"/>
              </a:ext>
            </a:extLst>
          </p:cNvPr>
          <p:cNvSpPr/>
          <p:nvPr/>
        </p:nvSpPr>
        <p:spPr>
          <a:xfrm>
            <a:off x="5476551" y="995404"/>
            <a:ext cx="3067374" cy="2540054"/>
          </a:xfrm>
          <a:prstGeom prst="rect">
            <a:avLst/>
          </a:prstGeom>
        </p:spPr>
        <p:txBody>
          <a:bodyPr wrap="square">
            <a:spAutoFit/>
          </a:bodyPr>
          <a:lstStyle/>
          <a:p>
            <a:pPr>
              <a:lnSpc>
                <a:spcPct val="130000"/>
              </a:lnSpc>
              <a:spcBef>
                <a:spcPts val="600"/>
              </a:spcBef>
            </a:pPr>
            <a:r>
              <a:rPr lang="zh-CN" altLang="en-US" sz="2400" b="1" dirty="0">
                <a:gradFill>
                  <a:gsLst>
                    <a:gs pos="0">
                      <a:schemeClr val="accent1"/>
                    </a:gs>
                    <a:gs pos="97000">
                      <a:srgbClr val="C00000"/>
                    </a:gs>
                  </a:gsLst>
                  <a:path path="circle">
                    <a:fillToRect l="100000" t="100000"/>
                  </a:path>
                </a:gradFill>
                <a:latin typeface="+mj-ea"/>
                <a:ea typeface="+mj-ea"/>
              </a:rPr>
              <a:t>标题一</a:t>
            </a:r>
            <a:endParaRPr lang="en-US" altLang="zh-CN" sz="2400" b="1" dirty="0">
              <a:gradFill>
                <a:gsLst>
                  <a:gs pos="0">
                    <a:schemeClr val="accent1"/>
                  </a:gs>
                  <a:gs pos="97000">
                    <a:srgbClr val="C00000"/>
                  </a:gs>
                </a:gsLst>
                <a:path path="circle">
                  <a:fillToRect l="100000" t="100000"/>
                </a:path>
              </a:gradFill>
              <a:latin typeface="+mj-ea"/>
              <a:ea typeface="+mj-ea"/>
            </a:endParaRPr>
          </a:p>
          <a:p>
            <a:pPr>
              <a:lnSpc>
                <a:spcPct val="130000"/>
              </a:lnSpc>
              <a:spcBef>
                <a:spcPts val="600"/>
              </a:spcBef>
            </a:pPr>
            <a:r>
              <a:rPr lang="zh-CN" altLang="en-US" sz="1600" dirty="0"/>
              <a:t>学校坐落于历史悠久的文化古城泉城济南，在济南、威海两地办学，设立济南长清校区、无影山校区、东校区和威海校区</a:t>
            </a:r>
            <a:r>
              <a:rPr lang="en-US" altLang="zh-CN" sz="1600" dirty="0"/>
              <a:t>4</a:t>
            </a:r>
            <a:r>
              <a:rPr lang="zh-CN" altLang="en-US" sz="1600" dirty="0"/>
              <a:t>个校区，学校坐落于历史悠久的文化古城泉城济南。</a:t>
            </a:r>
          </a:p>
        </p:txBody>
      </p:sp>
      <p:graphicFrame>
        <p:nvGraphicFramePr>
          <p:cNvPr id="7" name="图表 6">
            <a:extLst>
              <a:ext uri="{FF2B5EF4-FFF2-40B4-BE49-F238E27FC236}">
                <a16:creationId xmlns:a16="http://schemas.microsoft.com/office/drawing/2014/main" id="{68CC2EE2-7DD6-54E0-D754-7AA4A2C43378}"/>
              </a:ext>
            </a:extLst>
          </p:cNvPr>
          <p:cNvGraphicFramePr/>
          <p:nvPr>
            <p:extLst>
              <p:ext uri="{D42A27DB-BD31-4B8C-83A1-F6EECF244321}">
                <p14:modId xmlns:p14="http://schemas.microsoft.com/office/powerpoint/2010/main" val="2385803581"/>
              </p:ext>
            </p:extLst>
          </p:nvPr>
        </p:nvGraphicFramePr>
        <p:xfrm>
          <a:off x="57010" y="1671614"/>
          <a:ext cx="4888542" cy="4386286"/>
        </p:xfrm>
        <a:graphic>
          <a:graphicData uri="http://schemas.openxmlformats.org/drawingml/2006/chart">
            <c:chart xmlns:c="http://schemas.openxmlformats.org/drawingml/2006/chart" xmlns:r="http://schemas.openxmlformats.org/officeDocument/2006/relationships" r:id="rId2"/>
          </a:graphicData>
        </a:graphic>
      </p:graphicFrame>
      <p:sp>
        <p:nvSpPr>
          <p:cNvPr id="9" name="矩形 8"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92368CAC-074C-1017-0004-11AB658D8709}"/>
              </a:ext>
            </a:extLst>
          </p:cNvPr>
          <p:cNvSpPr/>
          <p:nvPr/>
        </p:nvSpPr>
        <p:spPr>
          <a:xfrm>
            <a:off x="8543925" y="981075"/>
            <a:ext cx="3067374" cy="2540054"/>
          </a:xfrm>
          <a:prstGeom prst="rect">
            <a:avLst/>
          </a:prstGeom>
        </p:spPr>
        <p:txBody>
          <a:bodyPr wrap="square">
            <a:spAutoFit/>
          </a:bodyPr>
          <a:lstStyle/>
          <a:p>
            <a:pPr>
              <a:lnSpc>
                <a:spcPct val="130000"/>
              </a:lnSpc>
              <a:spcBef>
                <a:spcPts val="600"/>
              </a:spcBef>
            </a:pPr>
            <a:r>
              <a:rPr lang="zh-CN" altLang="en-US" sz="2400" b="1" dirty="0">
                <a:gradFill>
                  <a:gsLst>
                    <a:gs pos="0">
                      <a:schemeClr val="accent1"/>
                    </a:gs>
                    <a:gs pos="97000">
                      <a:srgbClr val="C00000"/>
                    </a:gs>
                  </a:gsLst>
                  <a:path path="circle">
                    <a:fillToRect l="100000" t="100000"/>
                  </a:path>
                </a:gradFill>
                <a:latin typeface="+mj-ea"/>
                <a:ea typeface="+mj-ea"/>
              </a:rPr>
              <a:t>标题二</a:t>
            </a:r>
            <a:endParaRPr lang="en-US" altLang="zh-CN" sz="2400" b="1" dirty="0">
              <a:gradFill>
                <a:gsLst>
                  <a:gs pos="0">
                    <a:schemeClr val="accent1"/>
                  </a:gs>
                  <a:gs pos="97000">
                    <a:srgbClr val="C00000"/>
                  </a:gs>
                </a:gsLst>
                <a:path path="circle">
                  <a:fillToRect l="100000" t="100000"/>
                </a:path>
              </a:gradFill>
              <a:latin typeface="+mj-ea"/>
              <a:ea typeface="+mj-ea"/>
            </a:endParaRPr>
          </a:p>
          <a:p>
            <a:pPr>
              <a:lnSpc>
                <a:spcPct val="130000"/>
              </a:lnSpc>
              <a:spcBef>
                <a:spcPts val="600"/>
              </a:spcBef>
            </a:pPr>
            <a:r>
              <a:rPr lang="zh-CN" altLang="en-US" sz="1600" dirty="0"/>
              <a:t>学校坐落于历史悠久的文化古城泉城济南，在济南、威海两地办学，设立济南长清校区、无影山校区、东校区和威海校区</a:t>
            </a:r>
            <a:r>
              <a:rPr lang="en-US" altLang="zh-CN" sz="1600" dirty="0"/>
              <a:t>4</a:t>
            </a:r>
            <a:r>
              <a:rPr lang="zh-CN" altLang="en-US" sz="1600" dirty="0"/>
              <a:t>个校区，学校坐落于历史悠久的文化古城泉城济南。</a:t>
            </a:r>
          </a:p>
        </p:txBody>
      </p:sp>
      <p:sp>
        <p:nvSpPr>
          <p:cNvPr id="11" name="矩形 10"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50D2E259-3254-BD3A-AC01-88492E73F972}"/>
              </a:ext>
            </a:extLst>
          </p:cNvPr>
          <p:cNvSpPr/>
          <p:nvPr/>
        </p:nvSpPr>
        <p:spPr>
          <a:xfrm>
            <a:off x="5466112" y="3568835"/>
            <a:ext cx="3067374" cy="1975541"/>
          </a:xfrm>
          <a:prstGeom prst="rect">
            <a:avLst/>
          </a:prstGeom>
        </p:spPr>
        <p:txBody>
          <a:bodyPr wrap="square">
            <a:spAutoFit/>
          </a:bodyPr>
          <a:lstStyle/>
          <a:p>
            <a:pPr>
              <a:lnSpc>
                <a:spcPct val="130000"/>
              </a:lnSpc>
              <a:spcBef>
                <a:spcPts val="600"/>
              </a:spcBef>
            </a:pPr>
            <a:r>
              <a:rPr lang="zh-CN" altLang="en-US" sz="2400" b="1" dirty="0">
                <a:gradFill>
                  <a:gsLst>
                    <a:gs pos="0">
                      <a:schemeClr val="accent1"/>
                    </a:gs>
                    <a:gs pos="97000">
                      <a:srgbClr val="C00000"/>
                    </a:gs>
                  </a:gsLst>
                  <a:path path="circle">
                    <a:fillToRect l="100000" t="100000"/>
                  </a:path>
                </a:gradFill>
                <a:latin typeface="+mj-ea"/>
                <a:ea typeface="+mj-ea"/>
              </a:rPr>
              <a:t>标题三</a:t>
            </a:r>
            <a:endParaRPr lang="en-US" altLang="zh-CN" sz="2400" b="1" dirty="0">
              <a:gradFill>
                <a:gsLst>
                  <a:gs pos="0">
                    <a:schemeClr val="accent1"/>
                  </a:gs>
                  <a:gs pos="97000">
                    <a:srgbClr val="C00000"/>
                  </a:gs>
                </a:gsLst>
                <a:path path="circle">
                  <a:fillToRect l="100000" t="100000"/>
                </a:path>
              </a:gradFill>
              <a:latin typeface="+mj-ea"/>
              <a:ea typeface="+mj-ea"/>
            </a:endParaRPr>
          </a:p>
          <a:p>
            <a:pPr>
              <a:lnSpc>
                <a:spcPct val="130000"/>
              </a:lnSpc>
              <a:spcBef>
                <a:spcPts val="600"/>
              </a:spcBef>
            </a:pPr>
            <a:r>
              <a:rPr lang="en-US" altLang="zh-CN" sz="1600" dirty="0"/>
              <a:t>51PPT</a:t>
            </a:r>
            <a:r>
              <a:rPr lang="zh-CN" altLang="en-US" sz="1600" dirty="0"/>
              <a:t>模板网，幻灯片演示模板及素材免费下载！</a:t>
            </a:r>
          </a:p>
          <a:p>
            <a:pPr>
              <a:lnSpc>
                <a:spcPct val="130000"/>
              </a:lnSpc>
              <a:spcBef>
                <a:spcPts val="600"/>
              </a:spcBef>
            </a:pPr>
            <a:r>
              <a:rPr lang="en-US" altLang="zh-CN" sz="1600" dirty="0"/>
              <a:t>51PPT</a:t>
            </a:r>
            <a:r>
              <a:rPr lang="zh-CN" altLang="en-US" sz="1600" dirty="0"/>
              <a:t>模板网 官网唯一网址：</a:t>
            </a:r>
            <a:r>
              <a:rPr lang="en-US" altLang="zh-CN" sz="1600" dirty="0"/>
              <a:t>www.51pptmoban.com</a:t>
            </a:r>
          </a:p>
        </p:txBody>
      </p:sp>
      <p:sp>
        <p:nvSpPr>
          <p:cNvPr id="13" name="矩形 12"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8D9F2D64-A586-5DD2-0F86-D58978321861}"/>
              </a:ext>
            </a:extLst>
          </p:cNvPr>
          <p:cNvSpPr/>
          <p:nvPr/>
        </p:nvSpPr>
        <p:spPr>
          <a:xfrm>
            <a:off x="8540858" y="3568835"/>
            <a:ext cx="3067374" cy="2540054"/>
          </a:xfrm>
          <a:prstGeom prst="rect">
            <a:avLst/>
          </a:prstGeom>
        </p:spPr>
        <p:txBody>
          <a:bodyPr wrap="square">
            <a:spAutoFit/>
          </a:bodyPr>
          <a:lstStyle/>
          <a:p>
            <a:pPr>
              <a:lnSpc>
                <a:spcPct val="130000"/>
              </a:lnSpc>
              <a:spcBef>
                <a:spcPts val="600"/>
              </a:spcBef>
            </a:pPr>
            <a:r>
              <a:rPr lang="zh-CN" altLang="en-US" sz="2400" b="1" dirty="0">
                <a:gradFill>
                  <a:gsLst>
                    <a:gs pos="0">
                      <a:schemeClr val="accent1"/>
                    </a:gs>
                    <a:gs pos="97000">
                      <a:srgbClr val="C00000"/>
                    </a:gs>
                  </a:gsLst>
                  <a:path path="circle">
                    <a:fillToRect l="100000" t="100000"/>
                  </a:path>
                </a:gradFill>
                <a:latin typeface="+mj-ea"/>
                <a:ea typeface="+mj-ea"/>
              </a:rPr>
              <a:t>标题四</a:t>
            </a:r>
            <a:endParaRPr lang="en-US" altLang="zh-CN" sz="2400" b="1" dirty="0">
              <a:gradFill>
                <a:gsLst>
                  <a:gs pos="0">
                    <a:schemeClr val="accent1"/>
                  </a:gs>
                  <a:gs pos="97000">
                    <a:srgbClr val="C00000"/>
                  </a:gs>
                </a:gsLst>
                <a:path path="circle">
                  <a:fillToRect l="100000" t="100000"/>
                </a:path>
              </a:gradFill>
              <a:latin typeface="+mj-ea"/>
              <a:ea typeface="+mj-ea"/>
            </a:endParaRPr>
          </a:p>
          <a:p>
            <a:pPr>
              <a:lnSpc>
                <a:spcPct val="130000"/>
              </a:lnSpc>
              <a:spcBef>
                <a:spcPts val="600"/>
              </a:spcBef>
            </a:pPr>
            <a:r>
              <a:rPr lang="zh-CN" altLang="en-US" sz="1600" dirty="0"/>
              <a:t>学校坐落于历史悠久的文化古城泉城济南，在济南、威海两地办学，设立济南长清校区、无影山校区、东校区和威海校区</a:t>
            </a:r>
            <a:r>
              <a:rPr lang="en-US" altLang="zh-CN" sz="1600" dirty="0"/>
              <a:t>4</a:t>
            </a:r>
            <a:r>
              <a:rPr lang="zh-CN" altLang="en-US" sz="1600" dirty="0"/>
              <a:t>个校区，学校坐落于历史悠久的文化古城泉城济南。</a:t>
            </a:r>
          </a:p>
        </p:txBody>
      </p:sp>
      <p:cxnSp>
        <p:nvCxnSpPr>
          <p:cNvPr id="15" name="直接连接符 14">
            <a:extLst>
              <a:ext uri="{FF2B5EF4-FFF2-40B4-BE49-F238E27FC236}">
                <a16:creationId xmlns:a16="http://schemas.microsoft.com/office/drawing/2014/main" id="{5DE68611-52CA-4CB0-E6A1-E1FBB43D6305}"/>
              </a:ext>
            </a:extLst>
          </p:cNvPr>
          <p:cNvCxnSpPr>
            <a:cxnSpLocks/>
          </p:cNvCxnSpPr>
          <p:nvPr/>
        </p:nvCxnSpPr>
        <p:spPr>
          <a:xfrm>
            <a:off x="5610387" y="3568835"/>
            <a:ext cx="5870790" cy="0"/>
          </a:xfrm>
          <a:prstGeom prst="line">
            <a:avLst/>
          </a:prstGeom>
          <a:ln>
            <a:solidFill>
              <a:srgbClr val="A2A5D0"/>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17764577-E889-F77A-B601-F151E20638FB}"/>
              </a:ext>
            </a:extLst>
          </p:cNvPr>
          <p:cNvCxnSpPr>
            <a:cxnSpLocks/>
          </p:cNvCxnSpPr>
          <p:nvPr/>
        </p:nvCxnSpPr>
        <p:spPr>
          <a:xfrm>
            <a:off x="8543925" y="1080198"/>
            <a:ext cx="0" cy="4889715"/>
          </a:xfrm>
          <a:prstGeom prst="line">
            <a:avLst/>
          </a:prstGeom>
          <a:ln>
            <a:solidFill>
              <a:srgbClr val="A2A5D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44189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BEF3996-AF6B-2194-F625-3EDE11084B23}"/>
              </a:ext>
            </a:extLst>
          </p:cNvPr>
          <p:cNvSpPr>
            <a:spLocks noGrp="1"/>
          </p:cNvSpPr>
          <p:nvPr>
            <p:ph type="body" sz="quarter" idx="10"/>
          </p:nvPr>
        </p:nvSpPr>
        <p:spPr/>
        <p:txBody>
          <a:bodyPr/>
          <a:lstStyle/>
          <a:p>
            <a:endParaRPr lang="zh-CN" altLang="en-US"/>
          </a:p>
        </p:txBody>
      </p:sp>
      <p:sp>
        <p:nvSpPr>
          <p:cNvPr id="3" name="文本占位符 2">
            <a:extLst>
              <a:ext uri="{FF2B5EF4-FFF2-40B4-BE49-F238E27FC236}">
                <a16:creationId xmlns:a16="http://schemas.microsoft.com/office/drawing/2014/main" id="{ED791639-F5D0-2048-B5B5-3573197E5900}"/>
              </a:ext>
            </a:extLst>
          </p:cNvPr>
          <p:cNvSpPr>
            <a:spLocks noGrp="1"/>
          </p:cNvSpPr>
          <p:nvPr>
            <p:ph type="body" sz="quarter" idx="11"/>
          </p:nvPr>
        </p:nvSpPr>
        <p:spPr/>
        <p:txBody>
          <a:bodyPr/>
          <a:lstStyle/>
          <a:p>
            <a:r>
              <a:rPr lang="en-US" altLang="zh-CN" dirty="0"/>
              <a:t>02</a:t>
            </a:r>
            <a:endParaRPr lang="zh-CN" altLang="en-US" dirty="0"/>
          </a:p>
        </p:txBody>
      </p:sp>
      <p:pic>
        <p:nvPicPr>
          <p:cNvPr id="33" name="图片 32" descr="花园里有房子&#10;&#10;描述已自动生成">
            <a:extLst>
              <a:ext uri="{FF2B5EF4-FFF2-40B4-BE49-F238E27FC236}">
                <a16:creationId xmlns:a16="http://schemas.microsoft.com/office/drawing/2014/main" id="{F8CDA4B8-6F84-4AB7-C8EB-2FF3E5B88A78}"/>
              </a:ext>
            </a:extLst>
          </p:cNvPr>
          <p:cNvPicPr>
            <a:picLocks noChangeAspect="1"/>
          </p:cNvPicPr>
          <p:nvPr>
            <p:custDataLst>
              <p:tags r:id="rId1"/>
            </p:custDataLst>
          </p:nvPr>
        </p:nvPicPr>
        <p:blipFill rotWithShape="1">
          <a:blip r:embed="rId18">
            <a:extLst>
              <a:ext uri="{28A0092B-C50C-407E-A947-70E740481C1C}">
                <a14:useLocalDpi xmlns:a14="http://schemas.microsoft.com/office/drawing/2010/main" val="0"/>
              </a:ext>
            </a:extLst>
          </a:blip>
          <a:srcRect b="24438"/>
          <a:stretch/>
        </p:blipFill>
        <p:spPr>
          <a:xfrm>
            <a:off x="8793999" y="1191159"/>
            <a:ext cx="2378632" cy="2368801"/>
          </a:xfrm>
          <a:prstGeom prst="rect">
            <a:avLst/>
          </a:prstGeom>
          <a:effectLst/>
        </p:spPr>
      </p:pic>
      <p:pic>
        <p:nvPicPr>
          <p:cNvPr id="31" name="图片 30" descr="建筑与房屋的城市空拍图&#10;&#10;描述已自动生成">
            <a:extLst>
              <a:ext uri="{FF2B5EF4-FFF2-40B4-BE49-F238E27FC236}">
                <a16:creationId xmlns:a16="http://schemas.microsoft.com/office/drawing/2014/main" id="{754B286B-A456-3795-28A7-53A77FBF1D4D}"/>
              </a:ext>
            </a:extLst>
          </p:cNvPr>
          <p:cNvPicPr>
            <a:picLocks noChangeAspect="1"/>
          </p:cNvPicPr>
          <p:nvPr>
            <p:custDataLst>
              <p:tags r:id="rId2"/>
            </p:custDataLst>
          </p:nvPr>
        </p:nvPicPr>
        <p:blipFill rotWithShape="1">
          <a:blip r:embed="rId19">
            <a:extLst>
              <a:ext uri="{BEBA8EAE-BF5A-486C-A8C5-ECC9F3942E4B}">
                <a14:imgProps xmlns:a14="http://schemas.microsoft.com/office/drawing/2010/main">
                  <a14:imgLayer r:embed="rId20">
                    <a14:imgEffect>
                      <a14:brightnessContrast bright="25000"/>
                    </a14:imgEffect>
                  </a14:imgLayer>
                </a14:imgProps>
              </a:ext>
              <a:ext uri="{28A0092B-C50C-407E-A947-70E740481C1C}">
                <a14:useLocalDpi xmlns:a14="http://schemas.microsoft.com/office/drawing/2010/main" val="0"/>
              </a:ext>
            </a:extLst>
          </a:blip>
          <a:srcRect l="19221" r="9422"/>
          <a:stretch/>
        </p:blipFill>
        <p:spPr>
          <a:xfrm>
            <a:off x="6206428" y="1193100"/>
            <a:ext cx="2368198" cy="2368800"/>
          </a:xfrm>
          <a:prstGeom prst="rect">
            <a:avLst/>
          </a:prstGeom>
          <a:effectLst/>
        </p:spPr>
      </p:pic>
      <p:grpSp>
        <p:nvGrpSpPr>
          <p:cNvPr id="4" name="组合 3">
            <a:extLst>
              <a:ext uri="{FF2B5EF4-FFF2-40B4-BE49-F238E27FC236}">
                <a16:creationId xmlns:a16="http://schemas.microsoft.com/office/drawing/2014/main" id="{6E44ECB8-1361-1839-9F25-7E3903F76E59}"/>
              </a:ext>
            </a:extLst>
          </p:cNvPr>
          <p:cNvGrpSpPr/>
          <p:nvPr/>
        </p:nvGrpSpPr>
        <p:grpSpPr>
          <a:xfrm>
            <a:off x="1019366" y="3774515"/>
            <a:ext cx="2368798" cy="2455143"/>
            <a:chOff x="910098" y="1291296"/>
            <a:chExt cx="1570015" cy="2300183"/>
          </a:xfrm>
        </p:grpSpPr>
        <p:sp>
          <p:nvSpPr>
            <p:cNvPr id="5" name="矩形 4"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F9EDED9C-2BF4-2F62-8408-9A01A7C2B4F7}"/>
                </a:ext>
              </a:extLst>
            </p:cNvPr>
            <p:cNvSpPr/>
            <p:nvPr>
              <p:custDataLst>
                <p:tags r:id="rId14"/>
              </p:custDataLst>
            </p:nvPr>
          </p:nvSpPr>
          <p:spPr>
            <a:xfrm>
              <a:off x="965441" y="1656784"/>
              <a:ext cx="1459332" cy="1812928"/>
            </a:xfrm>
            <a:prstGeom prst="rect">
              <a:avLst/>
            </a:prstGeom>
            <a:effectLst/>
          </p:spPr>
          <p:txBody>
            <a:bodyPr wrap="square" lIns="85954" tIns="42977" rIns="85954" bIns="42977">
              <a:spAutoFit/>
            </a:bodyPr>
            <a:lstStyle/>
            <a:p>
              <a:pPr algn="just">
                <a:lnSpc>
                  <a:spcPct val="120000"/>
                </a:lnSpc>
                <a:spcBef>
                  <a:spcPts val="600"/>
                </a:spcBef>
              </a:pPr>
              <a:r>
                <a:rPr lang="zh-CN" altLang="en-US" sz="1692" dirty="0">
                  <a:solidFill>
                    <a:schemeClr val="tx1">
                      <a:lumMod val="85000"/>
                      <a:lumOff val="15000"/>
                    </a:schemeClr>
                  </a:solidFill>
                  <a:latin typeface="+mn-ea"/>
                </a:rPr>
                <a:t>学校坐落于历史悠久的文化古城泉</a:t>
              </a:r>
              <a:r>
                <a:rPr lang="zh-CN" altLang="en-US" sz="1692">
                  <a:solidFill>
                    <a:schemeClr val="tx1">
                      <a:lumMod val="85000"/>
                      <a:lumOff val="15000"/>
                    </a:schemeClr>
                  </a:solidFill>
                  <a:latin typeface="+mn-ea"/>
                </a:rPr>
                <a:t>城济南在</a:t>
              </a:r>
              <a:r>
                <a:rPr lang="zh-CN" altLang="en-US" sz="1692" dirty="0">
                  <a:solidFill>
                    <a:schemeClr val="tx1">
                      <a:lumMod val="85000"/>
                      <a:lumOff val="15000"/>
                    </a:schemeClr>
                  </a:solidFill>
                  <a:latin typeface="+mn-ea"/>
                </a:rPr>
                <a:t>济南、威海两地办学，设立济南长清校区、无影山校区、东校区和威海校区</a:t>
              </a:r>
              <a:r>
                <a:rPr lang="en-US" altLang="zh-CN" sz="1692" dirty="0">
                  <a:solidFill>
                    <a:schemeClr val="tx1">
                      <a:lumMod val="85000"/>
                      <a:lumOff val="15000"/>
                    </a:schemeClr>
                  </a:solidFill>
                  <a:latin typeface="+mn-ea"/>
                </a:rPr>
                <a:t>4</a:t>
              </a:r>
              <a:r>
                <a:rPr lang="zh-CN" altLang="en-US" sz="1692" dirty="0">
                  <a:solidFill>
                    <a:schemeClr val="tx1">
                      <a:lumMod val="85000"/>
                      <a:lumOff val="15000"/>
                    </a:schemeClr>
                  </a:solidFill>
                  <a:latin typeface="+mn-ea"/>
                </a:rPr>
                <a:t>个</a:t>
              </a:r>
              <a:endParaRPr lang="en-US" altLang="zh-CN" sz="1692" dirty="0">
                <a:solidFill>
                  <a:schemeClr val="tx1">
                    <a:lumMod val="85000"/>
                    <a:lumOff val="15000"/>
                  </a:schemeClr>
                </a:solidFill>
                <a:latin typeface="+mn-ea"/>
              </a:endParaRPr>
            </a:p>
          </p:txBody>
        </p:sp>
        <p:sp>
          <p:nvSpPr>
            <p:cNvPr id="6" name="矩形: 圆角 5">
              <a:extLst>
                <a:ext uri="{FF2B5EF4-FFF2-40B4-BE49-F238E27FC236}">
                  <a16:creationId xmlns:a16="http://schemas.microsoft.com/office/drawing/2014/main" id="{CAA2BD81-744E-CAEA-22C1-A1A5B8A89E6B}"/>
                </a:ext>
              </a:extLst>
            </p:cNvPr>
            <p:cNvSpPr/>
            <p:nvPr>
              <p:custDataLst>
                <p:tags r:id="rId15"/>
              </p:custDataLst>
            </p:nvPr>
          </p:nvSpPr>
          <p:spPr>
            <a:xfrm>
              <a:off x="910098" y="1291297"/>
              <a:ext cx="1570015" cy="2300182"/>
            </a:xfrm>
            <a:prstGeom prst="roundRect">
              <a:avLst>
                <a:gd name="adj" fmla="val 0"/>
              </a:avLst>
            </a:prstGeom>
            <a:noFill/>
            <a:ln w="17907">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85954" tIns="42977" rIns="85954" bIns="42977" rtlCol="0" anchor="ctr"/>
            <a:lstStyle/>
            <a:p>
              <a:pPr algn="ctr"/>
              <a:endParaRPr lang="zh-CN" altLang="en-US" sz="1692"/>
            </a:p>
          </p:txBody>
        </p:sp>
        <p:sp>
          <p:nvSpPr>
            <p:cNvPr id="7" name="矩形: 剪去单角 6">
              <a:extLst>
                <a:ext uri="{FF2B5EF4-FFF2-40B4-BE49-F238E27FC236}">
                  <a16:creationId xmlns:a16="http://schemas.microsoft.com/office/drawing/2014/main" id="{60DF74FA-1333-D99D-C228-D6D5B8D74BC1}"/>
                </a:ext>
              </a:extLst>
            </p:cNvPr>
            <p:cNvSpPr/>
            <p:nvPr>
              <p:custDataLst>
                <p:tags r:id="rId16"/>
              </p:custDataLst>
            </p:nvPr>
          </p:nvSpPr>
          <p:spPr>
            <a:xfrm flipH="1">
              <a:off x="910098" y="1291296"/>
              <a:ext cx="744803" cy="332808"/>
            </a:xfrm>
            <a:prstGeom prst="snip1Rect">
              <a:avLst>
                <a:gd name="adj" fmla="val 0"/>
              </a:avLst>
            </a:prstGeom>
            <a:gradFill>
              <a:gsLst>
                <a:gs pos="0">
                  <a:schemeClr val="accent1"/>
                </a:gs>
                <a:gs pos="97000">
                  <a:srgbClr val="C00000"/>
                </a:gs>
              </a:gsLst>
              <a:path path="circle">
                <a:fillToRect l="100000" t="100000"/>
              </a:path>
            </a:gradFill>
            <a:ln>
              <a:noFill/>
            </a:ln>
            <a:effectLst>
              <a:outerShdw blurRad="310388" dist="17907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5954" tIns="42977" rIns="85954" bIns="42977" rtlCol="0" anchor="ctr"/>
            <a:lstStyle/>
            <a:p>
              <a:pPr algn="ctr"/>
              <a:r>
                <a:rPr lang="zh-CN" altLang="en-US" sz="2256" b="1" dirty="0">
                  <a:latin typeface="+mj-ea"/>
                  <a:ea typeface="+mj-ea"/>
                </a:rPr>
                <a:t>标题一</a:t>
              </a:r>
            </a:p>
          </p:txBody>
        </p:sp>
      </p:grpSp>
      <p:grpSp>
        <p:nvGrpSpPr>
          <p:cNvPr id="12" name="组合 11">
            <a:extLst>
              <a:ext uri="{FF2B5EF4-FFF2-40B4-BE49-F238E27FC236}">
                <a16:creationId xmlns:a16="http://schemas.microsoft.com/office/drawing/2014/main" id="{85A37016-A9B8-E6CE-41B5-F1EF78391E0F}"/>
              </a:ext>
            </a:extLst>
          </p:cNvPr>
          <p:cNvGrpSpPr/>
          <p:nvPr/>
        </p:nvGrpSpPr>
        <p:grpSpPr>
          <a:xfrm>
            <a:off x="3614189" y="3774515"/>
            <a:ext cx="2368798" cy="2455143"/>
            <a:chOff x="800323" y="1291296"/>
            <a:chExt cx="1570015" cy="2300183"/>
          </a:xfrm>
        </p:grpSpPr>
        <p:sp>
          <p:nvSpPr>
            <p:cNvPr id="13" name="矩形 12"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549686F6-570D-95F0-1376-A5ECB7E9F91D}"/>
                </a:ext>
              </a:extLst>
            </p:cNvPr>
            <p:cNvSpPr/>
            <p:nvPr>
              <p:custDataLst>
                <p:tags r:id="rId11"/>
              </p:custDataLst>
            </p:nvPr>
          </p:nvSpPr>
          <p:spPr>
            <a:xfrm>
              <a:off x="855664" y="1656784"/>
              <a:ext cx="1459332" cy="1812928"/>
            </a:xfrm>
            <a:prstGeom prst="rect">
              <a:avLst/>
            </a:prstGeom>
            <a:effectLst/>
          </p:spPr>
          <p:txBody>
            <a:bodyPr wrap="square" lIns="85954" tIns="42977" rIns="85954" bIns="42977">
              <a:spAutoFit/>
            </a:bodyPr>
            <a:lstStyle/>
            <a:p>
              <a:pPr algn="just">
                <a:lnSpc>
                  <a:spcPct val="120000"/>
                </a:lnSpc>
                <a:spcBef>
                  <a:spcPts val="600"/>
                </a:spcBef>
              </a:pPr>
              <a:r>
                <a:rPr lang="zh-CN" altLang="en-US" sz="1692" dirty="0">
                  <a:solidFill>
                    <a:schemeClr val="tx1">
                      <a:lumMod val="85000"/>
                      <a:lumOff val="15000"/>
                    </a:schemeClr>
                  </a:solidFill>
                  <a:latin typeface="+mn-ea"/>
                </a:rPr>
                <a:t>学校坐落于历史悠久的文化古城泉</a:t>
              </a:r>
              <a:r>
                <a:rPr lang="zh-CN" altLang="en-US" sz="1692">
                  <a:solidFill>
                    <a:schemeClr val="tx1">
                      <a:lumMod val="85000"/>
                      <a:lumOff val="15000"/>
                    </a:schemeClr>
                  </a:solidFill>
                  <a:latin typeface="+mn-ea"/>
                </a:rPr>
                <a:t>城济南在</a:t>
              </a:r>
              <a:r>
                <a:rPr lang="zh-CN" altLang="en-US" sz="1692" dirty="0">
                  <a:solidFill>
                    <a:schemeClr val="tx1">
                      <a:lumMod val="85000"/>
                      <a:lumOff val="15000"/>
                    </a:schemeClr>
                  </a:solidFill>
                  <a:latin typeface="+mn-ea"/>
                </a:rPr>
                <a:t>济南、威海两地办学，设立济南长清校区、无影山校区、东校区和威海校区</a:t>
              </a:r>
              <a:r>
                <a:rPr lang="en-US" altLang="zh-CN" sz="1692" dirty="0">
                  <a:solidFill>
                    <a:schemeClr val="tx1">
                      <a:lumMod val="85000"/>
                      <a:lumOff val="15000"/>
                    </a:schemeClr>
                  </a:solidFill>
                  <a:latin typeface="+mn-ea"/>
                </a:rPr>
                <a:t>4</a:t>
              </a:r>
              <a:r>
                <a:rPr lang="zh-CN" altLang="en-US" sz="1692" dirty="0">
                  <a:solidFill>
                    <a:schemeClr val="tx1">
                      <a:lumMod val="85000"/>
                      <a:lumOff val="15000"/>
                    </a:schemeClr>
                  </a:solidFill>
                  <a:latin typeface="+mn-ea"/>
                </a:rPr>
                <a:t>个</a:t>
              </a:r>
            </a:p>
          </p:txBody>
        </p:sp>
        <p:sp>
          <p:nvSpPr>
            <p:cNvPr id="14" name="矩形: 圆角 13">
              <a:extLst>
                <a:ext uri="{FF2B5EF4-FFF2-40B4-BE49-F238E27FC236}">
                  <a16:creationId xmlns:a16="http://schemas.microsoft.com/office/drawing/2014/main" id="{AB0B4F12-D93E-783C-4969-AC5C0727519A}"/>
                </a:ext>
              </a:extLst>
            </p:cNvPr>
            <p:cNvSpPr/>
            <p:nvPr>
              <p:custDataLst>
                <p:tags r:id="rId12"/>
              </p:custDataLst>
            </p:nvPr>
          </p:nvSpPr>
          <p:spPr>
            <a:xfrm>
              <a:off x="800323" y="1291297"/>
              <a:ext cx="1570015" cy="2300182"/>
            </a:xfrm>
            <a:prstGeom prst="roundRect">
              <a:avLst>
                <a:gd name="adj" fmla="val 0"/>
              </a:avLst>
            </a:prstGeom>
            <a:noFill/>
            <a:ln w="17907">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85954" tIns="42977" rIns="85954" bIns="42977" rtlCol="0" anchor="ctr"/>
            <a:lstStyle/>
            <a:p>
              <a:pPr algn="ctr"/>
              <a:endParaRPr lang="zh-CN" altLang="en-US" sz="1692" dirty="0"/>
            </a:p>
          </p:txBody>
        </p:sp>
        <p:sp>
          <p:nvSpPr>
            <p:cNvPr id="15" name="矩形: 剪去单角 14">
              <a:extLst>
                <a:ext uri="{FF2B5EF4-FFF2-40B4-BE49-F238E27FC236}">
                  <a16:creationId xmlns:a16="http://schemas.microsoft.com/office/drawing/2014/main" id="{D38B56BB-6F9E-C265-969D-87FC88207534}"/>
                </a:ext>
              </a:extLst>
            </p:cNvPr>
            <p:cNvSpPr/>
            <p:nvPr>
              <p:custDataLst>
                <p:tags r:id="rId13"/>
              </p:custDataLst>
            </p:nvPr>
          </p:nvSpPr>
          <p:spPr>
            <a:xfrm flipH="1">
              <a:off x="800323" y="1291296"/>
              <a:ext cx="744803" cy="332808"/>
            </a:xfrm>
            <a:prstGeom prst="snip1Rect">
              <a:avLst>
                <a:gd name="adj" fmla="val 0"/>
              </a:avLst>
            </a:prstGeom>
            <a:gradFill>
              <a:gsLst>
                <a:gs pos="0">
                  <a:schemeClr val="accent1"/>
                </a:gs>
                <a:gs pos="97000">
                  <a:srgbClr val="C00000"/>
                </a:gs>
              </a:gsLst>
              <a:path path="circle">
                <a:fillToRect l="100000" t="100000"/>
              </a:path>
            </a:gradFill>
            <a:ln>
              <a:noFill/>
            </a:ln>
            <a:effectLst>
              <a:outerShdw blurRad="310388" dist="17907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5954" tIns="42977" rIns="85954" bIns="42977" rtlCol="0" anchor="ctr"/>
            <a:lstStyle/>
            <a:p>
              <a:pPr algn="ctr"/>
              <a:r>
                <a:rPr lang="zh-CN" altLang="en-US" sz="2256" b="1" dirty="0">
                  <a:latin typeface="+mj-ea"/>
                  <a:ea typeface="+mj-ea"/>
                </a:rPr>
                <a:t>标题二</a:t>
              </a:r>
            </a:p>
          </p:txBody>
        </p:sp>
      </p:grpSp>
      <p:grpSp>
        <p:nvGrpSpPr>
          <p:cNvPr id="16" name="组合 15">
            <a:extLst>
              <a:ext uri="{FF2B5EF4-FFF2-40B4-BE49-F238E27FC236}">
                <a16:creationId xmlns:a16="http://schemas.microsoft.com/office/drawing/2014/main" id="{086CCCD7-E739-AF6B-2E44-137E255C0A96}"/>
              </a:ext>
            </a:extLst>
          </p:cNvPr>
          <p:cNvGrpSpPr/>
          <p:nvPr/>
        </p:nvGrpSpPr>
        <p:grpSpPr>
          <a:xfrm>
            <a:off x="6209011" y="3774515"/>
            <a:ext cx="2368799" cy="2455143"/>
            <a:chOff x="690544" y="1291296"/>
            <a:chExt cx="1570017" cy="2300183"/>
          </a:xfrm>
        </p:grpSpPr>
        <p:sp>
          <p:nvSpPr>
            <p:cNvPr id="17" name="矩形 16"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DEA21E2E-37D8-5163-FC26-2CE97F229295}"/>
                </a:ext>
              </a:extLst>
            </p:cNvPr>
            <p:cNvSpPr/>
            <p:nvPr>
              <p:custDataLst>
                <p:tags r:id="rId8"/>
              </p:custDataLst>
            </p:nvPr>
          </p:nvSpPr>
          <p:spPr>
            <a:xfrm>
              <a:off x="745886" y="1768731"/>
              <a:ext cx="1459333" cy="1345313"/>
            </a:xfrm>
            <a:prstGeom prst="rect">
              <a:avLst/>
            </a:prstGeom>
            <a:effectLst/>
          </p:spPr>
          <p:txBody>
            <a:bodyPr wrap="square" lIns="85954" tIns="42977" rIns="85954" bIns="42977">
              <a:spAutoFit/>
            </a:bodyPr>
            <a:lstStyle/>
            <a:p>
              <a:pPr>
                <a:lnSpc>
                  <a:spcPct val="120000"/>
                </a:lnSpc>
                <a:spcBef>
                  <a:spcPts val="600"/>
                </a:spcBef>
              </a:pPr>
              <a:r>
                <a:rPr lang="en-US" altLang="zh-CN" sz="1400" dirty="0">
                  <a:solidFill>
                    <a:schemeClr val="tx1">
                      <a:lumMod val="85000"/>
                      <a:lumOff val="15000"/>
                    </a:schemeClr>
                  </a:solidFill>
                  <a:latin typeface="+mn-ea"/>
                </a:rPr>
                <a:t>51PPT</a:t>
              </a:r>
              <a:r>
                <a:rPr lang="zh-CN" altLang="en-US" sz="1400" dirty="0">
                  <a:solidFill>
                    <a:schemeClr val="tx1">
                      <a:lumMod val="85000"/>
                      <a:lumOff val="15000"/>
                    </a:schemeClr>
                  </a:solidFill>
                  <a:latin typeface="+mn-ea"/>
                </a:rPr>
                <a:t>模板网，幻灯片演示模板及素材免费下载！</a:t>
              </a:r>
            </a:p>
            <a:p>
              <a:pPr>
                <a:lnSpc>
                  <a:spcPct val="120000"/>
                </a:lnSpc>
                <a:spcBef>
                  <a:spcPts val="600"/>
                </a:spcBef>
              </a:pPr>
              <a:r>
                <a:rPr lang="en-US" altLang="zh-CN" sz="1400" dirty="0">
                  <a:solidFill>
                    <a:schemeClr val="tx1">
                      <a:lumMod val="85000"/>
                      <a:lumOff val="15000"/>
                    </a:schemeClr>
                  </a:solidFill>
                  <a:latin typeface="+mn-ea"/>
                </a:rPr>
                <a:t>51PPT</a:t>
              </a:r>
              <a:r>
                <a:rPr lang="zh-CN" altLang="en-US" sz="1400" dirty="0">
                  <a:solidFill>
                    <a:schemeClr val="tx1">
                      <a:lumMod val="85000"/>
                      <a:lumOff val="15000"/>
                    </a:schemeClr>
                  </a:solidFill>
                  <a:latin typeface="+mn-ea"/>
                </a:rPr>
                <a:t>模板网 官网唯一网址：</a:t>
              </a:r>
              <a:r>
                <a:rPr lang="en-US" altLang="zh-CN" sz="1400" dirty="0">
                  <a:solidFill>
                    <a:schemeClr val="tx1">
                      <a:lumMod val="85000"/>
                      <a:lumOff val="15000"/>
                    </a:schemeClr>
                  </a:solidFill>
                  <a:latin typeface="+mn-ea"/>
                </a:rPr>
                <a:t>www.51pptmoban.com</a:t>
              </a:r>
            </a:p>
          </p:txBody>
        </p:sp>
        <p:sp>
          <p:nvSpPr>
            <p:cNvPr id="18" name="矩形: 圆角 17">
              <a:extLst>
                <a:ext uri="{FF2B5EF4-FFF2-40B4-BE49-F238E27FC236}">
                  <a16:creationId xmlns:a16="http://schemas.microsoft.com/office/drawing/2014/main" id="{A2655858-9EDE-58A2-1E88-8F9330F43DD2}"/>
                </a:ext>
              </a:extLst>
            </p:cNvPr>
            <p:cNvSpPr/>
            <p:nvPr>
              <p:custDataLst>
                <p:tags r:id="rId9"/>
              </p:custDataLst>
            </p:nvPr>
          </p:nvSpPr>
          <p:spPr>
            <a:xfrm>
              <a:off x="690544" y="1291297"/>
              <a:ext cx="1570017" cy="2300182"/>
            </a:xfrm>
            <a:prstGeom prst="roundRect">
              <a:avLst>
                <a:gd name="adj" fmla="val 0"/>
              </a:avLst>
            </a:prstGeom>
            <a:noFill/>
            <a:ln w="17907">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85954" tIns="42977" rIns="85954" bIns="42977" rtlCol="0" anchor="ctr"/>
            <a:lstStyle/>
            <a:p>
              <a:pPr algn="ctr"/>
              <a:endParaRPr lang="zh-CN" altLang="en-US" sz="1692" dirty="0"/>
            </a:p>
          </p:txBody>
        </p:sp>
        <p:sp>
          <p:nvSpPr>
            <p:cNvPr id="19" name="矩形: 剪去单角 18">
              <a:extLst>
                <a:ext uri="{FF2B5EF4-FFF2-40B4-BE49-F238E27FC236}">
                  <a16:creationId xmlns:a16="http://schemas.microsoft.com/office/drawing/2014/main" id="{265362C7-A6DF-593E-A384-88CB751C7C3C}"/>
                </a:ext>
              </a:extLst>
            </p:cNvPr>
            <p:cNvSpPr/>
            <p:nvPr>
              <p:custDataLst>
                <p:tags r:id="rId10"/>
              </p:custDataLst>
            </p:nvPr>
          </p:nvSpPr>
          <p:spPr>
            <a:xfrm flipH="1">
              <a:off x="690544" y="1291296"/>
              <a:ext cx="744803" cy="332808"/>
            </a:xfrm>
            <a:prstGeom prst="snip1Rect">
              <a:avLst>
                <a:gd name="adj" fmla="val 0"/>
              </a:avLst>
            </a:prstGeom>
            <a:gradFill>
              <a:gsLst>
                <a:gs pos="0">
                  <a:schemeClr val="accent1"/>
                </a:gs>
                <a:gs pos="97000">
                  <a:srgbClr val="C00000"/>
                </a:gs>
              </a:gsLst>
              <a:path path="circle">
                <a:fillToRect l="100000" t="100000"/>
              </a:path>
            </a:gradFill>
            <a:ln>
              <a:noFill/>
            </a:ln>
            <a:effectLst>
              <a:outerShdw blurRad="310388" dist="17907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5954" tIns="42977" rIns="85954" bIns="42977" rtlCol="0" anchor="ctr"/>
            <a:lstStyle/>
            <a:p>
              <a:pPr algn="ctr"/>
              <a:r>
                <a:rPr lang="zh-CN" altLang="en-US" sz="2256" b="1" dirty="0">
                  <a:latin typeface="+mj-ea"/>
                  <a:ea typeface="+mj-ea"/>
                </a:rPr>
                <a:t>标题三</a:t>
              </a:r>
            </a:p>
          </p:txBody>
        </p:sp>
      </p:grpSp>
      <p:grpSp>
        <p:nvGrpSpPr>
          <p:cNvPr id="20" name="组合 19">
            <a:extLst>
              <a:ext uri="{FF2B5EF4-FFF2-40B4-BE49-F238E27FC236}">
                <a16:creationId xmlns:a16="http://schemas.microsoft.com/office/drawing/2014/main" id="{CB692690-6B8A-59AF-45E2-474EF87D0165}"/>
              </a:ext>
            </a:extLst>
          </p:cNvPr>
          <p:cNvGrpSpPr/>
          <p:nvPr/>
        </p:nvGrpSpPr>
        <p:grpSpPr>
          <a:xfrm>
            <a:off x="8803832" y="3774515"/>
            <a:ext cx="2368799" cy="2455143"/>
            <a:chOff x="580769" y="1291296"/>
            <a:chExt cx="1570017" cy="2300183"/>
          </a:xfrm>
        </p:grpSpPr>
        <p:sp>
          <p:nvSpPr>
            <p:cNvPr id="21" name="矩形 20"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9B1176B6-8138-DBC6-2564-7003261709A8}"/>
                </a:ext>
              </a:extLst>
            </p:cNvPr>
            <p:cNvSpPr/>
            <p:nvPr>
              <p:custDataLst>
                <p:tags r:id="rId5"/>
              </p:custDataLst>
            </p:nvPr>
          </p:nvSpPr>
          <p:spPr>
            <a:xfrm>
              <a:off x="636111" y="1656784"/>
              <a:ext cx="1459333" cy="1812928"/>
            </a:xfrm>
            <a:prstGeom prst="rect">
              <a:avLst/>
            </a:prstGeom>
            <a:effectLst/>
          </p:spPr>
          <p:txBody>
            <a:bodyPr wrap="square" lIns="85954" tIns="42977" rIns="85954" bIns="42977">
              <a:spAutoFit/>
            </a:bodyPr>
            <a:lstStyle/>
            <a:p>
              <a:pPr algn="just">
                <a:lnSpc>
                  <a:spcPct val="120000"/>
                </a:lnSpc>
                <a:spcBef>
                  <a:spcPts val="600"/>
                </a:spcBef>
              </a:pPr>
              <a:r>
                <a:rPr lang="zh-CN" altLang="en-US" sz="1692" dirty="0">
                  <a:solidFill>
                    <a:schemeClr val="tx1">
                      <a:lumMod val="85000"/>
                      <a:lumOff val="15000"/>
                    </a:schemeClr>
                  </a:solidFill>
                  <a:latin typeface="+mn-ea"/>
                </a:rPr>
                <a:t>学校坐落于历史悠久的文化古城泉</a:t>
              </a:r>
              <a:r>
                <a:rPr lang="zh-CN" altLang="en-US" sz="1692">
                  <a:solidFill>
                    <a:schemeClr val="tx1">
                      <a:lumMod val="85000"/>
                      <a:lumOff val="15000"/>
                    </a:schemeClr>
                  </a:solidFill>
                  <a:latin typeface="+mn-ea"/>
                </a:rPr>
                <a:t>城济南在</a:t>
              </a:r>
              <a:r>
                <a:rPr lang="zh-CN" altLang="en-US" sz="1692" dirty="0">
                  <a:solidFill>
                    <a:schemeClr val="tx1">
                      <a:lumMod val="85000"/>
                      <a:lumOff val="15000"/>
                    </a:schemeClr>
                  </a:solidFill>
                  <a:latin typeface="+mn-ea"/>
                </a:rPr>
                <a:t>济南、威海两地办学，设立济南长清校区、无影山校区、东校区和威海校区</a:t>
              </a:r>
              <a:r>
                <a:rPr lang="en-US" altLang="zh-CN" sz="1692" dirty="0">
                  <a:solidFill>
                    <a:schemeClr val="tx1">
                      <a:lumMod val="85000"/>
                      <a:lumOff val="15000"/>
                    </a:schemeClr>
                  </a:solidFill>
                  <a:latin typeface="+mn-ea"/>
                </a:rPr>
                <a:t>4</a:t>
              </a:r>
              <a:r>
                <a:rPr lang="zh-CN" altLang="en-US" sz="1692" dirty="0">
                  <a:solidFill>
                    <a:schemeClr val="tx1">
                      <a:lumMod val="85000"/>
                      <a:lumOff val="15000"/>
                    </a:schemeClr>
                  </a:solidFill>
                  <a:latin typeface="+mn-ea"/>
                </a:rPr>
                <a:t>个</a:t>
              </a:r>
            </a:p>
          </p:txBody>
        </p:sp>
        <p:sp>
          <p:nvSpPr>
            <p:cNvPr id="22" name="矩形: 圆角 21">
              <a:extLst>
                <a:ext uri="{FF2B5EF4-FFF2-40B4-BE49-F238E27FC236}">
                  <a16:creationId xmlns:a16="http://schemas.microsoft.com/office/drawing/2014/main" id="{21244707-FEFB-68E2-B682-6C0782E35CDB}"/>
                </a:ext>
              </a:extLst>
            </p:cNvPr>
            <p:cNvSpPr/>
            <p:nvPr>
              <p:custDataLst>
                <p:tags r:id="rId6"/>
              </p:custDataLst>
            </p:nvPr>
          </p:nvSpPr>
          <p:spPr>
            <a:xfrm>
              <a:off x="580769" y="1291297"/>
              <a:ext cx="1570017" cy="2300182"/>
            </a:xfrm>
            <a:prstGeom prst="roundRect">
              <a:avLst>
                <a:gd name="adj" fmla="val 0"/>
              </a:avLst>
            </a:prstGeom>
            <a:noFill/>
            <a:ln w="17907">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85954" tIns="42977" rIns="85954" bIns="42977" rtlCol="0" anchor="ctr"/>
            <a:lstStyle/>
            <a:p>
              <a:pPr algn="ctr"/>
              <a:endParaRPr lang="zh-CN" altLang="en-US" sz="1692" dirty="0"/>
            </a:p>
          </p:txBody>
        </p:sp>
        <p:sp>
          <p:nvSpPr>
            <p:cNvPr id="23" name="矩形: 剪去单角 22">
              <a:extLst>
                <a:ext uri="{FF2B5EF4-FFF2-40B4-BE49-F238E27FC236}">
                  <a16:creationId xmlns:a16="http://schemas.microsoft.com/office/drawing/2014/main" id="{FF891FC7-CD00-3509-A4DD-943606ED150D}"/>
                </a:ext>
              </a:extLst>
            </p:cNvPr>
            <p:cNvSpPr/>
            <p:nvPr>
              <p:custDataLst>
                <p:tags r:id="rId7"/>
              </p:custDataLst>
            </p:nvPr>
          </p:nvSpPr>
          <p:spPr>
            <a:xfrm flipH="1">
              <a:off x="580770" y="1291296"/>
              <a:ext cx="744803" cy="332808"/>
            </a:xfrm>
            <a:prstGeom prst="snip1Rect">
              <a:avLst>
                <a:gd name="adj" fmla="val 0"/>
              </a:avLst>
            </a:prstGeom>
            <a:gradFill>
              <a:gsLst>
                <a:gs pos="0">
                  <a:schemeClr val="accent1"/>
                </a:gs>
                <a:gs pos="97000">
                  <a:srgbClr val="C00000"/>
                </a:gs>
              </a:gsLst>
              <a:path path="circle">
                <a:fillToRect l="100000" t="100000"/>
              </a:path>
            </a:gradFill>
            <a:ln>
              <a:noFill/>
            </a:ln>
            <a:effectLst>
              <a:outerShdw blurRad="310388" dist="17907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5954" tIns="42977" rIns="85954" bIns="42977" rtlCol="0" anchor="ctr"/>
            <a:lstStyle/>
            <a:p>
              <a:pPr algn="ctr"/>
              <a:r>
                <a:rPr lang="zh-CN" altLang="en-US" sz="2256" b="1" dirty="0">
                  <a:latin typeface="+mj-ea"/>
                  <a:ea typeface="+mj-ea"/>
                </a:rPr>
                <a:t>标题四</a:t>
              </a:r>
            </a:p>
          </p:txBody>
        </p:sp>
      </p:grpSp>
      <p:pic>
        <p:nvPicPr>
          <p:cNvPr id="25" name="图片 24" descr="建筑旁的房子&#10;&#10;描述已自动生成">
            <a:extLst>
              <a:ext uri="{FF2B5EF4-FFF2-40B4-BE49-F238E27FC236}">
                <a16:creationId xmlns:a16="http://schemas.microsoft.com/office/drawing/2014/main" id="{6BE60FCA-98EC-BB78-92CA-03F27F0AF6D5}"/>
              </a:ext>
            </a:extLst>
          </p:cNvPr>
          <p:cNvPicPr>
            <a:picLocks/>
          </p:cNvPicPr>
          <p:nvPr>
            <p:custDataLst>
              <p:tags r:id="rId3"/>
            </p:custDataLst>
          </p:nvPr>
        </p:nvPicPr>
        <p:blipFill rotWithShape="1">
          <a:blip r:embed="rId21">
            <a:extLst>
              <a:ext uri="{28A0092B-C50C-407E-A947-70E740481C1C}">
                <a14:useLocalDpi xmlns:a14="http://schemas.microsoft.com/office/drawing/2010/main" val="0"/>
              </a:ext>
            </a:extLst>
          </a:blip>
          <a:srcRect l="31313" r="2063"/>
          <a:stretch/>
        </p:blipFill>
        <p:spPr>
          <a:xfrm>
            <a:off x="1019365" y="1198621"/>
            <a:ext cx="2368800" cy="2368800"/>
          </a:xfrm>
          <a:prstGeom prst="rect">
            <a:avLst/>
          </a:prstGeom>
          <a:effectLst/>
        </p:spPr>
      </p:pic>
      <p:pic>
        <p:nvPicPr>
          <p:cNvPr id="27" name="图片 26" descr="河边的房子&#10;&#10;描述已自动生成">
            <a:extLst>
              <a:ext uri="{FF2B5EF4-FFF2-40B4-BE49-F238E27FC236}">
                <a16:creationId xmlns:a16="http://schemas.microsoft.com/office/drawing/2014/main" id="{41AADEA9-E630-9559-3618-FD63E2451CBB}"/>
              </a:ext>
            </a:extLst>
          </p:cNvPr>
          <p:cNvPicPr>
            <a:picLocks/>
          </p:cNvPicPr>
          <p:nvPr>
            <p:custDataLst>
              <p:tags r:id="rId4"/>
            </p:custDataLst>
          </p:nvPr>
        </p:nvPicPr>
        <p:blipFill rotWithShape="1">
          <a:blip r:embed="rId22">
            <a:extLst>
              <a:ext uri="{BEBA8EAE-BF5A-486C-A8C5-ECC9F3942E4B}">
                <a14:imgProps xmlns:a14="http://schemas.microsoft.com/office/drawing/2010/main">
                  <a14:imgLayer r:embed="rId23">
                    <a14:imgEffect>
                      <a14:brightnessContrast bright="5000"/>
                    </a14:imgEffect>
                  </a14:imgLayer>
                </a14:imgProps>
              </a:ext>
              <a:ext uri="{28A0092B-C50C-407E-A947-70E740481C1C}">
                <a14:useLocalDpi xmlns:a14="http://schemas.microsoft.com/office/drawing/2010/main" val="0"/>
              </a:ext>
            </a:extLst>
          </a:blip>
          <a:srcRect l="16688" r="16688"/>
          <a:stretch/>
        </p:blipFill>
        <p:spPr>
          <a:xfrm>
            <a:off x="3614388" y="1198621"/>
            <a:ext cx="2368800" cy="2368800"/>
          </a:xfrm>
          <a:prstGeom prst="rect">
            <a:avLst/>
          </a:prstGeom>
          <a:effectLst/>
        </p:spPr>
      </p:pic>
    </p:spTree>
    <p:extLst>
      <p:ext uri="{BB962C8B-B14F-4D97-AF65-F5344CB8AC3E}">
        <p14:creationId xmlns:p14="http://schemas.microsoft.com/office/powerpoint/2010/main" val="8098452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725DA15-AFF9-44EB-ABE8-A9A879A4C800}"/>
              </a:ext>
            </a:extLst>
          </p:cNvPr>
          <p:cNvPicPr>
            <a:picLocks noChangeAspect="1"/>
          </p:cNvPicPr>
          <p:nvPr/>
        </p:nvPicPr>
        <p:blipFill rotWithShape="1">
          <a:blip r:embed="rId3">
            <a:extLst>
              <a:ext uri="{28A0092B-C50C-407E-A947-70E740481C1C}">
                <a14:useLocalDpi xmlns:a14="http://schemas.microsoft.com/office/drawing/2010/main" val="0"/>
              </a:ext>
            </a:extLst>
          </a:blip>
          <a:srcRect l="18674"/>
          <a:stretch/>
        </p:blipFill>
        <p:spPr>
          <a:xfrm>
            <a:off x="2278743" y="0"/>
            <a:ext cx="9913257" cy="6858000"/>
          </a:xfrm>
          <a:prstGeom prst="rect">
            <a:avLst/>
          </a:prstGeom>
        </p:spPr>
      </p:pic>
      <p:pic>
        <p:nvPicPr>
          <p:cNvPr id="5" name="图片 4" descr="图片包含 游戏机&#10;&#10;描述已自动生成">
            <a:extLst>
              <a:ext uri="{FF2B5EF4-FFF2-40B4-BE49-F238E27FC236}">
                <a16:creationId xmlns:a16="http://schemas.microsoft.com/office/drawing/2014/main" id="{328E1974-62EE-436B-9707-AF4C44D172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4" y="0"/>
            <a:ext cx="12189611" cy="6858000"/>
          </a:xfrm>
          <a:prstGeom prst="rect">
            <a:avLst/>
          </a:prstGeom>
        </p:spPr>
      </p:pic>
      <p:sp>
        <p:nvSpPr>
          <p:cNvPr id="9" name="PA-剪去单角的矩形 12">
            <a:extLst>
              <a:ext uri="{FF2B5EF4-FFF2-40B4-BE49-F238E27FC236}">
                <a16:creationId xmlns:a16="http://schemas.microsoft.com/office/drawing/2014/main" id="{33613A39-D326-4389-B6E5-17AD7143757A}"/>
              </a:ext>
            </a:extLst>
          </p:cNvPr>
          <p:cNvSpPr/>
          <p:nvPr>
            <p:custDataLst>
              <p:tags r:id="rId1"/>
            </p:custDataLst>
          </p:nvPr>
        </p:nvSpPr>
        <p:spPr>
          <a:xfrm flipV="1">
            <a:off x="-246743" y="2027381"/>
            <a:ext cx="7326993" cy="2154821"/>
          </a:xfrm>
          <a:prstGeom prst="round1Rect">
            <a:avLst>
              <a:gd name="adj" fmla="val 50000"/>
            </a:avLst>
          </a:prstGeom>
          <a:gradFill>
            <a:gsLst>
              <a:gs pos="0">
                <a:schemeClr val="accent1"/>
              </a:gs>
              <a:gs pos="97000">
                <a:srgbClr val="C00000"/>
              </a:gs>
            </a:gsLst>
            <a:path path="circle">
              <a:fillToRect l="100000" t="100000"/>
            </a:path>
          </a:gradFill>
          <a:ln>
            <a:noFill/>
          </a:ln>
          <a:effectLst>
            <a:outerShdw blurRad="330200" dist="19050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FFC1034E-84F2-42A5-B5A9-194583AC3325}"/>
              </a:ext>
            </a:extLst>
          </p:cNvPr>
          <p:cNvSpPr/>
          <p:nvPr/>
        </p:nvSpPr>
        <p:spPr>
          <a:xfrm flipH="1">
            <a:off x="2943719" y="2438700"/>
            <a:ext cx="3847207" cy="1354217"/>
          </a:xfrm>
          <a:prstGeom prst="rect">
            <a:avLst/>
          </a:prstGeom>
        </p:spPr>
        <p:txBody>
          <a:bodyPr wrap="none" lIns="0" tIns="0" rIns="0" bIns="0">
            <a:spAutoFit/>
          </a:bodyPr>
          <a:lstStyle/>
          <a:p>
            <a:r>
              <a:rPr lang="zh-CN" altLang="en-US" sz="4400" b="1" spc="600" dirty="0">
                <a:solidFill>
                  <a:schemeClr val="bg1"/>
                </a:solidFill>
                <a:latin typeface="+mj-ea"/>
                <a:ea typeface="+mj-ea"/>
              </a:rPr>
              <a:t>请在此处添加</a:t>
            </a:r>
            <a:endParaRPr lang="en-US" altLang="zh-CN" sz="4400" b="1" spc="600" dirty="0">
              <a:solidFill>
                <a:schemeClr val="bg1"/>
              </a:solidFill>
              <a:latin typeface="+mj-ea"/>
              <a:ea typeface="+mj-ea"/>
            </a:endParaRPr>
          </a:p>
          <a:p>
            <a:r>
              <a:rPr lang="zh-CN" altLang="en-US" sz="4400" b="1" spc="600" dirty="0">
                <a:solidFill>
                  <a:schemeClr val="bg1"/>
                </a:solidFill>
                <a:latin typeface="+mj-ea"/>
                <a:ea typeface="+mj-ea"/>
              </a:rPr>
              <a:t>您的标题</a:t>
            </a:r>
          </a:p>
        </p:txBody>
      </p:sp>
      <p:sp>
        <p:nvSpPr>
          <p:cNvPr id="7" name="文本框 6">
            <a:extLst>
              <a:ext uri="{FF2B5EF4-FFF2-40B4-BE49-F238E27FC236}">
                <a16:creationId xmlns:a16="http://schemas.microsoft.com/office/drawing/2014/main" id="{EAC53BC5-567B-4F70-AF81-2DC59017E86B}"/>
              </a:ext>
            </a:extLst>
          </p:cNvPr>
          <p:cNvSpPr txBox="1"/>
          <p:nvPr/>
        </p:nvSpPr>
        <p:spPr>
          <a:xfrm>
            <a:off x="644143" y="2099953"/>
            <a:ext cx="1978106" cy="1965153"/>
          </a:xfrm>
          <a:prstGeom prst="rect">
            <a:avLst/>
          </a:prstGeom>
          <a:noFill/>
        </p:spPr>
        <p:txBody>
          <a:bodyPr wrap="none" lIns="0" tIns="0" rIns="0" bIns="0" rtlCol="0">
            <a:spAutoFit/>
          </a:bodyPr>
          <a:lstStyle/>
          <a:p>
            <a:pPr>
              <a:lnSpc>
                <a:spcPct val="110000"/>
              </a:lnSpc>
            </a:pPr>
            <a:r>
              <a:rPr lang="en-US" altLang="zh-CN" sz="12500" b="1" dirty="0">
                <a:ln w="12700">
                  <a:solidFill>
                    <a:schemeClr val="bg1"/>
                  </a:solidFill>
                </a:ln>
                <a:noFill/>
                <a:latin typeface="微软雅黑" panose="020B0503020204020204" pitchFamily="34" charset="-122"/>
                <a:ea typeface="Microsoft YaHei" panose="020B0503020204020204" pitchFamily="34" charset="-122"/>
                <a:cs typeface="Arial" panose="020B0604020202020204" pitchFamily="34" charset="0"/>
              </a:rPr>
              <a:t>03</a:t>
            </a:r>
            <a:endParaRPr lang="zh-CN" altLang="en-US" sz="12500" b="1" dirty="0">
              <a:ln w="12700">
                <a:solidFill>
                  <a:schemeClr val="bg1"/>
                </a:solidFill>
              </a:ln>
              <a:noFill/>
              <a:latin typeface="微软雅黑" panose="020B0503020204020204" pitchFamily="34" charset="-122"/>
              <a:ea typeface="Microsoft YaHei" panose="020B0503020204020204" pitchFamily="34" charset="-122"/>
              <a:cs typeface="Arial" panose="020B0604020202020204" pitchFamily="34" charset="0"/>
            </a:endParaRPr>
          </a:p>
        </p:txBody>
      </p:sp>
      <p:cxnSp>
        <p:nvCxnSpPr>
          <p:cNvPr id="11" name="直接连接符 10">
            <a:extLst>
              <a:ext uri="{FF2B5EF4-FFF2-40B4-BE49-F238E27FC236}">
                <a16:creationId xmlns:a16="http://schemas.microsoft.com/office/drawing/2014/main" id="{26190AA1-6F3F-4AC2-AA01-49993C2FC430}"/>
              </a:ext>
            </a:extLst>
          </p:cNvPr>
          <p:cNvCxnSpPr>
            <a:cxnSpLocks/>
          </p:cNvCxnSpPr>
          <p:nvPr/>
        </p:nvCxnSpPr>
        <p:spPr>
          <a:xfrm>
            <a:off x="2674007" y="2574533"/>
            <a:ext cx="0" cy="110665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图片 12" descr="徽标, 公司名称&#10;&#10;描述已自动生成">
            <a:extLst>
              <a:ext uri="{FF2B5EF4-FFF2-40B4-BE49-F238E27FC236}">
                <a16:creationId xmlns:a16="http://schemas.microsoft.com/office/drawing/2014/main" id="{7A7130B7-6303-4B0E-ADC9-69CF42E375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3084" y="292100"/>
            <a:ext cx="1748999" cy="673100"/>
          </a:xfrm>
          <a:prstGeom prst="rect">
            <a:avLst/>
          </a:prstGeom>
        </p:spPr>
      </p:pic>
    </p:spTree>
    <p:extLst>
      <p:ext uri="{BB962C8B-B14F-4D97-AF65-F5344CB8AC3E}">
        <p14:creationId xmlns:p14="http://schemas.microsoft.com/office/powerpoint/2010/main" val="11119583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C949B98-A7A5-8B8F-E204-4326D2793DF6}"/>
              </a:ext>
            </a:extLst>
          </p:cNvPr>
          <p:cNvSpPr>
            <a:spLocks noGrp="1"/>
          </p:cNvSpPr>
          <p:nvPr>
            <p:ph type="body" sz="quarter" idx="10"/>
          </p:nvPr>
        </p:nvSpPr>
        <p:spPr/>
        <p:txBody>
          <a:bodyPr/>
          <a:lstStyle/>
          <a:p>
            <a:endParaRPr lang="zh-CN" altLang="en-US"/>
          </a:p>
        </p:txBody>
      </p:sp>
      <p:sp>
        <p:nvSpPr>
          <p:cNvPr id="3" name="文本占位符 2">
            <a:extLst>
              <a:ext uri="{FF2B5EF4-FFF2-40B4-BE49-F238E27FC236}">
                <a16:creationId xmlns:a16="http://schemas.microsoft.com/office/drawing/2014/main" id="{25CE1CE5-67CA-288F-9076-70703B98C21E}"/>
              </a:ext>
            </a:extLst>
          </p:cNvPr>
          <p:cNvSpPr>
            <a:spLocks noGrp="1"/>
          </p:cNvSpPr>
          <p:nvPr>
            <p:ph type="body" sz="quarter" idx="11"/>
          </p:nvPr>
        </p:nvSpPr>
        <p:spPr/>
        <p:txBody>
          <a:bodyPr/>
          <a:lstStyle/>
          <a:p>
            <a:r>
              <a:rPr lang="en-US" altLang="zh-CN" dirty="0"/>
              <a:t>03</a:t>
            </a:r>
            <a:endParaRPr lang="zh-CN" altLang="en-US" dirty="0"/>
          </a:p>
        </p:txBody>
      </p:sp>
      <p:sp>
        <p:nvSpPr>
          <p:cNvPr id="27" name="矩形 26"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59CA467B-AB7D-A208-E00F-BF61884AFC9F}"/>
              </a:ext>
            </a:extLst>
          </p:cNvPr>
          <p:cNvSpPr/>
          <p:nvPr/>
        </p:nvSpPr>
        <p:spPr>
          <a:xfrm>
            <a:off x="627554" y="1208412"/>
            <a:ext cx="2546010" cy="2139945"/>
          </a:xfrm>
          <a:prstGeom prst="rect">
            <a:avLst/>
          </a:prstGeom>
        </p:spPr>
        <p:txBody>
          <a:bodyPr wrap="square">
            <a:spAutoFit/>
          </a:bodyPr>
          <a:lstStyle/>
          <a:p>
            <a:pPr>
              <a:lnSpc>
                <a:spcPct val="130000"/>
              </a:lnSpc>
              <a:spcBef>
                <a:spcPts val="600"/>
              </a:spcBef>
            </a:pPr>
            <a:r>
              <a:rPr lang="zh-CN" altLang="en-US" sz="2000" b="1" dirty="0">
                <a:solidFill>
                  <a:schemeClr val="accent1"/>
                </a:solidFill>
                <a:latin typeface="+mj-ea"/>
                <a:ea typeface="+mj-ea"/>
              </a:rPr>
              <a:t>标题一</a:t>
            </a:r>
            <a:endParaRPr lang="en-US" altLang="zh-CN" sz="2000" b="1" dirty="0">
              <a:solidFill>
                <a:schemeClr val="accent1"/>
              </a:solidFill>
              <a:latin typeface="+mj-ea"/>
              <a:ea typeface="+mj-ea"/>
            </a:endParaRPr>
          </a:p>
          <a:p>
            <a:pPr algn="just">
              <a:lnSpc>
                <a:spcPct val="130000"/>
              </a:lnSpc>
              <a:spcBef>
                <a:spcPts val="600"/>
              </a:spcBef>
            </a:pPr>
            <a:r>
              <a:rPr lang="zh-CN" altLang="en-US" sz="1600" dirty="0">
                <a:latin typeface="+mn-ea"/>
              </a:rPr>
              <a:t>学校坐落于历史悠久的文化古城泉城济南，</a:t>
            </a:r>
            <a:r>
              <a:rPr lang="zh-CN" altLang="en-US" sz="1600">
                <a:latin typeface="+mn-ea"/>
              </a:rPr>
              <a:t>在济南威海</a:t>
            </a:r>
            <a:r>
              <a:rPr lang="zh-CN" altLang="en-US" sz="1600" dirty="0">
                <a:latin typeface="+mn-ea"/>
              </a:rPr>
              <a:t>两地办学，设立济南长清校区、无影山校区、东校区和威海校区</a:t>
            </a:r>
            <a:r>
              <a:rPr lang="en-US" altLang="zh-CN" sz="1600" dirty="0">
                <a:latin typeface="+mn-ea"/>
              </a:rPr>
              <a:t>4</a:t>
            </a:r>
            <a:r>
              <a:rPr lang="zh-CN" altLang="en-US" sz="1600" dirty="0">
                <a:latin typeface="+mn-ea"/>
              </a:rPr>
              <a:t>个校区</a:t>
            </a:r>
            <a:endParaRPr lang="en-US" altLang="zh-CN" sz="1200" dirty="0">
              <a:latin typeface="+mn-ea"/>
            </a:endParaRPr>
          </a:p>
        </p:txBody>
      </p:sp>
      <p:sp>
        <p:nvSpPr>
          <p:cNvPr id="29" name="菱形 28">
            <a:extLst>
              <a:ext uri="{FF2B5EF4-FFF2-40B4-BE49-F238E27FC236}">
                <a16:creationId xmlns:a16="http://schemas.microsoft.com/office/drawing/2014/main" id="{AF946033-D237-0EF7-C58C-19E1A5E3AC2A}"/>
              </a:ext>
            </a:extLst>
          </p:cNvPr>
          <p:cNvSpPr/>
          <p:nvPr/>
        </p:nvSpPr>
        <p:spPr>
          <a:xfrm>
            <a:off x="5106492" y="3958425"/>
            <a:ext cx="1980000" cy="1980001"/>
          </a:xfrm>
          <a:prstGeom prst="diamond">
            <a:avLst/>
          </a:prstGeom>
          <a:solidFill>
            <a:schemeClr val="accent1"/>
          </a:solidFill>
          <a:ln w="2540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6600" b="1" dirty="0"/>
              <a:t>O</a:t>
            </a:r>
            <a:endParaRPr lang="zh-CN" altLang="en-US" sz="6600" b="1" dirty="0"/>
          </a:p>
        </p:txBody>
      </p:sp>
      <p:sp>
        <p:nvSpPr>
          <p:cNvPr id="31" name="菱形 30">
            <a:extLst>
              <a:ext uri="{FF2B5EF4-FFF2-40B4-BE49-F238E27FC236}">
                <a16:creationId xmlns:a16="http://schemas.microsoft.com/office/drawing/2014/main" id="{B61877F0-C0B3-ABC4-C00A-2BA2D8882241}"/>
              </a:ext>
            </a:extLst>
          </p:cNvPr>
          <p:cNvSpPr/>
          <p:nvPr/>
        </p:nvSpPr>
        <p:spPr>
          <a:xfrm>
            <a:off x="3818425" y="2700704"/>
            <a:ext cx="1980000" cy="1980000"/>
          </a:xfrm>
          <a:prstGeom prst="diamond">
            <a:avLst/>
          </a:prstGeom>
          <a:solidFill>
            <a:srgbClr val="FF0000"/>
          </a:solidFill>
          <a:ln w="254000" cap="sq">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6600" b="1" dirty="0"/>
              <a:t>W</a:t>
            </a:r>
            <a:endParaRPr lang="zh-CN" altLang="en-US" sz="6600" b="1" dirty="0"/>
          </a:p>
        </p:txBody>
      </p:sp>
      <p:sp>
        <p:nvSpPr>
          <p:cNvPr id="33" name="菱形 32">
            <a:extLst>
              <a:ext uri="{FF2B5EF4-FFF2-40B4-BE49-F238E27FC236}">
                <a16:creationId xmlns:a16="http://schemas.microsoft.com/office/drawing/2014/main" id="{0B98C273-97F6-DD9B-E0B0-934939C4C160}"/>
              </a:ext>
            </a:extLst>
          </p:cNvPr>
          <p:cNvSpPr/>
          <p:nvPr/>
        </p:nvSpPr>
        <p:spPr>
          <a:xfrm>
            <a:off x="5106492" y="1451487"/>
            <a:ext cx="1980000" cy="1980000"/>
          </a:xfrm>
          <a:prstGeom prst="diamond">
            <a:avLst/>
          </a:prstGeom>
          <a:solidFill>
            <a:schemeClr val="accent1"/>
          </a:solidFill>
          <a:ln w="2540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6600" b="1" dirty="0"/>
              <a:t>S</a:t>
            </a:r>
            <a:endParaRPr lang="zh-CN" altLang="en-US" sz="6600" b="1" dirty="0"/>
          </a:p>
        </p:txBody>
      </p:sp>
      <p:sp>
        <p:nvSpPr>
          <p:cNvPr id="35" name="菱形 34">
            <a:extLst>
              <a:ext uri="{FF2B5EF4-FFF2-40B4-BE49-F238E27FC236}">
                <a16:creationId xmlns:a16="http://schemas.microsoft.com/office/drawing/2014/main" id="{B9BD19E5-13D3-CF99-9996-FCB094AA3934}"/>
              </a:ext>
            </a:extLst>
          </p:cNvPr>
          <p:cNvSpPr/>
          <p:nvPr/>
        </p:nvSpPr>
        <p:spPr>
          <a:xfrm>
            <a:off x="6385141" y="2700704"/>
            <a:ext cx="1980000" cy="1980000"/>
          </a:xfrm>
          <a:prstGeom prst="diamond">
            <a:avLst/>
          </a:prstGeom>
          <a:solidFill>
            <a:srgbClr val="FF0000"/>
          </a:solidFill>
          <a:ln w="254000" cap="sq">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6600" b="1" dirty="0"/>
              <a:t>T</a:t>
            </a:r>
            <a:endParaRPr lang="zh-CN" altLang="en-US" sz="6600" b="1" dirty="0"/>
          </a:p>
        </p:txBody>
      </p:sp>
      <p:sp>
        <p:nvSpPr>
          <p:cNvPr id="37" name="矩形 36"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7345DB4F-2C4B-E44B-FBA5-C8B5C5758748}"/>
              </a:ext>
            </a:extLst>
          </p:cNvPr>
          <p:cNvSpPr/>
          <p:nvPr/>
        </p:nvSpPr>
        <p:spPr>
          <a:xfrm>
            <a:off x="9062661" y="3870448"/>
            <a:ext cx="2546010" cy="2501006"/>
          </a:xfrm>
          <a:prstGeom prst="rect">
            <a:avLst/>
          </a:prstGeom>
        </p:spPr>
        <p:txBody>
          <a:bodyPr wrap="square">
            <a:spAutoFit/>
          </a:bodyPr>
          <a:lstStyle/>
          <a:p>
            <a:pPr algn="r">
              <a:lnSpc>
                <a:spcPct val="130000"/>
              </a:lnSpc>
              <a:spcBef>
                <a:spcPts val="600"/>
              </a:spcBef>
            </a:pPr>
            <a:r>
              <a:rPr lang="zh-CN" altLang="en-US" sz="2000" b="1" dirty="0">
                <a:solidFill>
                  <a:schemeClr val="accent1"/>
                </a:solidFill>
                <a:latin typeface="+mj-ea"/>
                <a:ea typeface="+mj-ea"/>
              </a:rPr>
              <a:t>标题四</a:t>
            </a:r>
            <a:endParaRPr lang="en-US" altLang="zh-CN" sz="2000" b="1" dirty="0">
              <a:solidFill>
                <a:schemeClr val="accent1"/>
              </a:solidFill>
              <a:latin typeface="+mj-ea"/>
              <a:ea typeface="+mj-ea"/>
            </a:endParaRPr>
          </a:p>
          <a:p>
            <a:pPr algn="just">
              <a:lnSpc>
                <a:spcPct val="130000"/>
              </a:lnSpc>
              <a:spcBef>
                <a:spcPts val="600"/>
              </a:spcBef>
            </a:pPr>
            <a:r>
              <a:rPr lang="zh-CN" altLang="en-US" sz="1600" dirty="0">
                <a:solidFill>
                  <a:schemeClr val="tx1">
                    <a:lumMod val="85000"/>
                    <a:lumOff val="15000"/>
                  </a:schemeClr>
                </a:solidFill>
                <a:latin typeface="+mn-ea"/>
              </a:rPr>
              <a:t>学校坐落于历史悠久的文化古城泉城济南，</a:t>
            </a:r>
            <a:r>
              <a:rPr lang="zh-CN" altLang="en-US" sz="1600">
                <a:solidFill>
                  <a:schemeClr val="tx1">
                    <a:lumMod val="85000"/>
                    <a:lumOff val="15000"/>
                  </a:schemeClr>
                </a:solidFill>
                <a:latin typeface="+mn-ea"/>
              </a:rPr>
              <a:t>在济南威海</a:t>
            </a:r>
            <a:r>
              <a:rPr lang="zh-CN" altLang="en-US" sz="1600" dirty="0">
                <a:solidFill>
                  <a:schemeClr val="tx1">
                    <a:lumMod val="85000"/>
                    <a:lumOff val="15000"/>
                  </a:schemeClr>
                </a:solidFill>
                <a:latin typeface="+mn-ea"/>
              </a:rPr>
              <a:t>两地办学，设立济南长清校区、无影山校区、东校区和威海校区</a:t>
            </a:r>
            <a:r>
              <a:rPr lang="en-US" altLang="zh-CN" sz="1600" dirty="0">
                <a:solidFill>
                  <a:schemeClr val="tx1">
                    <a:lumMod val="85000"/>
                    <a:lumOff val="15000"/>
                  </a:schemeClr>
                </a:solidFill>
                <a:latin typeface="+mn-ea"/>
              </a:rPr>
              <a:t>4</a:t>
            </a:r>
            <a:r>
              <a:rPr lang="zh-CN" altLang="en-US" sz="1600" dirty="0">
                <a:solidFill>
                  <a:schemeClr val="tx1">
                    <a:lumMod val="85000"/>
                    <a:lumOff val="15000"/>
                  </a:schemeClr>
                </a:solidFill>
                <a:latin typeface="+mn-ea"/>
              </a:rPr>
              <a:t>个校区</a:t>
            </a:r>
          </a:p>
          <a:p>
            <a:pPr algn="r">
              <a:lnSpc>
                <a:spcPct val="130000"/>
              </a:lnSpc>
              <a:spcBef>
                <a:spcPts val="600"/>
              </a:spcBef>
            </a:pPr>
            <a:endParaRPr lang="en-US" altLang="zh-CN" sz="1400" dirty="0">
              <a:solidFill>
                <a:schemeClr val="tx1">
                  <a:lumMod val="75000"/>
                  <a:lumOff val="25000"/>
                </a:schemeClr>
              </a:solidFill>
              <a:latin typeface="+mn-ea"/>
            </a:endParaRPr>
          </a:p>
        </p:txBody>
      </p:sp>
      <p:sp>
        <p:nvSpPr>
          <p:cNvPr id="39" name="矩形 38"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08CE36C2-2D97-7AE8-3B56-9AD21CDFBC22}"/>
              </a:ext>
            </a:extLst>
          </p:cNvPr>
          <p:cNvSpPr/>
          <p:nvPr/>
        </p:nvSpPr>
        <p:spPr>
          <a:xfrm>
            <a:off x="633483" y="3867034"/>
            <a:ext cx="2546010" cy="2138662"/>
          </a:xfrm>
          <a:prstGeom prst="rect">
            <a:avLst/>
          </a:prstGeom>
        </p:spPr>
        <p:txBody>
          <a:bodyPr wrap="square">
            <a:spAutoFit/>
          </a:bodyPr>
          <a:lstStyle/>
          <a:p>
            <a:pPr>
              <a:lnSpc>
                <a:spcPct val="130000"/>
              </a:lnSpc>
              <a:spcBef>
                <a:spcPts val="600"/>
              </a:spcBef>
            </a:pPr>
            <a:r>
              <a:rPr lang="zh-CN" altLang="en-US" sz="2000" b="1" dirty="0">
                <a:solidFill>
                  <a:srgbClr val="EA141E"/>
                </a:solidFill>
                <a:latin typeface="+mj-ea"/>
                <a:ea typeface="+mj-ea"/>
              </a:rPr>
              <a:t>标题二</a:t>
            </a:r>
            <a:endParaRPr lang="en-US" altLang="zh-CN" sz="2000" b="1" dirty="0">
              <a:solidFill>
                <a:srgbClr val="EA141E"/>
              </a:solidFill>
              <a:latin typeface="+mj-ea"/>
              <a:ea typeface="+mj-ea"/>
            </a:endParaRPr>
          </a:p>
          <a:p>
            <a:pPr algn="just">
              <a:lnSpc>
                <a:spcPct val="130000"/>
              </a:lnSpc>
              <a:spcBef>
                <a:spcPts val="600"/>
              </a:spcBef>
            </a:pPr>
            <a:r>
              <a:rPr lang="zh-CN" altLang="en-US" sz="1600" dirty="0">
                <a:solidFill>
                  <a:schemeClr val="tx1">
                    <a:lumMod val="85000"/>
                    <a:lumOff val="15000"/>
                  </a:schemeClr>
                </a:solidFill>
                <a:latin typeface="+mn-ea"/>
              </a:rPr>
              <a:t>学校坐落于历史悠久的文化古城泉城济南，</a:t>
            </a:r>
            <a:r>
              <a:rPr lang="zh-CN" altLang="en-US" sz="1600">
                <a:solidFill>
                  <a:schemeClr val="tx1">
                    <a:lumMod val="85000"/>
                    <a:lumOff val="15000"/>
                  </a:schemeClr>
                </a:solidFill>
                <a:latin typeface="+mn-ea"/>
              </a:rPr>
              <a:t>在济南威海</a:t>
            </a:r>
            <a:r>
              <a:rPr lang="zh-CN" altLang="en-US" sz="1600" dirty="0">
                <a:solidFill>
                  <a:schemeClr val="tx1">
                    <a:lumMod val="85000"/>
                    <a:lumOff val="15000"/>
                  </a:schemeClr>
                </a:solidFill>
                <a:latin typeface="+mn-ea"/>
              </a:rPr>
              <a:t>两地办学，设立济南长清校区、无影山校区、东校区和威海校区</a:t>
            </a:r>
            <a:r>
              <a:rPr lang="en-US" altLang="zh-CN" sz="1600" dirty="0">
                <a:solidFill>
                  <a:schemeClr val="tx1">
                    <a:lumMod val="85000"/>
                    <a:lumOff val="15000"/>
                  </a:schemeClr>
                </a:solidFill>
                <a:latin typeface="+mn-ea"/>
              </a:rPr>
              <a:t>4</a:t>
            </a:r>
            <a:r>
              <a:rPr lang="zh-CN" altLang="en-US" sz="1600" dirty="0">
                <a:solidFill>
                  <a:schemeClr val="tx1">
                    <a:lumMod val="85000"/>
                    <a:lumOff val="15000"/>
                  </a:schemeClr>
                </a:solidFill>
                <a:latin typeface="+mn-ea"/>
              </a:rPr>
              <a:t>个校区</a:t>
            </a:r>
          </a:p>
        </p:txBody>
      </p:sp>
      <p:sp>
        <p:nvSpPr>
          <p:cNvPr id="41" name="矩形 40"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5A6E86E8-A9B4-2727-000D-D9052ADC4BFB}"/>
              </a:ext>
            </a:extLst>
          </p:cNvPr>
          <p:cNvSpPr/>
          <p:nvPr/>
        </p:nvSpPr>
        <p:spPr>
          <a:xfrm>
            <a:off x="9062661" y="1189063"/>
            <a:ext cx="2546010" cy="2501006"/>
          </a:xfrm>
          <a:prstGeom prst="rect">
            <a:avLst/>
          </a:prstGeom>
        </p:spPr>
        <p:txBody>
          <a:bodyPr wrap="square">
            <a:spAutoFit/>
          </a:bodyPr>
          <a:lstStyle/>
          <a:p>
            <a:pPr algn="r">
              <a:lnSpc>
                <a:spcPct val="130000"/>
              </a:lnSpc>
              <a:spcBef>
                <a:spcPts val="600"/>
              </a:spcBef>
            </a:pPr>
            <a:r>
              <a:rPr lang="zh-CN" altLang="en-US" sz="2000" b="1" dirty="0">
                <a:solidFill>
                  <a:srgbClr val="EA141E"/>
                </a:solidFill>
                <a:latin typeface="+mj-ea"/>
                <a:ea typeface="+mj-ea"/>
              </a:rPr>
              <a:t>标题三</a:t>
            </a:r>
            <a:endParaRPr lang="en-US" altLang="zh-CN" sz="2000" b="1" dirty="0">
              <a:solidFill>
                <a:srgbClr val="EA141E"/>
              </a:solidFill>
              <a:latin typeface="+mj-ea"/>
              <a:ea typeface="+mj-ea"/>
            </a:endParaRPr>
          </a:p>
          <a:p>
            <a:pPr algn="just">
              <a:lnSpc>
                <a:spcPct val="130000"/>
              </a:lnSpc>
              <a:spcBef>
                <a:spcPts val="600"/>
              </a:spcBef>
            </a:pPr>
            <a:r>
              <a:rPr lang="zh-CN" altLang="en-US" sz="1600" dirty="0">
                <a:solidFill>
                  <a:schemeClr val="tx1">
                    <a:lumMod val="85000"/>
                    <a:lumOff val="15000"/>
                  </a:schemeClr>
                </a:solidFill>
                <a:latin typeface="+mn-ea"/>
              </a:rPr>
              <a:t>学校坐落于历史悠久的文化古城泉城济南，</a:t>
            </a:r>
            <a:r>
              <a:rPr lang="zh-CN" altLang="en-US" sz="1600">
                <a:solidFill>
                  <a:schemeClr val="tx1">
                    <a:lumMod val="85000"/>
                    <a:lumOff val="15000"/>
                  </a:schemeClr>
                </a:solidFill>
                <a:latin typeface="+mn-ea"/>
              </a:rPr>
              <a:t>在济南威海</a:t>
            </a:r>
            <a:r>
              <a:rPr lang="zh-CN" altLang="en-US" sz="1600" dirty="0">
                <a:solidFill>
                  <a:schemeClr val="tx1">
                    <a:lumMod val="85000"/>
                    <a:lumOff val="15000"/>
                  </a:schemeClr>
                </a:solidFill>
                <a:latin typeface="+mn-ea"/>
              </a:rPr>
              <a:t>两地办学，设立济南长清校区、无影山校区、东校区和威海校区</a:t>
            </a:r>
            <a:r>
              <a:rPr lang="en-US" altLang="zh-CN" sz="1600" dirty="0">
                <a:solidFill>
                  <a:schemeClr val="tx1">
                    <a:lumMod val="85000"/>
                    <a:lumOff val="15000"/>
                  </a:schemeClr>
                </a:solidFill>
                <a:latin typeface="+mn-ea"/>
              </a:rPr>
              <a:t>4</a:t>
            </a:r>
            <a:r>
              <a:rPr lang="zh-CN" altLang="en-US" sz="1600" dirty="0">
                <a:solidFill>
                  <a:schemeClr val="tx1">
                    <a:lumMod val="85000"/>
                    <a:lumOff val="15000"/>
                  </a:schemeClr>
                </a:solidFill>
                <a:latin typeface="+mn-ea"/>
              </a:rPr>
              <a:t>个校区</a:t>
            </a:r>
          </a:p>
          <a:p>
            <a:pPr algn="r">
              <a:lnSpc>
                <a:spcPct val="130000"/>
              </a:lnSpc>
              <a:spcBef>
                <a:spcPts val="600"/>
              </a:spcBef>
            </a:pPr>
            <a:endParaRPr lang="en-US" altLang="zh-CN" sz="1400" dirty="0">
              <a:solidFill>
                <a:schemeClr val="tx1">
                  <a:lumMod val="75000"/>
                  <a:lumOff val="25000"/>
                </a:schemeClr>
              </a:solidFill>
              <a:latin typeface="+mn-ea"/>
            </a:endParaRPr>
          </a:p>
        </p:txBody>
      </p:sp>
      <p:cxnSp>
        <p:nvCxnSpPr>
          <p:cNvPr id="43" name="直接连接符 42">
            <a:extLst>
              <a:ext uri="{FF2B5EF4-FFF2-40B4-BE49-F238E27FC236}">
                <a16:creationId xmlns:a16="http://schemas.microsoft.com/office/drawing/2014/main" id="{D4684E29-E3AA-46AC-F18F-F14EC0334350}"/>
              </a:ext>
            </a:extLst>
          </p:cNvPr>
          <p:cNvCxnSpPr>
            <a:cxnSpLocks/>
          </p:cNvCxnSpPr>
          <p:nvPr/>
        </p:nvCxnSpPr>
        <p:spPr>
          <a:xfrm>
            <a:off x="3236909" y="1485834"/>
            <a:ext cx="2249110" cy="0"/>
          </a:xfrm>
          <a:prstGeom prst="line">
            <a:avLst/>
          </a:prstGeom>
          <a:ln>
            <a:solidFill>
              <a:schemeClr val="accent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5" name="连接符: 肘形 44">
            <a:extLst>
              <a:ext uri="{FF2B5EF4-FFF2-40B4-BE49-F238E27FC236}">
                <a16:creationId xmlns:a16="http://schemas.microsoft.com/office/drawing/2014/main" id="{26580907-A7B2-5C00-7CA7-E2217EB44C7D}"/>
              </a:ext>
            </a:extLst>
          </p:cNvPr>
          <p:cNvCxnSpPr>
            <a:cxnSpLocks/>
          </p:cNvCxnSpPr>
          <p:nvPr/>
        </p:nvCxnSpPr>
        <p:spPr>
          <a:xfrm rot="10800000" flipV="1">
            <a:off x="7830998" y="1537005"/>
            <a:ext cx="1757503" cy="1018362"/>
          </a:xfrm>
          <a:prstGeom prst="bentConnector3">
            <a:avLst>
              <a:gd name="adj1" fmla="val 100265"/>
            </a:avLst>
          </a:prstGeom>
          <a:ln>
            <a:solidFill>
              <a:srgbClr val="EA141E"/>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8CE7167A-319C-60AD-051B-E6998F4540CF}"/>
              </a:ext>
            </a:extLst>
          </p:cNvPr>
          <p:cNvCxnSpPr>
            <a:cxnSpLocks/>
          </p:cNvCxnSpPr>
          <p:nvPr/>
        </p:nvCxnSpPr>
        <p:spPr>
          <a:xfrm>
            <a:off x="6583383" y="5929933"/>
            <a:ext cx="2262905" cy="0"/>
          </a:xfrm>
          <a:prstGeom prst="line">
            <a:avLst/>
          </a:prstGeom>
          <a:ln>
            <a:solidFill>
              <a:schemeClr val="accent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C7D1647E-9EEC-3924-16E5-2A44FD623B83}"/>
              </a:ext>
            </a:extLst>
          </p:cNvPr>
          <p:cNvCxnSpPr>
            <a:cxnSpLocks/>
          </p:cNvCxnSpPr>
          <p:nvPr/>
        </p:nvCxnSpPr>
        <p:spPr>
          <a:xfrm flipH="1">
            <a:off x="3252788" y="5783957"/>
            <a:ext cx="1202254" cy="0"/>
          </a:xfrm>
          <a:prstGeom prst="line">
            <a:avLst/>
          </a:prstGeom>
          <a:ln>
            <a:solidFill>
              <a:srgbClr val="EA141E"/>
            </a:solidFill>
            <a:tailEnd type="ova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FF941092-4198-DA0D-5FB0-13C6DB29D28C}"/>
              </a:ext>
            </a:extLst>
          </p:cNvPr>
          <p:cNvCxnSpPr>
            <a:cxnSpLocks/>
          </p:cNvCxnSpPr>
          <p:nvPr/>
        </p:nvCxnSpPr>
        <p:spPr>
          <a:xfrm>
            <a:off x="4455042" y="4680704"/>
            <a:ext cx="0" cy="1103253"/>
          </a:xfrm>
          <a:prstGeom prst="line">
            <a:avLst/>
          </a:prstGeom>
          <a:ln>
            <a:solidFill>
              <a:srgbClr val="FF0000"/>
            </a:solidFill>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36424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BB638D0-DE25-FBE4-6B10-4E1BBA7AEED7}"/>
              </a:ext>
            </a:extLst>
          </p:cNvPr>
          <p:cNvSpPr>
            <a:spLocks noGrp="1"/>
          </p:cNvSpPr>
          <p:nvPr>
            <p:ph type="body" sz="quarter" idx="10"/>
          </p:nvPr>
        </p:nvSpPr>
        <p:spPr/>
        <p:txBody>
          <a:bodyPr/>
          <a:lstStyle/>
          <a:p>
            <a:r>
              <a:rPr lang="zh-CN" altLang="en-US" dirty="0"/>
              <a:t>四段内容版式</a:t>
            </a:r>
          </a:p>
        </p:txBody>
      </p:sp>
      <p:sp>
        <p:nvSpPr>
          <p:cNvPr id="3" name="文本占位符 2">
            <a:extLst>
              <a:ext uri="{FF2B5EF4-FFF2-40B4-BE49-F238E27FC236}">
                <a16:creationId xmlns:a16="http://schemas.microsoft.com/office/drawing/2014/main" id="{4B42D369-88CA-1C12-B485-698A51FB3998}"/>
              </a:ext>
            </a:extLst>
          </p:cNvPr>
          <p:cNvSpPr>
            <a:spLocks noGrp="1"/>
          </p:cNvSpPr>
          <p:nvPr>
            <p:ph type="body" sz="quarter" idx="11"/>
          </p:nvPr>
        </p:nvSpPr>
        <p:spPr/>
        <p:txBody>
          <a:bodyPr/>
          <a:lstStyle/>
          <a:p>
            <a:r>
              <a:rPr lang="en-US" altLang="zh-CN" dirty="0"/>
              <a:t>03</a:t>
            </a:r>
            <a:endParaRPr lang="zh-CN" altLang="en-US" dirty="0"/>
          </a:p>
        </p:txBody>
      </p:sp>
      <p:grpSp>
        <p:nvGrpSpPr>
          <p:cNvPr id="4" name="组合 3">
            <a:extLst>
              <a:ext uri="{FF2B5EF4-FFF2-40B4-BE49-F238E27FC236}">
                <a16:creationId xmlns:a16="http://schemas.microsoft.com/office/drawing/2014/main" id="{4522D90F-97C5-F179-1808-B35FC3BE6BBF}"/>
              </a:ext>
            </a:extLst>
          </p:cNvPr>
          <p:cNvGrpSpPr/>
          <p:nvPr/>
        </p:nvGrpSpPr>
        <p:grpSpPr>
          <a:xfrm>
            <a:off x="684172" y="1363851"/>
            <a:ext cx="2482808" cy="4513074"/>
            <a:chOff x="684172" y="1363851"/>
            <a:chExt cx="2482808" cy="4513074"/>
          </a:xfrm>
        </p:grpSpPr>
        <p:sp>
          <p:nvSpPr>
            <p:cNvPr id="5" name="矩形 4"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3767CEDE-5374-3876-183E-448E9D6E5A52}"/>
                </a:ext>
              </a:extLst>
            </p:cNvPr>
            <p:cNvSpPr/>
            <p:nvPr/>
          </p:nvSpPr>
          <p:spPr>
            <a:xfrm>
              <a:off x="858907" y="1925815"/>
              <a:ext cx="2100745" cy="3660041"/>
            </a:xfrm>
            <a:prstGeom prst="rect">
              <a:avLst/>
            </a:prstGeom>
          </p:spPr>
          <p:txBody>
            <a:bodyPr wrap="square">
              <a:spAutoFit/>
            </a:bodyPr>
            <a:lstStyle/>
            <a:p>
              <a:pPr algn="just">
                <a:lnSpc>
                  <a:spcPct val="130000"/>
                </a:lnSpc>
                <a:spcBef>
                  <a:spcPts val="600"/>
                </a:spcBef>
              </a:pPr>
              <a:r>
                <a:rPr lang="zh-CN" altLang="en-US" dirty="0">
                  <a:latin typeface="+mn-ea"/>
                </a:rPr>
                <a:t>学校坐落于历史悠久的文化古城泉城济南，在济南、威海两地办学，设立济南长清校区、无影山校区、东校区和威海校区</a:t>
              </a:r>
              <a:r>
                <a:rPr lang="en-US" altLang="zh-CN" dirty="0">
                  <a:latin typeface="+mn-ea"/>
                </a:rPr>
                <a:t>4</a:t>
              </a:r>
              <a:r>
                <a:rPr lang="zh-CN" altLang="en-US" dirty="0">
                  <a:latin typeface="+mn-ea"/>
                </a:rPr>
                <a:t>个校区在临沂市和威海市设有独立法人研究院。</a:t>
              </a:r>
              <a:endParaRPr lang="en-US" altLang="zh-CN" sz="1600" dirty="0">
                <a:latin typeface="+mn-ea"/>
              </a:endParaRPr>
            </a:p>
          </p:txBody>
        </p:sp>
        <p:sp>
          <p:nvSpPr>
            <p:cNvPr id="6" name="矩形: 圆角 5">
              <a:extLst>
                <a:ext uri="{FF2B5EF4-FFF2-40B4-BE49-F238E27FC236}">
                  <a16:creationId xmlns:a16="http://schemas.microsoft.com/office/drawing/2014/main" id="{FF5EB773-6960-CF3D-D94B-37CDB48D43DE}"/>
                </a:ext>
              </a:extLst>
            </p:cNvPr>
            <p:cNvSpPr/>
            <p:nvPr/>
          </p:nvSpPr>
          <p:spPr>
            <a:xfrm>
              <a:off x="695325" y="1628775"/>
              <a:ext cx="2471655" cy="4248150"/>
            </a:xfrm>
            <a:prstGeom prst="roundRect">
              <a:avLst>
                <a:gd name="adj" fmla="val 499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剪去单角 6">
              <a:extLst>
                <a:ext uri="{FF2B5EF4-FFF2-40B4-BE49-F238E27FC236}">
                  <a16:creationId xmlns:a16="http://schemas.microsoft.com/office/drawing/2014/main" id="{A1F825C2-2E76-9163-3AB4-E205FF73F03C}"/>
                </a:ext>
              </a:extLst>
            </p:cNvPr>
            <p:cNvSpPr/>
            <p:nvPr/>
          </p:nvSpPr>
          <p:spPr>
            <a:xfrm>
              <a:off x="684172" y="1363851"/>
              <a:ext cx="1766806" cy="523220"/>
            </a:xfrm>
            <a:prstGeom prst="snip1Rect">
              <a:avLst>
                <a:gd name="adj" fmla="val 28515"/>
              </a:avLst>
            </a:prstGeom>
            <a:gradFill>
              <a:gsLst>
                <a:gs pos="0">
                  <a:schemeClr val="accent1"/>
                </a:gs>
                <a:gs pos="97000">
                  <a:srgbClr val="C00000"/>
                </a:gs>
              </a:gsLst>
              <a:path path="circle">
                <a:fillToRect l="100000" t="100000"/>
              </a:path>
            </a:gradFill>
            <a:ln>
              <a:noFill/>
            </a:ln>
            <a:effectLst>
              <a:outerShdw blurRad="330200" dist="19050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mj-ea"/>
                  <a:ea typeface="+mj-ea"/>
                </a:rPr>
                <a:t>标题一</a:t>
              </a:r>
            </a:p>
          </p:txBody>
        </p:sp>
      </p:grpSp>
      <p:grpSp>
        <p:nvGrpSpPr>
          <p:cNvPr id="8" name="组合 7">
            <a:extLst>
              <a:ext uri="{FF2B5EF4-FFF2-40B4-BE49-F238E27FC236}">
                <a16:creationId xmlns:a16="http://schemas.microsoft.com/office/drawing/2014/main" id="{CFC5D702-111E-2074-CEC6-DC1EF3032AFE}"/>
              </a:ext>
            </a:extLst>
          </p:cNvPr>
          <p:cNvGrpSpPr/>
          <p:nvPr/>
        </p:nvGrpSpPr>
        <p:grpSpPr>
          <a:xfrm>
            <a:off x="9009667" y="1363851"/>
            <a:ext cx="2487008" cy="4513074"/>
            <a:chOff x="679972" y="1363851"/>
            <a:chExt cx="2487008" cy="4513074"/>
          </a:xfrm>
        </p:grpSpPr>
        <p:sp>
          <p:nvSpPr>
            <p:cNvPr id="9" name="矩形 8"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07FC0DE4-2D4D-E098-BCE8-8143547BF5CA}"/>
                </a:ext>
              </a:extLst>
            </p:cNvPr>
            <p:cNvSpPr/>
            <p:nvPr/>
          </p:nvSpPr>
          <p:spPr>
            <a:xfrm>
              <a:off x="858907" y="1925815"/>
              <a:ext cx="2018113" cy="3658246"/>
            </a:xfrm>
            <a:prstGeom prst="rect">
              <a:avLst/>
            </a:prstGeom>
          </p:spPr>
          <p:txBody>
            <a:bodyPr wrap="square">
              <a:spAutoFit/>
            </a:bodyPr>
            <a:lstStyle/>
            <a:p>
              <a:pPr algn="just">
                <a:lnSpc>
                  <a:spcPct val="130000"/>
                </a:lnSpc>
                <a:spcBef>
                  <a:spcPts val="600"/>
                </a:spcBef>
              </a:pPr>
              <a:r>
                <a:rPr lang="zh-CN" altLang="en-US" dirty="0">
                  <a:latin typeface="+mn-ea"/>
                </a:rPr>
                <a:t>学校坐落于历史悠久的文化古城泉城济南，在济南、威海两地办学，设立济南长清校区、无影山校区、东校区和威海</a:t>
              </a:r>
              <a:r>
                <a:rPr lang="zh-CN" altLang="en-US">
                  <a:latin typeface="+mn-ea"/>
                </a:rPr>
                <a:t>校区</a:t>
              </a:r>
              <a:r>
                <a:rPr lang="en-US" altLang="zh-CN" dirty="0">
                  <a:latin typeface="+mn-ea"/>
                </a:rPr>
                <a:t>4</a:t>
              </a:r>
              <a:r>
                <a:rPr lang="zh-CN" altLang="en-US" dirty="0">
                  <a:latin typeface="+mn-ea"/>
                </a:rPr>
                <a:t>个校区在临沂市和威海市设有独立法人研究院。</a:t>
              </a:r>
            </a:p>
          </p:txBody>
        </p:sp>
        <p:sp>
          <p:nvSpPr>
            <p:cNvPr id="10" name="矩形: 圆角 9">
              <a:extLst>
                <a:ext uri="{FF2B5EF4-FFF2-40B4-BE49-F238E27FC236}">
                  <a16:creationId xmlns:a16="http://schemas.microsoft.com/office/drawing/2014/main" id="{CB025FE7-5DFF-CD59-58A7-5F86701BA57F}"/>
                </a:ext>
              </a:extLst>
            </p:cNvPr>
            <p:cNvSpPr/>
            <p:nvPr/>
          </p:nvSpPr>
          <p:spPr>
            <a:xfrm>
              <a:off x="695325" y="1628775"/>
              <a:ext cx="2471655" cy="4248150"/>
            </a:xfrm>
            <a:prstGeom prst="roundRect">
              <a:avLst>
                <a:gd name="adj" fmla="val 499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剪去单角 10">
              <a:extLst>
                <a:ext uri="{FF2B5EF4-FFF2-40B4-BE49-F238E27FC236}">
                  <a16:creationId xmlns:a16="http://schemas.microsoft.com/office/drawing/2014/main" id="{B5855A68-FE14-2DDC-29EC-6F18ADB7C03B}"/>
                </a:ext>
              </a:extLst>
            </p:cNvPr>
            <p:cNvSpPr/>
            <p:nvPr/>
          </p:nvSpPr>
          <p:spPr>
            <a:xfrm>
              <a:off x="679972" y="1363851"/>
              <a:ext cx="1766806" cy="523220"/>
            </a:xfrm>
            <a:prstGeom prst="snip1Rect">
              <a:avLst>
                <a:gd name="adj" fmla="val 28515"/>
              </a:avLst>
            </a:prstGeom>
            <a:gradFill>
              <a:gsLst>
                <a:gs pos="0">
                  <a:schemeClr val="accent1"/>
                </a:gs>
                <a:gs pos="97000">
                  <a:srgbClr val="C00000"/>
                </a:gs>
              </a:gsLst>
              <a:path path="circle">
                <a:fillToRect l="100000" t="100000"/>
              </a:path>
            </a:gradFill>
            <a:ln>
              <a:noFill/>
            </a:ln>
            <a:effectLst>
              <a:outerShdw blurRad="330200" dist="19050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mj-ea"/>
                  <a:ea typeface="+mj-ea"/>
                </a:rPr>
                <a:t>标题四</a:t>
              </a:r>
            </a:p>
          </p:txBody>
        </p:sp>
      </p:grpSp>
      <p:grpSp>
        <p:nvGrpSpPr>
          <p:cNvPr id="12" name="组合 11">
            <a:extLst>
              <a:ext uri="{FF2B5EF4-FFF2-40B4-BE49-F238E27FC236}">
                <a16:creationId xmlns:a16="http://schemas.microsoft.com/office/drawing/2014/main" id="{F680D975-571A-51BE-552B-BE51F805292A}"/>
              </a:ext>
            </a:extLst>
          </p:cNvPr>
          <p:cNvGrpSpPr/>
          <p:nvPr/>
        </p:nvGrpSpPr>
        <p:grpSpPr>
          <a:xfrm>
            <a:off x="6235203" y="1367165"/>
            <a:ext cx="2484907" cy="4509760"/>
            <a:chOff x="682073" y="1367165"/>
            <a:chExt cx="2484907" cy="4509760"/>
          </a:xfrm>
        </p:grpSpPr>
        <p:sp>
          <p:nvSpPr>
            <p:cNvPr id="13" name="矩形 12"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921603BD-39B0-7306-8F5B-1A6DB19F673A}"/>
                </a:ext>
              </a:extLst>
            </p:cNvPr>
            <p:cNvSpPr/>
            <p:nvPr/>
          </p:nvSpPr>
          <p:spPr>
            <a:xfrm>
              <a:off x="858907" y="1925815"/>
              <a:ext cx="2059415" cy="3658246"/>
            </a:xfrm>
            <a:prstGeom prst="rect">
              <a:avLst/>
            </a:prstGeom>
          </p:spPr>
          <p:txBody>
            <a:bodyPr wrap="square">
              <a:spAutoFit/>
            </a:bodyPr>
            <a:lstStyle/>
            <a:p>
              <a:pPr algn="just">
                <a:lnSpc>
                  <a:spcPct val="130000"/>
                </a:lnSpc>
                <a:spcBef>
                  <a:spcPts val="600"/>
                </a:spcBef>
              </a:pPr>
              <a:r>
                <a:rPr lang="zh-CN" altLang="en-US" dirty="0">
                  <a:latin typeface="+mn-ea"/>
                </a:rPr>
                <a:t>学校坐落于历史悠久的文化古城泉城济南，在济南、威海两地办学，设立济南长清校区、无影山校区、东校区和威海</a:t>
              </a:r>
              <a:r>
                <a:rPr lang="zh-CN" altLang="en-US">
                  <a:latin typeface="+mn-ea"/>
                </a:rPr>
                <a:t>校区</a:t>
              </a:r>
              <a:r>
                <a:rPr lang="en-US" altLang="zh-CN" dirty="0">
                  <a:latin typeface="+mn-ea"/>
                </a:rPr>
                <a:t>4</a:t>
              </a:r>
              <a:r>
                <a:rPr lang="zh-CN" altLang="en-US" dirty="0">
                  <a:latin typeface="+mn-ea"/>
                </a:rPr>
                <a:t>个校区在临沂市和威海市设有独立法人研究院。</a:t>
              </a:r>
            </a:p>
          </p:txBody>
        </p:sp>
        <p:sp>
          <p:nvSpPr>
            <p:cNvPr id="14" name="矩形: 圆角 13">
              <a:extLst>
                <a:ext uri="{FF2B5EF4-FFF2-40B4-BE49-F238E27FC236}">
                  <a16:creationId xmlns:a16="http://schemas.microsoft.com/office/drawing/2014/main" id="{B0BAE54E-E2F7-4F12-E274-46B93D8DAC97}"/>
                </a:ext>
              </a:extLst>
            </p:cNvPr>
            <p:cNvSpPr/>
            <p:nvPr/>
          </p:nvSpPr>
          <p:spPr>
            <a:xfrm>
              <a:off x="695325" y="1628775"/>
              <a:ext cx="2471655" cy="4248150"/>
            </a:xfrm>
            <a:prstGeom prst="roundRect">
              <a:avLst>
                <a:gd name="adj" fmla="val 499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剪去单角 14">
              <a:extLst>
                <a:ext uri="{FF2B5EF4-FFF2-40B4-BE49-F238E27FC236}">
                  <a16:creationId xmlns:a16="http://schemas.microsoft.com/office/drawing/2014/main" id="{82C63453-CA9D-3E6F-B170-52E48AA41781}"/>
                </a:ext>
              </a:extLst>
            </p:cNvPr>
            <p:cNvSpPr/>
            <p:nvPr/>
          </p:nvSpPr>
          <p:spPr>
            <a:xfrm>
              <a:off x="682073" y="1367165"/>
              <a:ext cx="1766806" cy="523220"/>
            </a:xfrm>
            <a:prstGeom prst="snip1Rect">
              <a:avLst>
                <a:gd name="adj" fmla="val 28515"/>
              </a:avLst>
            </a:prstGeom>
            <a:gradFill>
              <a:gsLst>
                <a:gs pos="0">
                  <a:schemeClr val="accent1"/>
                </a:gs>
                <a:gs pos="97000">
                  <a:srgbClr val="C00000"/>
                </a:gs>
              </a:gsLst>
              <a:path path="circle">
                <a:fillToRect l="100000" t="100000"/>
              </a:path>
            </a:gradFill>
            <a:ln>
              <a:noFill/>
            </a:ln>
            <a:effectLst>
              <a:outerShdw blurRad="330200" dist="19050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mj-ea"/>
                  <a:ea typeface="+mj-ea"/>
                </a:rPr>
                <a:t>标题三</a:t>
              </a:r>
            </a:p>
          </p:txBody>
        </p:sp>
      </p:grpSp>
      <p:grpSp>
        <p:nvGrpSpPr>
          <p:cNvPr id="16" name="组合 15">
            <a:extLst>
              <a:ext uri="{FF2B5EF4-FFF2-40B4-BE49-F238E27FC236}">
                <a16:creationId xmlns:a16="http://schemas.microsoft.com/office/drawing/2014/main" id="{BFC26B90-69AF-1283-C0FF-1608C5285BFA}"/>
              </a:ext>
            </a:extLst>
          </p:cNvPr>
          <p:cNvGrpSpPr/>
          <p:nvPr/>
        </p:nvGrpSpPr>
        <p:grpSpPr>
          <a:xfrm>
            <a:off x="3460739" y="1363851"/>
            <a:ext cx="2482806" cy="4513074"/>
            <a:chOff x="684174" y="1363851"/>
            <a:chExt cx="2482806" cy="4513074"/>
          </a:xfrm>
        </p:grpSpPr>
        <p:sp>
          <p:nvSpPr>
            <p:cNvPr id="17" name="矩形 16"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33ADFBF1-DF2A-0F7A-7CB8-42673AB25572}"/>
                </a:ext>
              </a:extLst>
            </p:cNvPr>
            <p:cNvSpPr/>
            <p:nvPr/>
          </p:nvSpPr>
          <p:spPr>
            <a:xfrm>
              <a:off x="858907" y="1925815"/>
              <a:ext cx="2080080" cy="3658246"/>
            </a:xfrm>
            <a:prstGeom prst="rect">
              <a:avLst/>
            </a:prstGeom>
          </p:spPr>
          <p:txBody>
            <a:bodyPr wrap="square">
              <a:spAutoFit/>
            </a:bodyPr>
            <a:lstStyle/>
            <a:p>
              <a:pPr algn="just">
                <a:lnSpc>
                  <a:spcPct val="130000"/>
                </a:lnSpc>
                <a:spcBef>
                  <a:spcPts val="600"/>
                </a:spcBef>
              </a:pPr>
              <a:r>
                <a:rPr lang="zh-CN" altLang="en-US" dirty="0">
                  <a:latin typeface="+mn-ea"/>
                </a:rPr>
                <a:t>学校坐落于历史悠久的文化古城泉城济南，在济南、威海两地办学，设立济南长清校区、无影山校区、东校区和威海</a:t>
              </a:r>
              <a:r>
                <a:rPr lang="zh-CN" altLang="en-US">
                  <a:latin typeface="+mn-ea"/>
                </a:rPr>
                <a:t>校区</a:t>
              </a:r>
              <a:r>
                <a:rPr lang="en-US" altLang="zh-CN" dirty="0">
                  <a:latin typeface="+mn-ea"/>
                </a:rPr>
                <a:t>4</a:t>
              </a:r>
              <a:r>
                <a:rPr lang="zh-CN" altLang="en-US" dirty="0">
                  <a:latin typeface="+mn-ea"/>
                </a:rPr>
                <a:t>个校区在临沂市和威海市设有独立法人研究院。</a:t>
              </a:r>
            </a:p>
          </p:txBody>
        </p:sp>
        <p:sp>
          <p:nvSpPr>
            <p:cNvPr id="18" name="矩形: 圆角 17">
              <a:extLst>
                <a:ext uri="{FF2B5EF4-FFF2-40B4-BE49-F238E27FC236}">
                  <a16:creationId xmlns:a16="http://schemas.microsoft.com/office/drawing/2014/main" id="{1BD06BDB-E716-5820-493D-436C38C73923}"/>
                </a:ext>
              </a:extLst>
            </p:cNvPr>
            <p:cNvSpPr/>
            <p:nvPr/>
          </p:nvSpPr>
          <p:spPr>
            <a:xfrm>
              <a:off x="695325" y="1628775"/>
              <a:ext cx="2471655" cy="4248150"/>
            </a:xfrm>
            <a:prstGeom prst="roundRect">
              <a:avLst>
                <a:gd name="adj" fmla="val 499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剪去单角 18">
              <a:extLst>
                <a:ext uri="{FF2B5EF4-FFF2-40B4-BE49-F238E27FC236}">
                  <a16:creationId xmlns:a16="http://schemas.microsoft.com/office/drawing/2014/main" id="{4CAFA0A0-6CA4-5F99-51CC-05697C169244}"/>
                </a:ext>
              </a:extLst>
            </p:cNvPr>
            <p:cNvSpPr/>
            <p:nvPr/>
          </p:nvSpPr>
          <p:spPr>
            <a:xfrm>
              <a:off x="684174" y="1363851"/>
              <a:ext cx="1766806" cy="523220"/>
            </a:xfrm>
            <a:prstGeom prst="snip1Rect">
              <a:avLst>
                <a:gd name="adj" fmla="val 28515"/>
              </a:avLst>
            </a:prstGeom>
            <a:gradFill>
              <a:gsLst>
                <a:gs pos="0">
                  <a:schemeClr val="accent1"/>
                </a:gs>
                <a:gs pos="97000">
                  <a:srgbClr val="C00000"/>
                </a:gs>
              </a:gsLst>
              <a:path path="circle">
                <a:fillToRect l="100000" t="100000"/>
              </a:path>
            </a:gradFill>
            <a:ln>
              <a:noFill/>
            </a:ln>
            <a:effectLst>
              <a:outerShdw blurRad="330200" dist="19050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mj-ea"/>
                  <a:ea typeface="+mj-ea"/>
                </a:rPr>
                <a:t>标题二</a:t>
              </a:r>
            </a:p>
          </p:txBody>
        </p:sp>
      </p:grpSp>
    </p:spTree>
    <p:extLst>
      <p:ext uri="{BB962C8B-B14F-4D97-AF65-F5344CB8AC3E}">
        <p14:creationId xmlns:p14="http://schemas.microsoft.com/office/powerpoint/2010/main" val="28505857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05BD4A2-406D-C322-9226-C363D97ED94C}"/>
              </a:ext>
            </a:extLst>
          </p:cNvPr>
          <p:cNvSpPr>
            <a:spLocks noGrp="1"/>
          </p:cNvSpPr>
          <p:nvPr>
            <p:ph type="body" sz="quarter" idx="10"/>
          </p:nvPr>
        </p:nvSpPr>
        <p:spPr/>
        <p:txBody>
          <a:bodyPr/>
          <a:lstStyle/>
          <a:p>
            <a:endParaRPr lang="zh-CN" altLang="en-US"/>
          </a:p>
        </p:txBody>
      </p:sp>
      <p:sp>
        <p:nvSpPr>
          <p:cNvPr id="3" name="文本占位符 2">
            <a:extLst>
              <a:ext uri="{FF2B5EF4-FFF2-40B4-BE49-F238E27FC236}">
                <a16:creationId xmlns:a16="http://schemas.microsoft.com/office/drawing/2014/main" id="{EFC5FECC-9003-6E71-2B8C-2F6A06ECC903}"/>
              </a:ext>
            </a:extLst>
          </p:cNvPr>
          <p:cNvSpPr>
            <a:spLocks noGrp="1"/>
          </p:cNvSpPr>
          <p:nvPr>
            <p:ph type="body" sz="quarter" idx="11"/>
          </p:nvPr>
        </p:nvSpPr>
        <p:spPr/>
        <p:txBody>
          <a:bodyPr/>
          <a:lstStyle/>
          <a:p>
            <a:r>
              <a:rPr lang="en-US" altLang="zh-CN" dirty="0"/>
              <a:t>03</a:t>
            </a:r>
            <a:endParaRPr lang="zh-CN" altLang="en-US" dirty="0"/>
          </a:p>
        </p:txBody>
      </p:sp>
      <p:sp>
        <p:nvSpPr>
          <p:cNvPr id="4" name="矩形 3"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7DC0F83F-0529-4066-0783-41B7BFF4BC49}"/>
              </a:ext>
            </a:extLst>
          </p:cNvPr>
          <p:cNvSpPr/>
          <p:nvPr/>
        </p:nvSpPr>
        <p:spPr>
          <a:xfrm>
            <a:off x="617569" y="3217936"/>
            <a:ext cx="2546010" cy="3138103"/>
          </a:xfrm>
          <a:prstGeom prst="rect">
            <a:avLst/>
          </a:prstGeom>
        </p:spPr>
        <p:txBody>
          <a:bodyPr wrap="square">
            <a:spAutoFit/>
          </a:bodyPr>
          <a:lstStyle/>
          <a:p>
            <a:pPr algn="ctr">
              <a:lnSpc>
                <a:spcPct val="130000"/>
              </a:lnSpc>
              <a:spcBef>
                <a:spcPts val="600"/>
              </a:spcBef>
            </a:pPr>
            <a:r>
              <a:rPr lang="zh-CN" altLang="en-US" sz="2000" b="1" dirty="0">
                <a:solidFill>
                  <a:schemeClr val="accent1"/>
                </a:solidFill>
                <a:latin typeface="+mj-ea"/>
                <a:ea typeface="+mj-ea"/>
              </a:rPr>
              <a:t>标题一</a:t>
            </a:r>
            <a:endParaRPr lang="en-US" altLang="zh-CN" sz="2000" b="1" dirty="0">
              <a:solidFill>
                <a:schemeClr val="accent1"/>
              </a:solidFill>
              <a:latin typeface="+mj-ea"/>
              <a:ea typeface="+mj-ea"/>
            </a:endParaRPr>
          </a:p>
          <a:p>
            <a:pPr algn="just">
              <a:lnSpc>
                <a:spcPct val="130000"/>
              </a:lnSpc>
              <a:spcBef>
                <a:spcPts val="600"/>
              </a:spcBef>
            </a:pPr>
            <a:r>
              <a:rPr lang="zh-CN" altLang="en-US" dirty="0">
                <a:latin typeface="+mn-ea"/>
              </a:rPr>
              <a:t>学校坐落于历史悠久的文化古城泉城济南，在济南、威海两地办学</a:t>
            </a:r>
            <a:endParaRPr lang="en-US" altLang="zh-CN" dirty="0">
              <a:latin typeface="+mn-ea"/>
            </a:endParaRPr>
          </a:p>
          <a:p>
            <a:pPr algn="just">
              <a:lnSpc>
                <a:spcPct val="130000"/>
              </a:lnSpc>
            </a:pPr>
            <a:r>
              <a:rPr lang="zh-CN" altLang="en-US" dirty="0">
                <a:latin typeface="+mn-ea"/>
              </a:rPr>
              <a:t>学校坐落于历史悠久的文化古城泉城济南，在济南、威海两地办学</a:t>
            </a:r>
            <a:endParaRPr lang="en-US" altLang="zh-CN" dirty="0">
              <a:latin typeface="+mn-ea"/>
            </a:endParaRPr>
          </a:p>
          <a:p>
            <a:pPr>
              <a:lnSpc>
                <a:spcPct val="130000"/>
              </a:lnSpc>
              <a:spcBef>
                <a:spcPts val="600"/>
              </a:spcBef>
            </a:pPr>
            <a:endParaRPr lang="en-US" altLang="zh-CN" sz="1400" dirty="0">
              <a:solidFill>
                <a:schemeClr val="tx1">
                  <a:lumMod val="75000"/>
                  <a:lumOff val="25000"/>
                </a:schemeClr>
              </a:solidFill>
              <a:latin typeface="+mn-ea"/>
            </a:endParaRPr>
          </a:p>
        </p:txBody>
      </p:sp>
      <p:grpSp>
        <p:nvGrpSpPr>
          <p:cNvPr id="5" name="组合 4">
            <a:extLst>
              <a:ext uri="{FF2B5EF4-FFF2-40B4-BE49-F238E27FC236}">
                <a16:creationId xmlns:a16="http://schemas.microsoft.com/office/drawing/2014/main" id="{2DA28504-DC37-CF26-D87B-8D552825BB62}"/>
              </a:ext>
            </a:extLst>
          </p:cNvPr>
          <p:cNvGrpSpPr/>
          <p:nvPr/>
        </p:nvGrpSpPr>
        <p:grpSpPr>
          <a:xfrm>
            <a:off x="1309833" y="1718777"/>
            <a:ext cx="1161483" cy="1161484"/>
            <a:chOff x="1621629" y="2899450"/>
            <a:chExt cx="1944000" cy="1944000"/>
          </a:xfrm>
        </p:grpSpPr>
        <p:sp>
          <p:nvSpPr>
            <p:cNvPr id="6" name="菱形 5">
              <a:extLst>
                <a:ext uri="{FF2B5EF4-FFF2-40B4-BE49-F238E27FC236}">
                  <a16:creationId xmlns:a16="http://schemas.microsoft.com/office/drawing/2014/main" id="{BCFCAB33-2578-5B16-794F-7D8F2B197D87}"/>
                </a:ext>
              </a:extLst>
            </p:cNvPr>
            <p:cNvSpPr/>
            <p:nvPr/>
          </p:nvSpPr>
          <p:spPr>
            <a:xfrm>
              <a:off x="1621629" y="2899450"/>
              <a:ext cx="1944000" cy="1944000"/>
            </a:xfrm>
            <a:prstGeom prst="diamond">
              <a:avLst/>
            </a:prstGeom>
            <a:solidFill>
              <a:schemeClr val="accent1"/>
            </a:solidFill>
            <a:ln w="228600" cap="sq">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1620" dirty="0"/>
            </a:p>
          </p:txBody>
        </p:sp>
        <p:sp>
          <p:nvSpPr>
            <p:cNvPr id="7" name="safe-shield-protection_69938">
              <a:extLst>
                <a:ext uri="{FF2B5EF4-FFF2-40B4-BE49-F238E27FC236}">
                  <a16:creationId xmlns:a16="http://schemas.microsoft.com/office/drawing/2014/main" id="{6D4F91CC-82CF-03FE-6891-5472EF4DB77E}"/>
                </a:ext>
              </a:extLst>
            </p:cNvPr>
            <p:cNvSpPr>
              <a:spLocks noChangeAspect="1"/>
            </p:cNvSpPr>
            <p:nvPr/>
          </p:nvSpPr>
          <p:spPr bwMode="auto">
            <a:xfrm>
              <a:off x="2175527" y="3462144"/>
              <a:ext cx="836201" cy="864704"/>
            </a:xfrm>
            <a:custGeom>
              <a:avLst/>
              <a:gdLst>
                <a:gd name="connsiteX0" fmla="*/ 554327 w 582017"/>
                <a:gd name="connsiteY0" fmla="*/ 398973 h 601853"/>
                <a:gd name="connsiteX1" fmla="*/ 563560 w 582017"/>
                <a:gd name="connsiteY1" fmla="*/ 402454 h 601853"/>
                <a:gd name="connsiteX2" fmla="*/ 577799 w 582017"/>
                <a:gd name="connsiteY2" fmla="*/ 415635 h 601853"/>
                <a:gd name="connsiteX3" fmla="*/ 578540 w 582017"/>
                <a:gd name="connsiteY3" fmla="*/ 434001 h 601853"/>
                <a:gd name="connsiteX4" fmla="*/ 468040 w 582017"/>
                <a:gd name="connsiteY4" fmla="*/ 550266 h 601853"/>
                <a:gd name="connsiteX5" fmla="*/ 448758 w 582017"/>
                <a:gd name="connsiteY5" fmla="*/ 552043 h 601853"/>
                <a:gd name="connsiteX6" fmla="*/ 357392 w 582017"/>
                <a:gd name="connsiteY6" fmla="*/ 484654 h 601853"/>
                <a:gd name="connsiteX7" fmla="*/ 354870 w 582017"/>
                <a:gd name="connsiteY7" fmla="*/ 466584 h 601853"/>
                <a:gd name="connsiteX8" fmla="*/ 366588 w 582017"/>
                <a:gd name="connsiteY8" fmla="*/ 451033 h 601853"/>
                <a:gd name="connsiteX9" fmla="*/ 384831 w 582017"/>
                <a:gd name="connsiteY9" fmla="*/ 448367 h 601853"/>
                <a:gd name="connsiteX10" fmla="*/ 443419 w 582017"/>
                <a:gd name="connsiteY10" fmla="*/ 491319 h 601853"/>
                <a:gd name="connsiteX11" fmla="*/ 462701 w 582017"/>
                <a:gd name="connsiteY11" fmla="*/ 489393 h 601853"/>
                <a:gd name="connsiteX12" fmla="*/ 545316 w 582017"/>
                <a:gd name="connsiteY12" fmla="*/ 403046 h 601853"/>
                <a:gd name="connsiteX13" fmla="*/ 554327 w 582017"/>
                <a:gd name="connsiteY13" fmla="*/ 398973 h 601853"/>
                <a:gd name="connsiteX14" fmla="*/ 262860 w 582017"/>
                <a:gd name="connsiteY14" fmla="*/ 0 h 601853"/>
                <a:gd name="connsiteX15" fmla="*/ 415651 w 582017"/>
                <a:gd name="connsiteY15" fmla="*/ 73473 h 601853"/>
                <a:gd name="connsiteX16" fmla="*/ 510885 w 582017"/>
                <a:gd name="connsiteY16" fmla="*/ 82805 h 601853"/>
                <a:gd name="connsiteX17" fmla="*/ 524829 w 582017"/>
                <a:gd name="connsiteY17" fmla="*/ 99543 h 601853"/>
                <a:gd name="connsiteX18" fmla="*/ 525571 w 582017"/>
                <a:gd name="connsiteY18" fmla="*/ 272856 h 601853"/>
                <a:gd name="connsiteX19" fmla="*/ 517412 w 582017"/>
                <a:gd name="connsiteY19" fmla="*/ 332108 h 601853"/>
                <a:gd name="connsiteX20" fmla="*/ 506138 w 582017"/>
                <a:gd name="connsiteY20" fmla="*/ 338181 h 601853"/>
                <a:gd name="connsiteX21" fmla="*/ 467125 w 582017"/>
                <a:gd name="connsiteY21" fmla="*/ 332849 h 601853"/>
                <a:gd name="connsiteX22" fmla="*/ 322938 w 582017"/>
                <a:gd name="connsiteY22" fmla="*/ 476831 h 601853"/>
                <a:gd name="connsiteX23" fmla="*/ 344002 w 582017"/>
                <a:gd name="connsiteY23" fmla="*/ 551933 h 601853"/>
                <a:gd name="connsiteX24" fmla="*/ 343260 w 582017"/>
                <a:gd name="connsiteY24" fmla="*/ 561265 h 601853"/>
                <a:gd name="connsiteX25" fmla="*/ 262860 w 582017"/>
                <a:gd name="connsiteY25" fmla="*/ 601853 h 601853"/>
                <a:gd name="connsiteX26" fmla="*/ 0 w 582017"/>
                <a:gd name="connsiteY26" fmla="*/ 272856 h 601853"/>
                <a:gd name="connsiteX27" fmla="*/ 3263 w 582017"/>
                <a:gd name="connsiteY27" fmla="*/ 93766 h 601853"/>
                <a:gd name="connsiteX28" fmla="*/ 15872 w 582017"/>
                <a:gd name="connsiteY28" fmla="*/ 80879 h 601853"/>
                <a:gd name="connsiteX29" fmla="*/ 126386 w 582017"/>
                <a:gd name="connsiteY29" fmla="*/ 73473 h 601853"/>
                <a:gd name="connsiteX30" fmla="*/ 262860 w 582017"/>
                <a:gd name="connsiteY30" fmla="*/ 0 h 60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82017" h="601853">
                  <a:moveTo>
                    <a:pt x="554327" y="398973"/>
                  </a:moveTo>
                  <a:cubicBezTo>
                    <a:pt x="557627" y="398862"/>
                    <a:pt x="560965" y="400010"/>
                    <a:pt x="563560" y="402454"/>
                  </a:cubicBezTo>
                  <a:lnTo>
                    <a:pt x="577799" y="415635"/>
                  </a:lnTo>
                  <a:cubicBezTo>
                    <a:pt x="583138" y="420523"/>
                    <a:pt x="583435" y="428817"/>
                    <a:pt x="578540" y="434001"/>
                  </a:cubicBezTo>
                  <a:lnTo>
                    <a:pt x="468040" y="550266"/>
                  </a:lnTo>
                  <a:cubicBezTo>
                    <a:pt x="463146" y="555449"/>
                    <a:pt x="454543" y="556338"/>
                    <a:pt x="448758" y="552043"/>
                  </a:cubicBezTo>
                  <a:lnTo>
                    <a:pt x="357392" y="484654"/>
                  </a:lnTo>
                  <a:cubicBezTo>
                    <a:pt x="351756" y="480358"/>
                    <a:pt x="350569" y="472361"/>
                    <a:pt x="354870" y="466584"/>
                  </a:cubicBezTo>
                  <a:lnTo>
                    <a:pt x="366588" y="451033"/>
                  </a:lnTo>
                  <a:cubicBezTo>
                    <a:pt x="370741" y="445405"/>
                    <a:pt x="379047" y="444220"/>
                    <a:pt x="384831" y="448367"/>
                  </a:cubicBezTo>
                  <a:lnTo>
                    <a:pt x="443419" y="491319"/>
                  </a:lnTo>
                  <a:cubicBezTo>
                    <a:pt x="449055" y="495466"/>
                    <a:pt x="457806" y="494725"/>
                    <a:pt x="462701" y="489393"/>
                  </a:cubicBezTo>
                  <a:lnTo>
                    <a:pt x="545316" y="403046"/>
                  </a:lnTo>
                  <a:cubicBezTo>
                    <a:pt x="547764" y="400454"/>
                    <a:pt x="551027" y="399084"/>
                    <a:pt x="554327" y="398973"/>
                  </a:cubicBezTo>
                  <a:close/>
                  <a:moveTo>
                    <a:pt x="262860" y="0"/>
                  </a:moveTo>
                  <a:cubicBezTo>
                    <a:pt x="286001" y="0"/>
                    <a:pt x="346969" y="53623"/>
                    <a:pt x="415651" y="73473"/>
                  </a:cubicBezTo>
                  <a:cubicBezTo>
                    <a:pt x="448731" y="82953"/>
                    <a:pt x="480179" y="82953"/>
                    <a:pt x="510885" y="82805"/>
                  </a:cubicBezTo>
                  <a:cubicBezTo>
                    <a:pt x="515187" y="82805"/>
                    <a:pt x="524829" y="82805"/>
                    <a:pt x="524829" y="99543"/>
                  </a:cubicBezTo>
                  <a:cubicBezTo>
                    <a:pt x="524829" y="101617"/>
                    <a:pt x="525571" y="271523"/>
                    <a:pt x="525571" y="272856"/>
                  </a:cubicBezTo>
                  <a:cubicBezTo>
                    <a:pt x="525571" y="292853"/>
                    <a:pt x="522604" y="312703"/>
                    <a:pt x="517412" y="332108"/>
                  </a:cubicBezTo>
                  <a:cubicBezTo>
                    <a:pt x="516671" y="335071"/>
                    <a:pt x="513704" y="341440"/>
                    <a:pt x="506138" y="338181"/>
                  </a:cubicBezTo>
                  <a:cubicBezTo>
                    <a:pt x="494716" y="334922"/>
                    <a:pt x="483887" y="332849"/>
                    <a:pt x="467125" y="332849"/>
                  </a:cubicBezTo>
                  <a:cubicBezTo>
                    <a:pt x="387466" y="332849"/>
                    <a:pt x="322938" y="397433"/>
                    <a:pt x="322938" y="476831"/>
                  </a:cubicBezTo>
                  <a:cubicBezTo>
                    <a:pt x="322938" y="504383"/>
                    <a:pt x="330651" y="530158"/>
                    <a:pt x="344002" y="551933"/>
                  </a:cubicBezTo>
                  <a:cubicBezTo>
                    <a:pt x="345485" y="554303"/>
                    <a:pt x="348156" y="557118"/>
                    <a:pt x="343260" y="561265"/>
                  </a:cubicBezTo>
                  <a:cubicBezTo>
                    <a:pt x="306768" y="588373"/>
                    <a:pt x="279622" y="601853"/>
                    <a:pt x="262860" y="601853"/>
                  </a:cubicBezTo>
                  <a:cubicBezTo>
                    <a:pt x="210199" y="601853"/>
                    <a:pt x="0" y="442613"/>
                    <a:pt x="0" y="272856"/>
                  </a:cubicBezTo>
                  <a:cubicBezTo>
                    <a:pt x="0" y="270930"/>
                    <a:pt x="2670" y="97322"/>
                    <a:pt x="3263" y="93766"/>
                  </a:cubicBezTo>
                  <a:cubicBezTo>
                    <a:pt x="5192" y="79694"/>
                    <a:pt x="11719" y="80731"/>
                    <a:pt x="15872" y="80879"/>
                  </a:cubicBezTo>
                  <a:cubicBezTo>
                    <a:pt x="50584" y="82509"/>
                    <a:pt x="87669" y="84582"/>
                    <a:pt x="126386" y="73473"/>
                  </a:cubicBezTo>
                  <a:cubicBezTo>
                    <a:pt x="195068" y="53623"/>
                    <a:pt x="240312" y="0"/>
                    <a:pt x="262860" y="0"/>
                  </a:cubicBezTo>
                  <a:close/>
                </a:path>
              </a:pathLst>
            </a:custGeom>
            <a:solidFill>
              <a:schemeClr val="bg1"/>
            </a:solidFill>
            <a:ln>
              <a:noFill/>
            </a:ln>
            <a:effectLst/>
          </p:spPr>
          <p:txBody>
            <a:bodyPr lIns="82296" tIns="41148" rIns="82296" bIns="41148"/>
            <a:lstStyle/>
            <a:p>
              <a:endParaRPr lang="zh-CN" altLang="en-US" sz="1620"/>
            </a:p>
          </p:txBody>
        </p:sp>
      </p:grpSp>
      <p:grpSp>
        <p:nvGrpSpPr>
          <p:cNvPr id="8" name="Group 31">
            <a:extLst>
              <a:ext uri="{FF2B5EF4-FFF2-40B4-BE49-F238E27FC236}">
                <a16:creationId xmlns:a16="http://schemas.microsoft.com/office/drawing/2014/main" id="{AE7F1FAE-AA04-1872-4401-6DBB558A9FC4}"/>
              </a:ext>
            </a:extLst>
          </p:cNvPr>
          <p:cNvGrpSpPr/>
          <p:nvPr/>
        </p:nvGrpSpPr>
        <p:grpSpPr>
          <a:xfrm>
            <a:off x="4114872" y="1718776"/>
            <a:ext cx="1161483" cy="1161483"/>
            <a:chOff x="1302084" y="2899452"/>
            <a:chExt cx="1944000" cy="1944000"/>
          </a:xfrm>
        </p:grpSpPr>
        <p:sp>
          <p:nvSpPr>
            <p:cNvPr id="9" name="菱形 8">
              <a:extLst>
                <a:ext uri="{FF2B5EF4-FFF2-40B4-BE49-F238E27FC236}">
                  <a16:creationId xmlns:a16="http://schemas.microsoft.com/office/drawing/2014/main" id="{B6A1F3F0-7A03-A78E-9F50-DBF133EA8D58}"/>
                </a:ext>
              </a:extLst>
            </p:cNvPr>
            <p:cNvSpPr/>
            <p:nvPr/>
          </p:nvSpPr>
          <p:spPr>
            <a:xfrm>
              <a:off x="1302084" y="2899452"/>
              <a:ext cx="1944000" cy="1944000"/>
            </a:xfrm>
            <a:prstGeom prst="diamond">
              <a:avLst/>
            </a:prstGeom>
            <a:solidFill>
              <a:srgbClr val="EA141E"/>
            </a:solidFill>
            <a:ln w="228600" cap="sq">
              <a:solidFill>
                <a:srgbClr val="EA141E"/>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2296" tIns="41148" rIns="82296" bIns="4114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20"/>
            </a:p>
          </p:txBody>
        </p:sp>
        <p:sp>
          <p:nvSpPr>
            <p:cNvPr id="10" name="safe-shield-protection_69938">
              <a:extLst>
                <a:ext uri="{FF2B5EF4-FFF2-40B4-BE49-F238E27FC236}">
                  <a16:creationId xmlns:a16="http://schemas.microsoft.com/office/drawing/2014/main" id="{77D728E1-B527-F121-93AA-3B98C28EFC55}"/>
                </a:ext>
              </a:extLst>
            </p:cNvPr>
            <p:cNvSpPr>
              <a:spLocks noChangeAspect="1"/>
            </p:cNvSpPr>
            <p:nvPr/>
          </p:nvSpPr>
          <p:spPr bwMode="auto">
            <a:xfrm>
              <a:off x="1855979" y="3556397"/>
              <a:ext cx="864706" cy="676193"/>
            </a:xfrm>
            <a:custGeom>
              <a:avLst/>
              <a:gdLst>
                <a:gd name="connsiteX0" fmla="*/ 303336 w 606580"/>
                <a:gd name="connsiteY0" fmla="*/ 221461 h 474341"/>
                <a:gd name="connsiteX1" fmla="*/ 257000 w 606580"/>
                <a:gd name="connsiteY1" fmla="*/ 267443 h 474341"/>
                <a:gd name="connsiteX2" fmla="*/ 303336 w 606580"/>
                <a:gd name="connsiteY2" fmla="*/ 313518 h 474341"/>
                <a:gd name="connsiteX3" fmla="*/ 349579 w 606580"/>
                <a:gd name="connsiteY3" fmla="*/ 267443 h 474341"/>
                <a:gd name="connsiteX4" fmla="*/ 303336 w 606580"/>
                <a:gd name="connsiteY4" fmla="*/ 221461 h 474341"/>
                <a:gd name="connsiteX5" fmla="*/ 0 w 606580"/>
                <a:gd name="connsiteY5" fmla="*/ 203229 h 474341"/>
                <a:gd name="connsiteX6" fmla="*/ 174277 w 606580"/>
                <a:gd name="connsiteY6" fmla="*/ 203229 h 474341"/>
                <a:gd name="connsiteX7" fmla="*/ 158864 w 606580"/>
                <a:gd name="connsiteY7" fmla="*/ 267462 h 474341"/>
                <a:gd name="connsiteX8" fmla="*/ 303336 w 606580"/>
                <a:gd name="connsiteY8" fmla="*/ 411035 h 474341"/>
                <a:gd name="connsiteX9" fmla="*/ 447809 w 606580"/>
                <a:gd name="connsiteY9" fmla="*/ 267462 h 474341"/>
                <a:gd name="connsiteX10" fmla="*/ 432303 w 606580"/>
                <a:gd name="connsiteY10" fmla="*/ 203229 h 474341"/>
                <a:gd name="connsiteX11" fmla="*/ 606580 w 606580"/>
                <a:gd name="connsiteY11" fmla="*/ 203229 h 474341"/>
                <a:gd name="connsiteX12" fmla="*/ 606580 w 606580"/>
                <a:gd name="connsiteY12" fmla="*/ 436525 h 474341"/>
                <a:gd name="connsiteX13" fmla="*/ 568698 w 606580"/>
                <a:gd name="connsiteY13" fmla="*/ 474341 h 474341"/>
                <a:gd name="connsiteX14" fmla="*/ 37882 w 606580"/>
                <a:gd name="connsiteY14" fmla="*/ 474341 h 474341"/>
                <a:gd name="connsiteX15" fmla="*/ 0 w 606580"/>
                <a:gd name="connsiteY15" fmla="*/ 436525 h 474341"/>
                <a:gd name="connsiteX16" fmla="*/ 303336 w 606580"/>
                <a:gd name="connsiteY16" fmla="*/ 161665 h 474341"/>
                <a:gd name="connsiteX17" fmla="*/ 409843 w 606580"/>
                <a:gd name="connsiteY17" fmla="*/ 267443 h 474341"/>
                <a:gd name="connsiteX18" fmla="*/ 303336 w 606580"/>
                <a:gd name="connsiteY18" fmla="*/ 373220 h 474341"/>
                <a:gd name="connsiteX19" fmla="*/ 196736 w 606580"/>
                <a:gd name="connsiteY19" fmla="*/ 267443 h 474341"/>
                <a:gd name="connsiteX20" fmla="*/ 303336 w 606580"/>
                <a:gd name="connsiteY20" fmla="*/ 161665 h 474341"/>
                <a:gd name="connsiteX21" fmla="*/ 230079 w 606580"/>
                <a:gd name="connsiteY21" fmla="*/ 0 h 474341"/>
                <a:gd name="connsiteX22" fmla="*/ 376501 w 606580"/>
                <a:gd name="connsiteY22" fmla="*/ 0 h 474341"/>
                <a:gd name="connsiteX23" fmla="*/ 437317 w 606580"/>
                <a:gd name="connsiteY23" fmla="*/ 60543 h 474341"/>
                <a:gd name="connsiteX24" fmla="*/ 568698 w 606580"/>
                <a:gd name="connsiteY24" fmla="*/ 60543 h 474341"/>
                <a:gd name="connsiteX25" fmla="*/ 606580 w 606580"/>
                <a:gd name="connsiteY25" fmla="*/ 98371 h 474341"/>
                <a:gd name="connsiteX26" fmla="*/ 606580 w 606580"/>
                <a:gd name="connsiteY26" fmla="*/ 165405 h 474341"/>
                <a:gd name="connsiteX27" fmla="*/ 404820 w 606580"/>
                <a:gd name="connsiteY27" fmla="*/ 165405 h 474341"/>
                <a:gd name="connsiteX28" fmla="*/ 303336 w 606580"/>
                <a:gd name="connsiteY28" fmla="*/ 123868 h 474341"/>
                <a:gd name="connsiteX29" fmla="*/ 201853 w 606580"/>
                <a:gd name="connsiteY29" fmla="*/ 165405 h 474341"/>
                <a:gd name="connsiteX30" fmla="*/ 0 w 606580"/>
                <a:gd name="connsiteY30" fmla="*/ 165405 h 474341"/>
                <a:gd name="connsiteX31" fmla="*/ 0 w 606580"/>
                <a:gd name="connsiteY31" fmla="*/ 98371 h 474341"/>
                <a:gd name="connsiteX32" fmla="*/ 37882 w 606580"/>
                <a:gd name="connsiteY32" fmla="*/ 60543 h 474341"/>
                <a:gd name="connsiteX33" fmla="*/ 169263 w 606580"/>
                <a:gd name="connsiteY33" fmla="*/ 60543 h 474341"/>
                <a:gd name="connsiteX34" fmla="*/ 230079 w 606580"/>
                <a:gd name="connsiteY34" fmla="*/ 0 h 474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6580" h="474341">
                  <a:moveTo>
                    <a:pt x="303336" y="221461"/>
                  </a:moveTo>
                  <a:cubicBezTo>
                    <a:pt x="277800" y="221461"/>
                    <a:pt x="257000" y="242041"/>
                    <a:pt x="257000" y="267443"/>
                  </a:cubicBezTo>
                  <a:cubicBezTo>
                    <a:pt x="257000" y="292844"/>
                    <a:pt x="277800" y="313518"/>
                    <a:pt x="303336" y="313518"/>
                  </a:cubicBezTo>
                  <a:cubicBezTo>
                    <a:pt x="328779" y="313518"/>
                    <a:pt x="349579" y="292844"/>
                    <a:pt x="349579" y="267443"/>
                  </a:cubicBezTo>
                  <a:cubicBezTo>
                    <a:pt x="349579" y="242041"/>
                    <a:pt x="328872" y="221461"/>
                    <a:pt x="303336" y="221461"/>
                  </a:cubicBezTo>
                  <a:close/>
                  <a:moveTo>
                    <a:pt x="0" y="203229"/>
                  </a:moveTo>
                  <a:lnTo>
                    <a:pt x="174277" y="203229"/>
                  </a:lnTo>
                  <a:cubicBezTo>
                    <a:pt x="164528" y="222601"/>
                    <a:pt x="158864" y="244383"/>
                    <a:pt x="158864" y="267462"/>
                  </a:cubicBezTo>
                  <a:cubicBezTo>
                    <a:pt x="158864" y="346617"/>
                    <a:pt x="223672" y="411035"/>
                    <a:pt x="303336" y="411035"/>
                  </a:cubicBezTo>
                  <a:cubicBezTo>
                    <a:pt x="383001" y="411035"/>
                    <a:pt x="447809" y="346617"/>
                    <a:pt x="447809" y="267462"/>
                  </a:cubicBezTo>
                  <a:cubicBezTo>
                    <a:pt x="447809" y="244383"/>
                    <a:pt x="442145" y="222601"/>
                    <a:pt x="432303" y="203229"/>
                  </a:cubicBezTo>
                  <a:lnTo>
                    <a:pt x="606580" y="203229"/>
                  </a:lnTo>
                  <a:lnTo>
                    <a:pt x="606580" y="436525"/>
                  </a:lnTo>
                  <a:cubicBezTo>
                    <a:pt x="606580" y="457287"/>
                    <a:pt x="589589" y="474341"/>
                    <a:pt x="568698" y="474341"/>
                  </a:cubicBezTo>
                  <a:lnTo>
                    <a:pt x="37882" y="474341"/>
                  </a:lnTo>
                  <a:cubicBezTo>
                    <a:pt x="17084" y="474341"/>
                    <a:pt x="0" y="457287"/>
                    <a:pt x="0" y="436525"/>
                  </a:cubicBezTo>
                  <a:close/>
                  <a:moveTo>
                    <a:pt x="303336" y="161665"/>
                  </a:moveTo>
                  <a:cubicBezTo>
                    <a:pt x="362022" y="161665"/>
                    <a:pt x="409843" y="209131"/>
                    <a:pt x="409843" y="267443"/>
                  </a:cubicBezTo>
                  <a:cubicBezTo>
                    <a:pt x="409843" y="325755"/>
                    <a:pt x="362114" y="373220"/>
                    <a:pt x="303336" y="373220"/>
                  </a:cubicBezTo>
                  <a:cubicBezTo>
                    <a:pt x="244557" y="373220"/>
                    <a:pt x="196736" y="325755"/>
                    <a:pt x="196736" y="267443"/>
                  </a:cubicBezTo>
                  <a:cubicBezTo>
                    <a:pt x="196736" y="209131"/>
                    <a:pt x="244557" y="161665"/>
                    <a:pt x="303336" y="161665"/>
                  </a:cubicBezTo>
                  <a:close/>
                  <a:moveTo>
                    <a:pt x="230079" y="0"/>
                  </a:moveTo>
                  <a:lnTo>
                    <a:pt x="376501" y="0"/>
                  </a:lnTo>
                  <a:cubicBezTo>
                    <a:pt x="410019" y="0"/>
                    <a:pt x="437317" y="27165"/>
                    <a:pt x="437317" y="60543"/>
                  </a:cubicBezTo>
                  <a:lnTo>
                    <a:pt x="568698" y="60543"/>
                  </a:lnTo>
                  <a:cubicBezTo>
                    <a:pt x="589589" y="60543"/>
                    <a:pt x="606580" y="77603"/>
                    <a:pt x="606580" y="98371"/>
                  </a:cubicBezTo>
                  <a:lnTo>
                    <a:pt x="606580" y="165405"/>
                  </a:lnTo>
                  <a:lnTo>
                    <a:pt x="404820" y="165405"/>
                  </a:lnTo>
                  <a:cubicBezTo>
                    <a:pt x="378730" y="139722"/>
                    <a:pt x="342797" y="123868"/>
                    <a:pt x="303336" y="123868"/>
                  </a:cubicBezTo>
                  <a:cubicBezTo>
                    <a:pt x="263783" y="123868"/>
                    <a:pt x="227943" y="139722"/>
                    <a:pt x="201853" y="165405"/>
                  </a:cubicBezTo>
                  <a:lnTo>
                    <a:pt x="0" y="165405"/>
                  </a:lnTo>
                  <a:lnTo>
                    <a:pt x="0" y="98371"/>
                  </a:lnTo>
                  <a:cubicBezTo>
                    <a:pt x="0" y="77603"/>
                    <a:pt x="17084" y="60543"/>
                    <a:pt x="37882" y="60543"/>
                  </a:cubicBezTo>
                  <a:lnTo>
                    <a:pt x="169263" y="60543"/>
                  </a:lnTo>
                  <a:cubicBezTo>
                    <a:pt x="169263" y="27165"/>
                    <a:pt x="196561" y="0"/>
                    <a:pt x="230079" y="0"/>
                  </a:cubicBezTo>
                  <a:close/>
                </a:path>
              </a:pathLst>
            </a:custGeom>
            <a:solidFill>
              <a:schemeClr val="bg1"/>
            </a:solidFill>
            <a:ln>
              <a:noFill/>
            </a:ln>
            <a:effectLst/>
          </p:spPr>
          <p:txBody>
            <a:bodyPr lIns="82296" tIns="41148" rIns="82296" bIns="41148"/>
            <a:lstStyle/>
            <a:p>
              <a:endParaRPr lang="zh-CN" altLang="en-US" sz="1620"/>
            </a:p>
          </p:txBody>
        </p:sp>
      </p:grpSp>
      <p:grpSp>
        <p:nvGrpSpPr>
          <p:cNvPr id="11" name="Group 34">
            <a:extLst>
              <a:ext uri="{FF2B5EF4-FFF2-40B4-BE49-F238E27FC236}">
                <a16:creationId xmlns:a16="http://schemas.microsoft.com/office/drawing/2014/main" id="{B00F676F-CBDB-5820-1A4B-295E465E6D6C}"/>
              </a:ext>
            </a:extLst>
          </p:cNvPr>
          <p:cNvGrpSpPr/>
          <p:nvPr/>
        </p:nvGrpSpPr>
        <p:grpSpPr>
          <a:xfrm>
            <a:off x="6938799" y="1739899"/>
            <a:ext cx="1161483" cy="1161483"/>
            <a:chOff x="1011041" y="2922489"/>
            <a:chExt cx="1944000" cy="1944000"/>
          </a:xfrm>
        </p:grpSpPr>
        <p:sp>
          <p:nvSpPr>
            <p:cNvPr id="12" name="菱形 11">
              <a:extLst>
                <a:ext uri="{FF2B5EF4-FFF2-40B4-BE49-F238E27FC236}">
                  <a16:creationId xmlns:a16="http://schemas.microsoft.com/office/drawing/2014/main" id="{DD5FE0F1-E759-9F6E-E242-57DED174885A}"/>
                </a:ext>
              </a:extLst>
            </p:cNvPr>
            <p:cNvSpPr/>
            <p:nvPr/>
          </p:nvSpPr>
          <p:spPr>
            <a:xfrm>
              <a:off x="1011041" y="2922489"/>
              <a:ext cx="1944000" cy="1944000"/>
            </a:xfrm>
            <a:prstGeom prst="diamond">
              <a:avLst/>
            </a:prstGeom>
            <a:solidFill>
              <a:schemeClr val="accent1"/>
            </a:solidFill>
            <a:ln w="228600" cap="sq">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20"/>
            </a:p>
          </p:txBody>
        </p:sp>
        <p:sp>
          <p:nvSpPr>
            <p:cNvPr id="13" name="safe-shield-protection_69938">
              <a:extLst>
                <a:ext uri="{FF2B5EF4-FFF2-40B4-BE49-F238E27FC236}">
                  <a16:creationId xmlns:a16="http://schemas.microsoft.com/office/drawing/2014/main" id="{2E40C286-505F-2C38-0342-9518740DDA5B}"/>
                </a:ext>
              </a:extLst>
            </p:cNvPr>
            <p:cNvSpPr>
              <a:spLocks noChangeAspect="1"/>
            </p:cNvSpPr>
            <p:nvPr/>
          </p:nvSpPr>
          <p:spPr bwMode="auto">
            <a:xfrm>
              <a:off x="1572333" y="3462137"/>
              <a:ext cx="821412" cy="864705"/>
            </a:xfrm>
            <a:custGeom>
              <a:avLst/>
              <a:gdLst>
                <a:gd name="T0" fmla="*/ 5382 w 5442"/>
                <a:gd name="T1" fmla="*/ 5003 h 5738"/>
                <a:gd name="T2" fmla="*/ 3966 w 5442"/>
                <a:gd name="T3" fmla="*/ 4254 h 5738"/>
                <a:gd name="T4" fmla="*/ 3900 w 5442"/>
                <a:gd name="T5" fmla="*/ 4049 h 5738"/>
                <a:gd name="T6" fmla="*/ 3786 w 5442"/>
                <a:gd name="T7" fmla="*/ 3894 h 5738"/>
                <a:gd name="T8" fmla="*/ 3737 w 5442"/>
                <a:gd name="T9" fmla="*/ 3826 h 5738"/>
                <a:gd name="T10" fmla="*/ 3699 w 5442"/>
                <a:gd name="T11" fmla="*/ 3428 h 5738"/>
                <a:gd name="T12" fmla="*/ 3729 w 5442"/>
                <a:gd name="T13" fmla="*/ 3342 h 5738"/>
                <a:gd name="T14" fmla="*/ 3921 w 5442"/>
                <a:gd name="T15" fmla="*/ 2889 h 5738"/>
                <a:gd name="T16" fmla="*/ 4002 w 5442"/>
                <a:gd name="T17" fmla="*/ 2638 h 5738"/>
                <a:gd name="T18" fmla="*/ 4093 w 5442"/>
                <a:gd name="T19" fmla="*/ 2162 h 5738"/>
                <a:gd name="T20" fmla="*/ 4031 w 5442"/>
                <a:gd name="T21" fmla="*/ 2028 h 5738"/>
                <a:gd name="T22" fmla="*/ 3995 w 5442"/>
                <a:gd name="T23" fmla="*/ 1941 h 5738"/>
                <a:gd name="T24" fmla="*/ 3996 w 5442"/>
                <a:gd name="T25" fmla="*/ 1044 h 5738"/>
                <a:gd name="T26" fmla="*/ 3703 w 5442"/>
                <a:gd name="T27" fmla="*/ 543 h 5738"/>
                <a:gd name="T28" fmla="*/ 3016 w 5442"/>
                <a:gd name="T29" fmla="*/ 59 h 5738"/>
                <a:gd name="T30" fmla="*/ 2948 w 5442"/>
                <a:gd name="T31" fmla="*/ 28 h 5738"/>
                <a:gd name="T32" fmla="*/ 1739 w 5442"/>
                <a:gd name="T33" fmla="*/ 543 h 5738"/>
                <a:gd name="T34" fmla="*/ 1446 w 5442"/>
                <a:gd name="T35" fmla="*/ 1044 h 5738"/>
                <a:gd name="T36" fmla="*/ 1447 w 5442"/>
                <a:gd name="T37" fmla="*/ 1941 h 5738"/>
                <a:gd name="T38" fmla="*/ 1411 w 5442"/>
                <a:gd name="T39" fmla="*/ 2028 h 5738"/>
                <a:gd name="T40" fmla="*/ 1349 w 5442"/>
                <a:gd name="T41" fmla="*/ 2162 h 5738"/>
                <a:gd name="T42" fmla="*/ 1440 w 5442"/>
                <a:gd name="T43" fmla="*/ 2638 h 5738"/>
                <a:gd name="T44" fmla="*/ 1521 w 5442"/>
                <a:gd name="T45" fmla="*/ 2889 h 5738"/>
                <a:gd name="T46" fmla="*/ 1713 w 5442"/>
                <a:gd name="T47" fmla="*/ 3342 h 5738"/>
                <a:gd name="T48" fmla="*/ 1743 w 5442"/>
                <a:gd name="T49" fmla="*/ 3428 h 5738"/>
                <a:gd name="T50" fmla="*/ 1705 w 5442"/>
                <a:gd name="T51" fmla="*/ 3826 h 5738"/>
                <a:gd name="T52" fmla="*/ 1656 w 5442"/>
                <a:gd name="T53" fmla="*/ 3894 h 5738"/>
                <a:gd name="T54" fmla="*/ 1541 w 5442"/>
                <a:gd name="T55" fmla="*/ 4049 h 5738"/>
                <a:gd name="T56" fmla="*/ 1476 w 5442"/>
                <a:gd name="T57" fmla="*/ 4254 h 5738"/>
                <a:gd name="T58" fmla="*/ 59 w 5442"/>
                <a:gd name="T59" fmla="*/ 5003 h 5738"/>
                <a:gd name="T60" fmla="*/ 0 w 5442"/>
                <a:gd name="T61" fmla="*/ 5102 h 5738"/>
                <a:gd name="T62" fmla="*/ 0 w 5442"/>
                <a:gd name="T63" fmla="*/ 5626 h 5738"/>
                <a:gd name="T64" fmla="*/ 112 w 5442"/>
                <a:gd name="T65" fmla="*/ 5738 h 5738"/>
                <a:gd name="T66" fmla="*/ 5330 w 5442"/>
                <a:gd name="T67" fmla="*/ 5738 h 5738"/>
                <a:gd name="T68" fmla="*/ 5442 w 5442"/>
                <a:gd name="T69" fmla="*/ 5626 h 5738"/>
                <a:gd name="T70" fmla="*/ 5442 w 5442"/>
                <a:gd name="T71" fmla="*/ 5102 h 5738"/>
                <a:gd name="T72" fmla="*/ 5382 w 5442"/>
                <a:gd name="T73" fmla="*/ 5003 h 5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442" h="5738">
                  <a:moveTo>
                    <a:pt x="5382" y="5003"/>
                  </a:moveTo>
                  <a:lnTo>
                    <a:pt x="3966" y="4254"/>
                  </a:lnTo>
                  <a:lnTo>
                    <a:pt x="3900" y="4049"/>
                  </a:lnTo>
                  <a:cubicBezTo>
                    <a:pt x="3881" y="3981"/>
                    <a:pt x="3850" y="3912"/>
                    <a:pt x="3786" y="3894"/>
                  </a:cubicBezTo>
                  <a:cubicBezTo>
                    <a:pt x="3766" y="3889"/>
                    <a:pt x="3740" y="3852"/>
                    <a:pt x="3737" y="3826"/>
                  </a:cubicBezTo>
                  <a:lnTo>
                    <a:pt x="3699" y="3428"/>
                  </a:lnTo>
                  <a:cubicBezTo>
                    <a:pt x="3697" y="3394"/>
                    <a:pt x="3711" y="3364"/>
                    <a:pt x="3729" y="3342"/>
                  </a:cubicBezTo>
                  <a:cubicBezTo>
                    <a:pt x="3837" y="3212"/>
                    <a:pt x="3896" y="3062"/>
                    <a:pt x="3921" y="2889"/>
                  </a:cubicBezTo>
                  <a:cubicBezTo>
                    <a:pt x="3934" y="2803"/>
                    <a:pt x="3979" y="2723"/>
                    <a:pt x="4002" y="2638"/>
                  </a:cubicBezTo>
                  <a:lnTo>
                    <a:pt x="4093" y="2162"/>
                  </a:lnTo>
                  <a:cubicBezTo>
                    <a:pt x="4102" y="2100"/>
                    <a:pt x="4100" y="2052"/>
                    <a:pt x="4031" y="2028"/>
                  </a:cubicBezTo>
                  <a:cubicBezTo>
                    <a:pt x="4011" y="2021"/>
                    <a:pt x="3995" y="1989"/>
                    <a:pt x="3995" y="1941"/>
                  </a:cubicBezTo>
                  <a:lnTo>
                    <a:pt x="3996" y="1044"/>
                  </a:lnTo>
                  <a:cubicBezTo>
                    <a:pt x="3981" y="827"/>
                    <a:pt x="3866" y="659"/>
                    <a:pt x="3703" y="543"/>
                  </a:cubicBezTo>
                  <a:cubicBezTo>
                    <a:pt x="3392" y="319"/>
                    <a:pt x="2834" y="423"/>
                    <a:pt x="3016" y="59"/>
                  </a:cubicBezTo>
                  <a:cubicBezTo>
                    <a:pt x="3027" y="37"/>
                    <a:pt x="3023" y="0"/>
                    <a:pt x="2948" y="28"/>
                  </a:cubicBezTo>
                  <a:cubicBezTo>
                    <a:pt x="2669" y="130"/>
                    <a:pt x="1926" y="402"/>
                    <a:pt x="1739" y="543"/>
                  </a:cubicBezTo>
                  <a:cubicBezTo>
                    <a:pt x="1572" y="669"/>
                    <a:pt x="1461" y="827"/>
                    <a:pt x="1446" y="1044"/>
                  </a:cubicBezTo>
                  <a:lnTo>
                    <a:pt x="1447" y="1941"/>
                  </a:lnTo>
                  <a:cubicBezTo>
                    <a:pt x="1447" y="1981"/>
                    <a:pt x="1430" y="2021"/>
                    <a:pt x="1411" y="2028"/>
                  </a:cubicBezTo>
                  <a:cubicBezTo>
                    <a:pt x="1341" y="2052"/>
                    <a:pt x="1339" y="2100"/>
                    <a:pt x="1349" y="2162"/>
                  </a:cubicBezTo>
                  <a:lnTo>
                    <a:pt x="1440" y="2638"/>
                  </a:lnTo>
                  <a:cubicBezTo>
                    <a:pt x="1463" y="2723"/>
                    <a:pt x="1508" y="2803"/>
                    <a:pt x="1521" y="2889"/>
                  </a:cubicBezTo>
                  <a:cubicBezTo>
                    <a:pt x="1546" y="3062"/>
                    <a:pt x="1605" y="3212"/>
                    <a:pt x="1713" y="3342"/>
                  </a:cubicBezTo>
                  <a:cubicBezTo>
                    <a:pt x="1731" y="3364"/>
                    <a:pt x="1745" y="3394"/>
                    <a:pt x="1743" y="3428"/>
                  </a:cubicBezTo>
                  <a:lnTo>
                    <a:pt x="1705" y="3826"/>
                  </a:lnTo>
                  <a:cubicBezTo>
                    <a:pt x="1702" y="3852"/>
                    <a:pt x="1676" y="3889"/>
                    <a:pt x="1656" y="3894"/>
                  </a:cubicBezTo>
                  <a:cubicBezTo>
                    <a:pt x="1592" y="3912"/>
                    <a:pt x="1561" y="3981"/>
                    <a:pt x="1541" y="4049"/>
                  </a:cubicBezTo>
                  <a:lnTo>
                    <a:pt x="1476" y="4254"/>
                  </a:lnTo>
                  <a:lnTo>
                    <a:pt x="59" y="5003"/>
                  </a:lnTo>
                  <a:cubicBezTo>
                    <a:pt x="23" y="5022"/>
                    <a:pt x="0" y="5060"/>
                    <a:pt x="0" y="5102"/>
                  </a:cubicBezTo>
                  <a:lnTo>
                    <a:pt x="0" y="5626"/>
                  </a:lnTo>
                  <a:cubicBezTo>
                    <a:pt x="0" y="5688"/>
                    <a:pt x="50" y="5738"/>
                    <a:pt x="112" y="5738"/>
                  </a:cubicBezTo>
                  <a:lnTo>
                    <a:pt x="5330" y="5738"/>
                  </a:lnTo>
                  <a:cubicBezTo>
                    <a:pt x="5392" y="5738"/>
                    <a:pt x="5442" y="5688"/>
                    <a:pt x="5442" y="5626"/>
                  </a:cubicBezTo>
                  <a:lnTo>
                    <a:pt x="5442" y="5102"/>
                  </a:lnTo>
                  <a:cubicBezTo>
                    <a:pt x="5442" y="5060"/>
                    <a:pt x="5419" y="5022"/>
                    <a:pt x="5382" y="5003"/>
                  </a:cubicBezTo>
                  <a:close/>
                </a:path>
              </a:pathLst>
            </a:custGeom>
            <a:solidFill>
              <a:schemeClr val="bg1"/>
            </a:solidFill>
            <a:ln>
              <a:noFill/>
            </a:ln>
            <a:effectLst/>
          </p:spPr>
          <p:txBody>
            <a:bodyPr lIns="82296" tIns="41148" rIns="82296" bIns="41148"/>
            <a:lstStyle/>
            <a:p>
              <a:endParaRPr lang="zh-CN" altLang="en-US" sz="1620"/>
            </a:p>
          </p:txBody>
        </p:sp>
      </p:grpSp>
      <p:grpSp>
        <p:nvGrpSpPr>
          <p:cNvPr id="14" name="Group 37">
            <a:extLst>
              <a:ext uri="{FF2B5EF4-FFF2-40B4-BE49-F238E27FC236}">
                <a16:creationId xmlns:a16="http://schemas.microsoft.com/office/drawing/2014/main" id="{1043540E-7425-F6E7-CB5E-5246931F0447}"/>
              </a:ext>
            </a:extLst>
          </p:cNvPr>
          <p:cNvGrpSpPr/>
          <p:nvPr/>
        </p:nvGrpSpPr>
        <p:grpSpPr>
          <a:xfrm>
            <a:off x="9705756" y="1739899"/>
            <a:ext cx="1161483" cy="1161483"/>
            <a:chOff x="705746" y="2922489"/>
            <a:chExt cx="1944000" cy="1944000"/>
          </a:xfrm>
        </p:grpSpPr>
        <p:sp>
          <p:nvSpPr>
            <p:cNvPr id="15" name="菱形 14">
              <a:extLst>
                <a:ext uri="{FF2B5EF4-FFF2-40B4-BE49-F238E27FC236}">
                  <a16:creationId xmlns:a16="http://schemas.microsoft.com/office/drawing/2014/main" id="{41AFE071-8243-65E6-77B2-B3F4A1907B0D}"/>
                </a:ext>
              </a:extLst>
            </p:cNvPr>
            <p:cNvSpPr/>
            <p:nvPr/>
          </p:nvSpPr>
          <p:spPr>
            <a:xfrm>
              <a:off x="705746" y="2922489"/>
              <a:ext cx="1944000" cy="1944000"/>
            </a:xfrm>
            <a:prstGeom prst="diamond">
              <a:avLst/>
            </a:prstGeom>
            <a:solidFill>
              <a:srgbClr val="EA141E"/>
            </a:solidFill>
            <a:ln w="228600" cap="sq">
              <a:solidFill>
                <a:srgbClr val="EA141E"/>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2296" tIns="41148" rIns="82296" bIns="4114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20"/>
            </a:p>
          </p:txBody>
        </p:sp>
        <p:sp>
          <p:nvSpPr>
            <p:cNvPr id="16" name="safe-shield-protection_69938">
              <a:extLst>
                <a:ext uri="{FF2B5EF4-FFF2-40B4-BE49-F238E27FC236}">
                  <a16:creationId xmlns:a16="http://schemas.microsoft.com/office/drawing/2014/main" id="{E7436F55-84C3-C975-9BAC-54977FE3CB02}"/>
                </a:ext>
              </a:extLst>
            </p:cNvPr>
            <p:cNvSpPr>
              <a:spLocks noChangeAspect="1"/>
            </p:cNvSpPr>
            <p:nvPr/>
          </p:nvSpPr>
          <p:spPr bwMode="auto">
            <a:xfrm>
              <a:off x="1245395" y="3462841"/>
              <a:ext cx="864709" cy="863296"/>
            </a:xfrm>
            <a:custGeom>
              <a:avLst/>
              <a:gdLst>
                <a:gd name="T0" fmla="*/ 6533 w 6533"/>
                <a:gd name="T1" fmla="*/ 3267 h 6533"/>
                <a:gd name="T2" fmla="*/ 0 w 6533"/>
                <a:gd name="T3" fmla="*/ 3267 h 6533"/>
                <a:gd name="T4" fmla="*/ 4231 w 6533"/>
                <a:gd name="T5" fmla="*/ 5503 h 6533"/>
                <a:gd name="T6" fmla="*/ 5396 w 6533"/>
                <a:gd name="T7" fmla="*/ 4447 h 6533"/>
                <a:gd name="T8" fmla="*/ 5601 w 6533"/>
                <a:gd name="T9" fmla="*/ 2576 h 6533"/>
                <a:gd name="T10" fmla="*/ 5601 w 6533"/>
                <a:gd name="T11" fmla="*/ 3957 h 6533"/>
                <a:gd name="T12" fmla="*/ 4925 w 6533"/>
                <a:gd name="T13" fmla="*/ 3267 h 6533"/>
                <a:gd name="T14" fmla="*/ 5601 w 6533"/>
                <a:gd name="T15" fmla="*/ 2576 h 6533"/>
                <a:gd name="T16" fmla="*/ 5396 w 6533"/>
                <a:gd name="T17" fmla="*/ 2087 h 6533"/>
                <a:gd name="T18" fmla="*/ 4231 w 6533"/>
                <a:gd name="T19" fmla="*/ 1031 h 6533"/>
                <a:gd name="T20" fmla="*/ 3511 w 6533"/>
                <a:gd name="T21" fmla="*/ 939 h 6533"/>
                <a:gd name="T22" fmla="*/ 3511 w 6533"/>
                <a:gd name="T23" fmla="*/ 2087 h 6533"/>
                <a:gd name="T24" fmla="*/ 3511 w 6533"/>
                <a:gd name="T25" fmla="*/ 2576 h 6533"/>
                <a:gd name="T26" fmla="*/ 4436 w 6533"/>
                <a:gd name="T27" fmla="*/ 3267 h 6533"/>
                <a:gd name="T28" fmla="*/ 3511 w 6533"/>
                <a:gd name="T29" fmla="*/ 3957 h 6533"/>
                <a:gd name="T30" fmla="*/ 3511 w 6533"/>
                <a:gd name="T31" fmla="*/ 4447 h 6533"/>
                <a:gd name="T32" fmla="*/ 3511 w 6533"/>
                <a:gd name="T33" fmla="*/ 5599 h 6533"/>
                <a:gd name="T34" fmla="*/ 1137 w 6533"/>
                <a:gd name="T35" fmla="*/ 4447 h 6533"/>
                <a:gd name="T36" fmla="*/ 2303 w 6533"/>
                <a:gd name="T37" fmla="*/ 5503 h 6533"/>
                <a:gd name="T38" fmla="*/ 3023 w 6533"/>
                <a:gd name="T39" fmla="*/ 5595 h 6533"/>
                <a:gd name="T40" fmla="*/ 3023 w 6533"/>
                <a:gd name="T41" fmla="*/ 4447 h 6533"/>
                <a:gd name="T42" fmla="*/ 3023 w 6533"/>
                <a:gd name="T43" fmla="*/ 3957 h 6533"/>
                <a:gd name="T44" fmla="*/ 2097 w 6533"/>
                <a:gd name="T45" fmla="*/ 3267 h 6533"/>
                <a:gd name="T46" fmla="*/ 3023 w 6533"/>
                <a:gd name="T47" fmla="*/ 2576 h 6533"/>
                <a:gd name="T48" fmla="*/ 3023 w 6533"/>
                <a:gd name="T49" fmla="*/ 3957 h 6533"/>
                <a:gd name="T50" fmla="*/ 2296 w 6533"/>
                <a:gd name="T51" fmla="*/ 2087 h 6533"/>
                <a:gd name="T52" fmla="*/ 3023 w 6533"/>
                <a:gd name="T53" fmla="*/ 2087 h 6533"/>
                <a:gd name="T54" fmla="*/ 1780 w 6533"/>
                <a:gd name="T55" fmla="*/ 2087 h 6533"/>
                <a:gd name="T56" fmla="*/ 2303 w 6533"/>
                <a:gd name="T57" fmla="*/ 1031 h 6533"/>
                <a:gd name="T58" fmla="*/ 932 w 6533"/>
                <a:gd name="T59" fmla="*/ 2576 h 6533"/>
                <a:gd name="T60" fmla="*/ 1608 w 6533"/>
                <a:gd name="T61" fmla="*/ 3267 h 6533"/>
                <a:gd name="T62" fmla="*/ 932 w 6533"/>
                <a:gd name="T63" fmla="*/ 3957 h 6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533" h="6533">
                  <a:moveTo>
                    <a:pt x="3267" y="6533"/>
                  </a:moveTo>
                  <a:cubicBezTo>
                    <a:pt x="5068" y="6533"/>
                    <a:pt x="6533" y="5068"/>
                    <a:pt x="6533" y="3267"/>
                  </a:cubicBezTo>
                  <a:cubicBezTo>
                    <a:pt x="6533" y="1465"/>
                    <a:pt x="5068" y="0"/>
                    <a:pt x="3267" y="0"/>
                  </a:cubicBezTo>
                  <a:cubicBezTo>
                    <a:pt x="1465" y="0"/>
                    <a:pt x="0" y="1465"/>
                    <a:pt x="0" y="3267"/>
                  </a:cubicBezTo>
                  <a:cubicBezTo>
                    <a:pt x="0" y="5068"/>
                    <a:pt x="1465" y="6533"/>
                    <a:pt x="3267" y="6533"/>
                  </a:cubicBezTo>
                  <a:close/>
                  <a:moveTo>
                    <a:pt x="4231" y="5503"/>
                  </a:moveTo>
                  <a:cubicBezTo>
                    <a:pt x="4429" y="5225"/>
                    <a:pt x="4621" y="4876"/>
                    <a:pt x="4753" y="4447"/>
                  </a:cubicBezTo>
                  <a:lnTo>
                    <a:pt x="5396" y="4447"/>
                  </a:lnTo>
                  <a:cubicBezTo>
                    <a:pt x="5136" y="4915"/>
                    <a:pt x="4725" y="5288"/>
                    <a:pt x="4231" y="5503"/>
                  </a:cubicBezTo>
                  <a:close/>
                  <a:moveTo>
                    <a:pt x="5601" y="2576"/>
                  </a:moveTo>
                  <a:cubicBezTo>
                    <a:pt x="5667" y="2795"/>
                    <a:pt x="5701" y="3027"/>
                    <a:pt x="5701" y="3267"/>
                  </a:cubicBezTo>
                  <a:cubicBezTo>
                    <a:pt x="5701" y="3507"/>
                    <a:pt x="5665" y="3739"/>
                    <a:pt x="5601" y="3957"/>
                  </a:cubicBezTo>
                  <a:lnTo>
                    <a:pt x="4868" y="3957"/>
                  </a:lnTo>
                  <a:cubicBezTo>
                    <a:pt x="4904" y="3743"/>
                    <a:pt x="4925" y="3513"/>
                    <a:pt x="4925" y="3267"/>
                  </a:cubicBezTo>
                  <a:cubicBezTo>
                    <a:pt x="4925" y="3020"/>
                    <a:pt x="4904" y="2791"/>
                    <a:pt x="4868" y="2576"/>
                  </a:cubicBezTo>
                  <a:lnTo>
                    <a:pt x="5601" y="2576"/>
                  </a:lnTo>
                  <a:lnTo>
                    <a:pt x="5601" y="2576"/>
                  </a:lnTo>
                  <a:close/>
                  <a:moveTo>
                    <a:pt x="5396" y="2087"/>
                  </a:moveTo>
                  <a:lnTo>
                    <a:pt x="4753" y="2087"/>
                  </a:lnTo>
                  <a:cubicBezTo>
                    <a:pt x="4621" y="1657"/>
                    <a:pt x="4429" y="1308"/>
                    <a:pt x="4231" y="1031"/>
                  </a:cubicBezTo>
                  <a:cubicBezTo>
                    <a:pt x="4725" y="1245"/>
                    <a:pt x="5136" y="1619"/>
                    <a:pt x="5396" y="2087"/>
                  </a:cubicBezTo>
                  <a:close/>
                  <a:moveTo>
                    <a:pt x="3511" y="939"/>
                  </a:moveTo>
                  <a:cubicBezTo>
                    <a:pt x="3747" y="1177"/>
                    <a:pt x="4043" y="1556"/>
                    <a:pt x="4235" y="2087"/>
                  </a:cubicBezTo>
                  <a:lnTo>
                    <a:pt x="3511" y="2087"/>
                  </a:lnTo>
                  <a:lnTo>
                    <a:pt x="3511" y="939"/>
                  </a:lnTo>
                  <a:close/>
                  <a:moveTo>
                    <a:pt x="3511" y="2576"/>
                  </a:moveTo>
                  <a:lnTo>
                    <a:pt x="4369" y="2576"/>
                  </a:lnTo>
                  <a:cubicBezTo>
                    <a:pt x="4411" y="2788"/>
                    <a:pt x="4436" y="3017"/>
                    <a:pt x="4436" y="3267"/>
                  </a:cubicBezTo>
                  <a:cubicBezTo>
                    <a:pt x="4436" y="3516"/>
                    <a:pt x="4412" y="3745"/>
                    <a:pt x="4371" y="3957"/>
                  </a:cubicBezTo>
                  <a:lnTo>
                    <a:pt x="3511" y="3957"/>
                  </a:lnTo>
                  <a:lnTo>
                    <a:pt x="3511" y="2576"/>
                  </a:lnTo>
                  <a:close/>
                  <a:moveTo>
                    <a:pt x="3511" y="4447"/>
                  </a:moveTo>
                  <a:lnTo>
                    <a:pt x="4237" y="4447"/>
                  </a:lnTo>
                  <a:cubicBezTo>
                    <a:pt x="4045" y="4983"/>
                    <a:pt x="3748" y="5361"/>
                    <a:pt x="3511" y="5599"/>
                  </a:cubicBezTo>
                  <a:lnTo>
                    <a:pt x="3511" y="4447"/>
                  </a:lnTo>
                  <a:close/>
                  <a:moveTo>
                    <a:pt x="1137" y="4447"/>
                  </a:moveTo>
                  <a:lnTo>
                    <a:pt x="1780" y="4447"/>
                  </a:lnTo>
                  <a:cubicBezTo>
                    <a:pt x="1912" y="4876"/>
                    <a:pt x="2104" y="5225"/>
                    <a:pt x="2303" y="5503"/>
                  </a:cubicBezTo>
                  <a:cubicBezTo>
                    <a:pt x="1808" y="5288"/>
                    <a:pt x="1397" y="4915"/>
                    <a:pt x="1137" y="4447"/>
                  </a:cubicBezTo>
                  <a:close/>
                  <a:moveTo>
                    <a:pt x="3023" y="5595"/>
                  </a:moveTo>
                  <a:cubicBezTo>
                    <a:pt x="2787" y="5356"/>
                    <a:pt x="2491" y="4977"/>
                    <a:pt x="2299" y="4447"/>
                  </a:cubicBezTo>
                  <a:lnTo>
                    <a:pt x="3023" y="4447"/>
                  </a:lnTo>
                  <a:lnTo>
                    <a:pt x="3023" y="5595"/>
                  </a:lnTo>
                  <a:close/>
                  <a:moveTo>
                    <a:pt x="3023" y="3957"/>
                  </a:moveTo>
                  <a:lnTo>
                    <a:pt x="2164" y="3957"/>
                  </a:lnTo>
                  <a:cubicBezTo>
                    <a:pt x="2123" y="3745"/>
                    <a:pt x="2097" y="3516"/>
                    <a:pt x="2097" y="3267"/>
                  </a:cubicBezTo>
                  <a:cubicBezTo>
                    <a:pt x="2097" y="3017"/>
                    <a:pt x="2121" y="2788"/>
                    <a:pt x="2163" y="2576"/>
                  </a:cubicBezTo>
                  <a:lnTo>
                    <a:pt x="3023" y="2576"/>
                  </a:lnTo>
                  <a:lnTo>
                    <a:pt x="3023" y="3957"/>
                  </a:lnTo>
                  <a:lnTo>
                    <a:pt x="3023" y="3957"/>
                  </a:lnTo>
                  <a:close/>
                  <a:moveTo>
                    <a:pt x="3023" y="2087"/>
                  </a:moveTo>
                  <a:lnTo>
                    <a:pt x="2296" y="2087"/>
                  </a:lnTo>
                  <a:cubicBezTo>
                    <a:pt x="2488" y="1551"/>
                    <a:pt x="2785" y="1172"/>
                    <a:pt x="3023" y="935"/>
                  </a:cubicBezTo>
                  <a:lnTo>
                    <a:pt x="3023" y="2087"/>
                  </a:lnTo>
                  <a:close/>
                  <a:moveTo>
                    <a:pt x="2303" y="1031"/>
                  </a:moveTo>
                  <a:cubicBezTo>
                    <a:pt x="2104" y="1308"/>
                    <a:pt x="1912" y="1657"/>
                    <a:pt x="1780" y="2087"/>
                  </a:cubicBezTo>
                  <a:lnTo>
                    <a:pt x="1137" y="2087"/>
                  </a:lnTo>
                  <a:cubicBezTo>
                    <a:pt x="1397" y="1619"/>
                    <a:pt x="1808" y="1245"/>
                    <a:pt x="2303" y="1031"/>
                  </a:cubicBezTo>
                  <a:close/>
                  <a:moveTo>
                    <a:pt x="832" y="3267"/>
                  </a:moveTo>
                  <a:cubicBezTo>
                    <a:pt x="832" y="3027"/>
                    <a:pt x="868" y="2795"/>
                    <a:pt x="932" y="2576"/>
                  </a:cubicBezTo>
                  <a:lnTo>
                    <a:pt x="1665" y="2576"/>
                  </a:lnTo>
                  <a:cubicBezTo>
                    <a:pt x="1629" y="2791"/>
                    <a:pt x="1608" y="3020"/>
                    <a:pt x="1608" y="3267"/>
                  </a:cubicBezTo>
                  <a:cubicBezTo>
                    <a:pt x="1608" y="3513"/>
                    <a:pt x="1629" y="3743"/>
                    <a:pt x="1665" y="3957"/>
                  </a:cubicBezTo>
                  <a:lnTo>
                    <a:pt x="932" y="3957"/>
                  </a:lnTo>
                  <a:cubicBezTo>
                    <a:pt x="867" y="3739"/>
                    <a:pt x="832" y="3507"/>
                    <a:pt x="832" y="3267"/>
                  </a:cubicBezTo>
                  <a:close/>
                </a:path>
              </a:pathLst>
            </a:custGeom>
            <a:solidFill>
              <a:schemeClr val="bg1"/>
            </a:solidFill>
            <a:ln>
              <a:noFill/>
            </a:ln>
            <a:effectLst/>
          </p:spPr>
          <p:txBody>
            <a:bodyPr lIns="82296" tIns="41148" rIns="82296" bIns="41148"/>
            <a:lstStyle/>
            <a:p>
              <a:endParaRPr lang="zh-CN" altLang="en-US" sz="1620"/>
            </a:p>
          </p:txBody>
        </p:sp>
      </p:grpSp>
      <p:sp>
        <p:nvSpPr>
          <p:cNvPr id="17" name="矩形 16"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DDE68D99-FD9D-431E-8B71-DDAF4CB66943}"/>
              </a:ext>
            </a:extLst>
          </p:cNvPr>
          <p:cNvSpPr/>
          <p:nvPr/>
        </p:nvSpPr>
        <p:spPr>
          <a:xfrm>
            <a:off x="6246535" y="3217935"/>
            <a:ext cx="2546010" cy="2694905"/>
          </a:xfrm>
          <a:prstGeom prst="rect">
            <a:avLst/>
          </a:prstGeom>
        </p:spPr>
        <p:txBody>
          <a:bodyPr wrap="square">
            <a:spAutoFit/>
          </a:bodyPr>
          <a:lstStyle/>
          <a:p>
            <a:pPr algn="ctr">
              <a:lnSpc>
                <a:spcPct val="130000"/>
              </a:lnSpc>
              <a:spcBef>
                <a:spcPts val="600"/>
              </a:spcBef>
            </a:pPr>
            <a:r>
              <a:rPr lang="zh-CN" altLang="en-US" sz="2000" b="1" dirty="0">
                <a:solidFill>
                  <a:schemeClr val="accent1"/>
                </a:solidFill>
                <a:latin typeface="+mj-ea"/>
                <a:ea typeface="+mj-ea"/>
              </a:rPr>
              <a:t>标题三</a:t>
            </a:r>
            <a:endParaRPr lang="en-US" altLang="zh-CN" sz="2000" b="1" dirty="0">
              <a:solidFill>
                <a:schemeClr val="accent1"/>
              </a:solidFill>
              <a:latin typeface="+mj-ea"/>
              <a:ea typeface="+mj-ea"/>
            </a:endParaRPr>
          </a:p>
          <a:p>
            <a:pPr algn="just">
              <a:lnSpc>
                <a:spcPct val="130000"/>
              </a:lnSpc>
              <a:spcBef>
                <a:spcPts val="600"/>
              </a:spcBef>
            </a:pPr>
            <a:r>
              <a:rPr lang="zh-CN" altLang="en-US" dirty="0">
                <a:latin typeface="+mn-ea"/>
              </a:rPr>
              <a:t>学校坐落于历史悠久的文化古城泉城济南，在济南、威海</a:t>
            </a:r>
            <a:r>
              <a:rPr lang="zh-CN" altLang="en-US">
                <a:latin typeface="+mn-ea"/>
              </a:rPr>
              <a:t>两地办学</a:t>
            </a:r>
            <a:endParaRPr lang="en-US" altLang="zh-CN" dirty="0">
              <a:latin typeface="+mn-ea"/>
            </a:endParaRPr>
          </a:p>
          <a:p>
            <a:pPr algn="just">
              <a:lnSpc>
                <a:spcPct val="130000"/>
              </a:lnSpc>
            </a:pPr>
            <a:r>
              <a:rPr lang="zh-CN" altLang="en-US" dirty="0">
                <a:latin typeface="+mn-ea"/>
              </a:rPr>
              <a:t>学校坐落于历史悠久的文化古城泉城济南，在济南、威海</a:t>
            </a:r>
            <a:r>
              <a:rPr lang="zh-CN" altLang="en-US">
                <a:latin typeface="+mn-ea"/>
              </a:rPr>
              <a:t>两地办学</a:t>
            </a:r>
            <a:endParaRPr lang="en-US" altLang="zh-CN" dirty="0">
              <a:latin typeface="+mn-ea"/>
            </a:endParaRPr>
          </a:p>
        </p:txBody>
      </p:sp>
      <p:sp>
        <p:nvSpPr>
          <p:cNvPr id="18" name="矩形 17"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3C4CB113-39EF-3C2B-F2A2-56B1D5E98233}"/>
              </a:ext>
            </a:extLst>
          </p:cNvPr>
          <p:cNvSpPr/>
          <p:nvPr/>
        </p:nvSpPr>
        <p:spPr>
          <a:xfrm>
            <a:off x="3422608" y="3217934"/>
            <a:ext cx="2546010" cy="1740798"/>
          </a:xfrm>
          <a:prstGeom prst="rect">
            <a:avLst/>
          </a:prstGeom>
        </p:spPr>
        <p:txBody>
          <a:bodyPr wrap="square">
            <a:spAutoFit/>
          </a:bodyPr>
          <a:lstStyle/>
          <a:p>
            <a:pPr>
              <a:lnSpc>
                <a:spcPct val="130000"/>
              </a:lnSpc>
              <a:spcBef>
                <a:spcPts val="600"/>
              </a:spcBef>
            </a:pPr>
            <a:r>
              <a:rPr lang="zh-CN" altLang="en-US" sz="2000" b="1" dirty="0">
                <a:solidFill>
                  <a:srgbClr val="FF0000"/>
                </a:solidFill>
                <a:latin typeface="+mj-ea"/>
                <a:ea typeface="+mj-ea"/>
              </a:rPr>
              <a:t>标题二</a:t>
            </a:r>
            <a:endParaRPr lang="en-US" altLang="zh-CN" sz="2000" b="1" dirty="0">
              <a:solidFill>
                <a:srgbClr val="FF0000"/>
              </a:solidFill>
              <a:latin typeface="+mj-ea"/>
              <a:ea typeface="+mj-ea"/>
            </a:endParaRPr>
          </a:p>
          <a:p>
            <a:pPr>
              <a:lnSpc>
                <a:spcPct val="130000"/>
              </a:lnSpc>
              <a:spcBef>
                <a:spcPts val="600"/>
              </a:spcBef>
            </a:pPr>
            <a:r>
              <a:rPr lang="en-US" altLang="zh-CN" sz="1400" dirty="0">
                <a:latin typeface="+mn-ea"/>
              </a:rPr>
              <a:t>51PPT</a:t>
            </a:r>
            <a:r>
              <a:rPr lang="zh-CN" altLang="en-US" sz="1400" dirty="0">
                <a:latin typeface="+mn-ea"/>
              </a:rPr>
              <a:t>模板网，幻灯片演示模板及素材免费下载！</a:t>
            </a:r>
          </a:p>
          <a:p>
            <a:pPr>
              <a:lnSpc>
                <a:spcPct val="130000"/>
              </a:lnSpc>
              <a:spcBef>
                <a:spcPts val="600"/>
              </a:spcBef>
            </a:pPr>
            <a:r>
              <a:rPr lang="en-US" altLang="zh-CN" sz="1400" dirty="0">
                <a:latin typeface="+mn-ea"/>
              </a:rPr>
              <a:t>51PPT</a:t>
            </a:r>
            <a:r>
              <a:rPr lang="zh-CN" altLang="en-US" sz="1400" dirty="0">
                <a:latin typeface="+mn-ea"/>
              </a:rPr>
              <a:t>模板网 官网唯一网址：</a:t>
            </a:r>
            <a:r>
              <a:rPr lang="en-US" altLang="zh-CN" sz="1400" dirty="0">
                <a:latin typeface="+mn-ea"/>
              </a:rPr>
              <a:t>www.51pptmoban.com</a:t>
            </a:r>
          </a:p>
        </p:txBody>
      </p:sp>
      <p:sp>
        <p:nvSpPr>
          <p:cNvPr id="19" name="矩形 18"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01FB6CA6-E69F-1E49-20FE-C8902758CD66}"/>
              </a:ext>
            </a:extLst>
          </p:cNvPr>
          <p:cNvSpPr/>
          <p:nvPr/>
        </p:nvSpPr>
        <p:spPr>
          <a:xfrm>
            <a:off x="9013492" y="3217933"/>
            <a:ext cx="2546010" cy="2694905"/>
          </a:xfrm>
          <a:prstGeom prst="rect">
            <a:avLst/>
          </a:prstGeom>
        </p:spPr>
        <p:txBody>
          <a:bodyPr wrap="square">
            <a:spAutoFit/>
          </a:bodyPr>
          <a:lstStyle/>
          <a:p>
            <a:pPr algn="ctr">
              <a:lnSpc>
                <a:spcPct val="130000"/>
              </a:lnSpc>
              <a:spcBef>
                <a:spcPts val="600"/>
              </a:spcBef>
            </a:pPr>
            <a:r>
              <a:rPr lang="zh-CN" altLang="en-US" sz="2000" b="1" dirty="0">
                <a:solidFill>
                  <a:srgbClr val="FF0000"/>
                </a:solidFill>
                <a:latin typeface="+mj-ea"/>
                <a:ea typeface="+mj-ea"/>
              </a:rPr>
              <a:t>标题四</a:t>
            </a:r>
            <a:endParaRPr lang="en-US" altLang="zh-CN" sz="2000" b="1" dirty="0">
              <a:solidFill>
                <a:srgbClr val="FF0000"/>
              </a:solidFill>
              <a:latin typeface="+mj-ea"/>
              <a:ea typeface="+mj-ea"/>
            </a:endParaRPr>
          </a:p>
          <a:p>
            <a:pPr algn="just">
              <a:lnSpc>
                <a:spcPct val="130000"/>
              </a:lnSpc>
              <a:spcBef>
                <a:spcPts val="600"/>
              </a:spcBef>
            </a:pPr>
            <a:r>
              <a:rPr lang="zh-CN" altLang="en-US" dirty="0">
                <a:latin typeface="+mn-ea"/>
              </a:rPr>
              <a:t>学校坐落于历史悠久的文化古城泉城济南，在济南、威海</a:t>
            </a:r>
            <a:r>
              <a:rPr lang="zh-CN" altLang="en-US">
                <a:latin typeface="+mn-ea"/>
              </a:rPr>
              <a:t>两地办学</a:t>
            </a:r>
            <a:endParaRPr lang="en-US" altLang="zh-CN" dirty="0">
              <a:latin typeface="+mn-ea"/>
            </a:endParaRPr>
          </a:p>
          <a:p>
            <a:pPr algn="just">
              <a:lnSpc>
                <a:spcPct val="130000"/>
              </a:lnSpc>
            </a:pPr>
            <a:r>
              <a:rPr lang="zh-CN" altLang="en-US" dirty="0">
                <a:latin typeface="+mn-ea"/>
              </a:rPr>
              <a:t>学校坐落于历史悠久的文化古城泉城济南，在济南、威海</a:t>
            </a:r>
            <a:r>
              <a:rPr lang="zh-CN" altLang="en-US">
                <a:latin typeface="+mn-ea"/>
              </a:rPr>
              <a:t>两地办学</a:t>
            </a:r>
            <a:endParaRPr lang="en-US" altLang="zh-CN" dirty="0">
              <a:latin typeface="+mn-ea"/>
            </a:endParaRPr>
          </a:p>
        </p:txBody>
      </p:sp>
    </p:spTree>
    <p:extLst>
      <p:ext uri="{BB962C8B-B14F-4D97-AF65-F5344CB8AC3E}">
        <p14:creationId xmlns:p14="http://schemas.microsoft.com/office/powerpoint/2010/main" val="32115288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1232813-6AF3-96B9-9C4F-C838EB938B65}"/>
              </a:ext>
            </a:extLst>
          </p:cNvPr>
          <p:cNvSpPr>
            <a:spLocks noGrp="1"/>
          </p:cNvSpPr>
          <p:nvPr>
            <p:ph type="body" sz="quarter" idx="10"/>
          </p:nvPr>
        </p:nvSpPr>
        <p:spPr/>
        <p:txBody>
          <a:bodyPr/>
          <a:lstStyle/>
          <a:p>
            <a:endParaRPr lang="zh-CN" altLang="en-US"/>
          </a:p>
        </p:txBody>
      </p:sp>
      <p:sp>
        <p:nvSpPr>
          <p:cNvPr id="3" name="文本占位符 2">
            <a:extLst>
              <a:ext uri="{FF2B5EF4-FFF2-40B4-BE49-F238E27FC236}">
                <a16:creationId xmlns:a16="http://schemas.microsoft.com/office/drawing/2014/main" id="{6892934A-C611-426C-039A-60246CDFDCB7}"/>
              </a:ext>
            </a:extLst>
          </p:cNvPr>
          <p:cNvSpPr>
            <a:spLocks noGrp="1"/>
          </p:cNvSpPr>
          <p:nvPr>
            <p:ph type="body" sz="quarter" idx="11"/>
          </p:nvPr>
        </p:nvSpPr>
        <p:spPr/>
        <p:txBody>
          <a:bodyPr/>
          <a:lstStyle/>
          <a:p>
            <a:r>
              <a:rPr lang="en-US" altLang="zh-CN" dirty="0"/>
              <a:t>03</a:t>
            </a:r>
            <a:endParaRPr lang="zh-CN" altLang="en-US" dirty="0"/>
          </a:p>
        </p:txBody>
      </p:sp>
      <p:graphicFrame>
        <p:nvGraphicFramePr>
          <p:cNvPr id="5" name="表格 4">
            <a:extLst>
              <a:ext uri="{FF2B5EF4-FFF2-40B4-BE49-F238E27FC236}">
                <a16:creationId xmlns:a16="http://schemas.microsoft.com/office/drawing/2014/main" id="{31D1A3A6-950F-D9E1-720F-E4F4FCEFCDDB}"/>
              </a:ext>
            </a:extLst>
          </p:cNvPr>
          <p:cNvGraphicFramePr>
            <a:graphicFrameLocks noGrp="1"/>
          </p:cNvGraphicFramePr>
          <p:nvPr>
            <p:extLst>
              <p:ext uri="{D42A27DB-BD31-4B8C-83A1-F6EECF244321}">
                <p14:modId xmlns:p14="http://schemas.microsoft.com/office/powerpoint/2010/main" val="3540378383"/>
              </p:ext>
            </p:extLst>
          </p:nvPr>
        </p:nvGraphicFramePr>
        <p:xfrm>
          <a:off x="695325" y="1472338"/>
          <a:ext cx="10801349" cy="3502620"/>
        </p:xfrm>
        <a:graphic>
          <a:graphicData uri="http://schemas.openxmlformats.org/drawingml/2006/table">
            <a:tbl>
              <a:tblPr firstRow="1" bandRow="1">
                <a:tableStyleId>{69012ECD-51FC-41F1-AA8D-1B2483CD663E}</a:tableStyleId>
              </a:tblPr>
              <a:tblGrid>
                <a:gridCol w="830873">
                  <a:extLst>
                    <a:ext uri="{9D8B030D-6E8A-4147-A177-3AD203B41FA5}">
                      <a16:colId xmlns:a16="http://schemas.microsoft.com/office/drawing/2014/main" val="3939471532"/>
                    </a:ext>
                  </a:extLst>
                </a:gridCol>
                <a:gridCol w="830873">
                  <a:extLst>
                    <a:ext uri="{9D8B030D-6E8A-4147-A177-3AD203B41FA5}">
                      <a16:colId xmlns:a16="http://schemas.microsoft.com/office/drawing/2014/main" val="3010794191"/>
                    </a:ext>
                  </a:extLst>
                </a:gridCol>
                <a:gridCol w="830873">
                  <a:extLst>
                    <a:ext uri="{9D8B030D-6E8A-4147-A177-3AD203B41FA5}">
                      <a16:colId xmlns:a16="http://schemas.microsoft.com/office/drawing/2014/main" val="1138904835"/>
                    </a:ext>
                  </a:extLst>
                </a:gridCol>
                <a:gridCol w="830873">
                  <a:extLst>
                    <a:ext uri="{9D8B030D-6E8A-4147-A177-3AD203B41FA5}">
                      <a16:colId xmlns:a16="http://schemas.microsoft.com/office/drawing/2014/main" val="4270105216"/>
                    </a:ext>
                  </a:extLst>
                </a:gridCol>
                <a:gridCol w="830873">
                  <a:extLst>
                    <a:ext uri="{9D8B030D-6E8A-4147-A177-3AD203B41FA5}">
                      <a16:colId xmlns:a16="http://schemas.microsoft.com/office/drawing/2014/main" val="1586381741"/>
                    </a:ext>
                  </a:extLst>
                </a:gridCol>
                <a:gridCol w="830873">
                  <a:extLst>
                    <a:ext uri="{9D8B030D-6E8A-4147-A177-3AD203B41FA5}">
                      <a16:colId xmlns:a16="http://schemas.microsoft.com/office/drawing/2014/main" val="2519272027"/>
                    </a:ext>
                  </a:extLst>
                </a:gridCol>
                <a:gridCol w="830873">
                  <a:extLst>
                    <a:ext uri="{9D8B030D-6E8A-4147-A177-3AD203B41FA5}">
                      <a16:colId xmlns:a16="http://schemas.microsoft.com/office/drawing/2014/main" val="1548014417"/>
                    </a:ext>
                  </a:extLst>
                </a:gridCol>
                <a:gridCol w="830873">
                  <a:extLst>
                    <a:ext uri="{9D8B030D-6E8A-4147-A177-3AD203B41FA5}">
                      <a16:colId xmlns:a16="http://schemas.microsoft.com/office/drawing/2014/main" val="26863317"/>
                    </a:ext>
                  </a:extLst>
                </a:gridCol>
                <a:gridCol w="830873">
                  <a:extLst>
                    <a:ext uri="{9D8B030D-6E8A-4147-A177-3AD203B41FA5}">
                      <a16:colId xmlns:a16="http://schemas.microsoft.com/office/drawing/2014/main" val="799580685"/>
                    </a:ext>
                  </a:extLst>
                </a:gridCol>
                <a:gridCol w="830873">
                  <a:extLst>
                    <a:ext uri="{9D8B030D-6E8A-4147-A177-3AD203B41FA5}">
                      <a16:colId xmlns:a16="http://schemas.microsoft.com/office/drawing/2014/main" val="1896037057"/>
                    </a:ext>
                  </a:extLst>
                </a:gridCol>
                <a:gridCol w="830873">
                  <a:extLst>
                    <a:ext uri="{9D8B030D-6E8A-4147-A177-3AD203B41FA5}">
                      <a16:colId xmlns:a16="http://schemas.microsoft.com/office/drawing/2014/main" val="404571338"/>
                    </a:ext>
                  </a:extLst>
                </a:gridCol>
                <a:gridCol w="830873">
                  <a:extLst>
                    <a:ext uri="{9D8B030D-6E8A-4147-A177-3AD203B41FA5}">
                      <a16:colId xmlns:a16="http://schemas.microsoft.com/office/drawing/2014/main" val="1727957657"/>
                    </a:ext>
                  </a:extLst>
                </a:gridCol>
                <a:gridCol w="830873">
                  <a:extLst>
                    <a:ext uri="{9D8B030D-6E8A-4147-A177-3AD203B41FA5}">
                      <a16:colId xmlns:a16="http://schemas.microsoft.com/office/drawing/2014/main" val="421140166"/>
                    </a:ext>
                  </a:extLst>
                </a:gridCol>
              </a:tblGrid>
              <a:tr h="583770">
                <a:tc>
                  <a:txBody>
                    <a:bodyPr/>
                    <a:lstStyle/>
                    <a:p>
                      <a:pPr algn="ctr"/>
                      <a:endParaRPr lang="zh-CN" altLang="en-US" dirty="0">
                        <a:solidFill>
                          <a:schemeClr val="tx1"/>
                        </a:solidFill>
                      </a:endParaRPr>
                    </a:p>
                  </a:txBody>
                  <a:tcPr anchor="ctr"/>
                </a:tc>
                <a:tc>
                  <a:txBody>
                    <a:bodyPr/>
                    <a:lstStyle/>
                    <a:p>
                      <a:pPr algn="ctr"/>
                      <a:r>
                        <a:rPr lang="en-US" altLang="zh-CN" dirty="0">
                          <a:solidFill>
                            <a:schemeClr val="bg1"/>
                          </a:solidFill>
                        </a:rPr>
                        <a:t>1</a:t>
                      </a:r>
                      <a:r>
                        <a:rPr lang="zh-CN" altLang="en-US" dirty="0">
                          <a:solidFill>
                            <a:schemeClr val="bg1"/>
                          </a:solidFill>
                        </a:rPr>
                        <a:t>月</a:t>
                      </a:r>
                    </a:p>
                  </a:txBody>
                  <a:tcPr anchor="ctr"/>
                </a:tc>
                <a:tc>
                  <a:txBody>
                    <a:bodyPr/>
                    <a:lstStyle/>
                    <a:p>
                      <a:pPr algn="ctr"/>
                      <a:r>
                        <a:rPr lang="en-US" altLang="zh-CN" dirty="0">
                          <a:solidFill>
                            <a:schemeClr val="bg1"/>
                          </a:solidFill>
                        </a:rPr>
                        <a:t>2</a:t>
                      </a:r>
                      <a:r>
                        <a:rPr lang="zh-CN" altLang="en-US" dirty="0">
                          <a:solidFill>
                            <a:schemeClr val="bg1"/>
                          </a:solidFill>
                        </a:rPr>
                        <a:t>月</a:t>
                      </a:r>
                    </a:p>
                  </a:txBody>
                  <a:tcPr anchor="ctr"/>
                </a:tc>
                <a:tc>
                  <a:txBody>
                    <a:bodyPr/>
                    <a:lstStyle/>
                    <a:p>
                      <a:pPr algn="ctr"/>
                      <a:r>
                        <a:rPr lang="en-US" altLang="zh-CN" dirty="0">
                          <a:solidFill>
                            <a:schemeClr val="bg1"/>
                          </a:solidFill>
                        </a:rPr>
                        <a:t>3</a:t>
                      </a:r>
                      <a:r>
                        <a:rPr lang="zh-CN" altLang="en-US" dirty="0">
                          <a:solidFill>
                            <a:schemeClr val="bg1"/>
                          </a:solidFill>
                        </a:rPr>
                        <a:t>月</a:t>
                      </a:r>
                    </a:p>
                  </a:txBody>
                  <a:tcPr anchor="ctr"/>
                </a:tc>
                <a:tc>
                  <a:txBody>
                    <a:bodyPr/>
                    <a:lstStyle/>
                    <a:p>
                      <a:pPr algn="ctr"/>
                      <a:r>
                        <a:rPr lang="en-US" altLang="zh-CN" dirty="0">
                          <a:solidFill>
                            <a:schemeClr val="bg1"/>
                          </a:solidFill>
                        </a:rPr>
                        <a:t>4</a:t>
                      </a:r>
                      <a:r>
                        <a:rPr lang="zh-CN" altLang="en-US" dirty="0">
                          <a:solidFill>
                            <a:schemeClr val="bg1"/>
                          </a:solidFill>
                        </a:rPr>
                        <a:t>月</a:t>
                      </a:r>
                    </a:p>
                  </a:txBody>
                  <a:tcPr anchor="ctr"/>
                </a:tc>
                <a:tc>
                  <a:txBody>
                    <a:bodyPr/>
                    <a:lstStyle/>
                    <a:p>
                      <a:pPr algn="ctr"/>
                      <a:r>
                        <a:rPr lang="en-US" altLang="zh-CN" dirty="0">
                          <a:solidFill>
                            <a:schemeClr val="bg1"/>
                          </a:solidFill>
                        </a:rPr>
                        <a:t>5</a:t>
                      </a:r>
                      <a:r>
                        <a:rPr lang="zh-CN" altLang="en-US" dirty="0">
                          <a:solidFill>
                            <a:schemeClr val="bg1"/>
                          </a:solidFill>
                        </a:rPr>
                        <a:t>月</a:t>
                      </a:r>
                    </a:p>
                  </a:txBody>
                  <a:tcPr anchor="ctr"/>
                </a:tc>
                <a:tc>
                  <a:txBody>
                    <a:bodyPr/>
                    <a:lstStyle/>
                    <a:p>
                      <a:pPr algn="ctr"/>
                      <a:r>
                        <a:rPr lang="en-US" altLang="zh-CN" dirty="0">
                          <a:solidFill>
                            <a:schemeClr val="bg1"/>
                          </a:solidFill>
                        </a:rPr>
                        <a:t>6</a:t>
                      </a:r>
                      <a:r>
                        <a:rPr lang="zh-CN" altLang="en-US" dirty="0">
                          <a:solidFill>
                            <a:schemeClr val="bg1"/>
                          </a:solidFill>
                        </a:rPr>
                        <a:t>月</a:t>
                      </a:r>
                    </a:p>
                  </a:txBody>
                  <a:tcPr anchor="ctr"/>
                </a:tc>
                <a:tc>
                  <a:txBody>
                    <a:bodyPr/>
                    <a:lstStyle/>
                    <a:p>
                      <a:pPr algn="ctr"/>
                      <a:r>
                        <a:rPr lang="en-US" altLang="zh-CN" dirty="0">
                          <a:solidFill>
                            <a:schemeClr val="bg1"/>
                          </a:solidFill>
                        </a:rPr>
                        <a:t>7</a:t>
                      </a:r>
                      <a:r>
                        <a:rPr lang="zh-CN" altLang="en-US" dirty="0">
                          <a:solidFill>
                            <a:schemeClr val="bg1"/>
                          </a:solidFill>
                        </a:rPr>
                        <a:t>月</a:t>
                      </a:r>
                    </a:p>
                  </a:txBody>
                  <a:tcPr anchor="ctr"/>
                </a:tc>
                <a:tc>
                  <a:txBody>
                    <a:bodyPr/>
                    <a:lstStyle/>
                    <a:p>
                      <a:pPr algn="ctr"/>
                      <a:r>
                        <a:rPr lang="en-US" altLang="zh-CN" dirty="0">
                          <a:solidFill>
                            <a:schemeClr val="bg1"/>
                          </a:solidFill>
                        </a:rPr>
                        <a:t>8</a:t>
                      </a:r>
                      <a:r>
                        <a:rPr lang="zh-CN" altLang="en-US" dirty="0">
                          <a:solidFill>
                            <a:schemeClr val="bg1"/>
                          </a:solidFill>
                        </a:rPr>
                        <a:t>月</a:t>
                      </a:r>
                    </a:p>
                  </a:txBody>
                  <a:tcPr anchor="ctr"/>
                </a:tc>
                <a:tc>
                  <a:txBody>
                    <a:bodyPr/>
                    <a:lstStyle/>
                    <a:p>
                      <a:pPr algn="ctr"/>
                      <a:r>
                        <a:rPr lang="en-US" altLang="zh-CN" dirty="0">
                          <a:solidFill>
                            <a:schemeClr val="bg1"/>
                          </a:solidFill>
                        </a:rPr>
                        <a:t>9</a:t>
                      </a:r>
                      <a:r>
                        <a:rPr lang="zh-CN" altLang="en-US" dirty="0">
                          <a:solidFill>
                            <a:schemeClr val="bg1"/>
                          </a:solidFill>
                        </a:rPr>
                        <a:t>月</a:t>
                      </a:r>
                    </a:p>
                  </a:txBody>
                  <a:tcPr anchor="ctr"/>
                </a:tc>
                <a:tc>
                  <a:txBody>
                    <a:bodyPr/>
                    <a:lstStyle/>
                    <a:p>
                      <a:pPr algn="ctr"/>
                      <a:r>
                        <a:rPr lang="en-US" altLang="zh-CN" dirty="0">
                          <a:solidFill>
                            <a:schemeClr val="bg1"/>
                          </a:solidFill>
                        </a:rPr>
                        <a:t>10</a:t>
                      </a:r>
                      <a:r>
                        <a:rPr lang="zh-CN" altLang="en-US" dirty="0">
                          <a:solidFill>
                            <a:schemeClr val="bg1"/>
                          </a:solidFill>
                        </a:rPr>
                        <a:t>月</a:t>
                      </a:r>
                    </a:p>
                  </a:txBody>
                  <a:tcPr anchor="ctr"/>
                </a:tc>
                <a:tc>
                  <a:txBody>
                    <a:bodyPr/>
                    <a:lstStyle/>
                    <a:p>
                      <a:pPr algn="ctr"/>
                      <a:r>
                        <a:rPr lang="en-US" altLang="zh-CN" dirty="0">
                          <a:solidFill>
                            <a:schemeClr val="bg1"/>
                          </a:solidFill>
                        </a:rPr>
                        <a:t>11</a:t>
                      </a:r>
                      <a:r>
                        <a:rPr lang="zh-CN" altLang="en-US" dirty="0">
                          <a:solidFill>
                            <a:schemeClr val="bg1"/>
                          </a:solidFill>
                        </a:rPr>
                        <a:t>月</a:t>
                      </a:r>
                    </a:p>
                  </a:txBody>
                  <a:tcPr anchor="ctr"/>
                </a:tc>
                <a:tc>
                  <a:txBody>
                    <a:bodyPr/>
                    <a:lstStyle/>
                    <a:p>
                      <a:pPr algn="ctr"/>
                      <a:r>
                        <a:rPr lang="en-US" altLang="zh-CN" dirty="0">
                          <a:solidFill>
                            <a:schemeClr val="bg1"/>
                          </a:solidFill>
                        </a:rPr>
                        <a:t>12</a:t>
                      </a:r>
                      <a:r>
                        <a:rPr lang="zh-CN" altLang="en-US" dirty="0">
                          <a:solidFill>
                            <a:schemeClr val="bg1"/>
                          </a:solidFill>
                        </a:rPr>
                        <a:t>月</a:t>
                      </a:r>
                    </a:p>
                  </a:txBody>
                  <a:tcPr anchor="ctr"/>
                </a:tc>
                <a:extLst>
                  <a:ext uri="{0D108BD9-81ED-4DB2-BD59-A6C34878D82A}">
                    <a16:rowId xmlns:a16="http://schemas.microsoft.com/office/drawing/2014/main" val="2501216592"/>
                  </a:ext>
                </a:extLst>
              </a:tr>
              <a:tr h="583770">
                <a:tc>
                  <a:txBody>
                    <a:bodyPr/>
                    <a:lstStyle/>
                    <a:p>
                      <a:pPr algn="ctr"/>
                      <a:r>
                        <a:rPr lang="en-US" altLang="zh-CN" dirty="0">
                          <a:solidFill>
                            <a:schemeClr val="tx1"/>
                          </a:solidFill>
                        </a:rPr>
                        <a:t>Step1</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3178005988"/>
                  </a:ext>
                </a:extLst>
              </a:tr>
              <a:tr h="58377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u="none" strike="noStrike" kern="1200" cap="none" spc="0" normalizeH="0" baseline="0" noProof="0" dirty="0">
                          <a:ln>
                            <a:noFill/>
                          </a:ln>
                          <a:solidFill>
                            <a:schemeClr val="tx1"/>
                          </a:solidFill>
                          <a:effectLst/>
                          <a:uLnTx/>
                          <a:uFillTx/>
                        </a:rPr>
                        <a:t>Step2</a:t>
                      </a:r>
                      <a:endPar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2069319456"/>
                  </a:ext>
                </a:extLst>
              </a:tr>
              <a:tr h="58377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u="none" strike="noStrike" kern="1200" cap="none" spc="0" normalizeH="0" baseline="0" noProof="0" dirty="0">
                          <a:ln>
                            <a:noFill/>
                          </a:ln>
                          <a:solidFill>
                            <a:schemeClr val="tx1"/>
                          </a:solidFill>
                          <a:effectLst/>
                          <a:uLnTx/>
                          <a:uFillTx/>
                        </a:rPr>
                        <a:t>Step3</a:t>
                      </a:r>
                      <a:endPar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4225270947"/>
                  </a:ext>
                </a:extLst>
              </a:tr>
              <a:tr h="58377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u="none" strike="noStrike" kern="1200" cap="none" spc="0" normalizeH="0" baseline="0" noProof="0" dirty="0">
                          <a:ln>
                            <a:noFill/>
                          </a:ln>
                          <a:solidFill>
                            <a:schemeClr val="tx1"/>
                          </a:solidFill>
                          <a:effectLst/>
                          <a:uLnTx/>
                          <a:uFillTx/>
                        </a:rPr>
                        <a:t>Step4</a:t>
                      </a:r>
                      <a:endPar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2990207981"/>
                  </a:ext>
                </a:extLst>
              </a:tr>
              <a:tr h="58377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u="none" strike="noStrike" kern="1200" cap="none" spc="0" normalizeH="0" baseline="0" noProof="0" dirty="0">
                          <a:ln>
                            <a:noFill/>
                          </a:ln>
                          <a:solidFill>
                            <a:schemeClr val="tx1"/>
                          </a:solidFill>
                          <a:effectLst/>
                          <a:uLnTx/>
                          <a:uFillTx/>
                        </a:rPr>
                        <a:t>Step5</a:t>
                      </a:r>
                      <a:endPar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615642537"/>
                  </a:ext>
                </a:extLst>
              </a:tr>
            </a:tbl>
          </a:graphicData>
        </a:graphic>
      </p:graphicFrame>
      <p:sp>
        <p:nvSpPr>
          <p:cNvPr id="7" name="矩形 6"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8A5F5B7C-58CD-3ADA-D5E5-D668E9279A68}"/>
              </a:ext>
            </a:extLst>
          </p:cNvPr>
          <p:cNvSpPr/>
          <p:nvPr/>
        </p:nvSpPr>
        <p:spPr>
          <a:xfrm>
            <a:off x="570374" y="5112403"/>
            <a:ext cx="11065035" cy="1142877"/>
          </a:xfrm>
          <a:prstGeom prst="rect">
            <a:avLst/>
          </a:prstGeom>
        </p:spPr>
        <p:txBody>
          <a:bodyPr wrap="square">
            <a:spAutoFit/>
          </a:bodyPr>
          <a:lstStyle/>
          <a:p>
            <a:pPr algn="just">
              <a:lnSpc>
                <a:spcPct val="130000"/>
              </a:lnSpc>
              <a:spcBef>
                <a:spcPts val="600"/>
              </a:spcBef>
            </a:pPr>
            <a:r>
              <a:rPr lang="zh-CN" altLang="en-US" dirty="0"/>
              <a:t>学校坐落于历史悠久的文化古城泉城济南，在济南、威海两地办学，设立济南长清校区、无影山校区、东校区和威海校区</a:t>
            </a:r>
            <a:r>
              <a:rPr lang="en-US" altLang="zh-CN" dirty="0"/>
              <a:t>4</a:t>
            </a:r>
            <a:r>
              <a:rPr lang="zh-CN" altLang="en-US" dirty="0"/>
              <a:t>个校区，在临沂市和威海市设有独立法人研究院，在俄罗斯伊尔库茨克州建有山东交通学院海外分校“中俄交通教育学院”，在泰国孔敬省建立“山东交通</a:t>
            </a:r>
            <a:r>
              <a:rPr lang="en-US" altLang="zh-CN" dirty="0"/>
              <a:t>-</a:t>
            </a:r>
            <a:r>
              <a:rPr lang="zh-CN" altLang="en-US" dirty="0"/>
              <a:t>孔敬学院”。</a:t>
            </a:r>
          </a:p>
        </p:txBody>
      </p:sp>
      <p:sp>
        <p:nvSpPr>
          <p:cNvPr id="9" name="矩形 8"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7E8D26F2-E5C9-F3A3-BF65-F5AFF2998CB5}"/>
              </a:ext>
            </a:extLst>
          </p:cNvPr>
          <p:cNvSpPr/>
          <p:nvPr/>
        </p:nvSpPr>
        <p:spPr>
          <a:xfrm>
            <a:off x="695325" y="986128"/>
            <a:ext cx="10801350" cy="417487"/>
          </a:xfrm>
          <a:prstGeom prst="rect">
            <a:avLst/>
          </a:prstGeom>
        </p:spPr>
        <p:txBody>
          <a:bodyPr wrap="square">
            <a:spAutoFit/>
          </a:bodyPr>
          <a:lstStyle/>
          <a:p>
            <a:pPr algn="ctr">
              <a:lnSpc>
                <a:spcPct val="130000"/>
              </a:lnSpc>
              <a:spcBef>
                <a:spcPts val="6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在此输入课题名称</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箭头: V 形 10">
            <a:extLst>
              <a:ext uri="{FF2B5EF4-FFF2-40B4-BE49-F238E27FC236}">
                <a16:creationId xmlns:a16="http://schemas.microsoft.com/office/drawing/2014/main" id="{FBAF4DC9-BA73-0301-ABD4-A981CB569DE1}"/>
              </a:ext>
            </a:extLst>
          </p:cNvPr>
          <p:cNvSpPr/>
          <p:nvPr/>
        </p:nvSpPr>
        <p:spPr>
          <a:xfrm>
            <a:off x="1515299" y="2267974"/>
            <a:ext cx="3322172" cy="18947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箭头: V 形 12">
            <a:extLst>
              <a:ext uri="{FF2B5EF4-FFF2-40B4-BE49-F238E27FC236}">
                <a16:creationId xmlns:a16="http://schemas.microsoft.com/office/drawing/2014/main" id="{6E06A695-D1B7-74C9-934A-F0365F36A107}"/>
              </a:ext>
            </a:extLst>
          </p:cNvPr>
          <p:cNvSpPr/>
          <p:nvPr/>
        </p:nvSpPr>
        <p:spPr>
          <a:xfrm>
            <a:off x="4837471" y="2861471"/>
            <a:ext cx="1666568" cy="18947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箭头: V 形 14">
            <a:extLst>
              <a:ext uri="{FF2B5EF4-FFF2-40B4-BE49-F238E27FC236}">
                <a16:creationId xmlns:a16="http://schemas.microsoft.com/office/drawing/2014/main" id="{26AAD78F-46A9-E052-159B-32007A4B0A97}"/>
              </a:ext>
            </a:extLst>
          </p:cNvPr>
          <p:cNvSpPr/>
          <p:nvPr/>
        </p:nvSpPr>
        <p:spPr>
          <a:xfrm>
            <a:off x="6504039" y="3422011"/>
            <a:ext cx="1666568" cy="18947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箭头: V 形 16">
            <a:extLst>
              <a:ext uri="{FF2B5EF4-FFF2-40B4-BE49-F238E27FC236}">
                <a16:creationId xmlns:a16="http://schemas.microsoft.com/office/drawing/2014/main" id="{345C9293-4D64-0A5C-FEDE-340848C36EBD}"/>
              </a:ext>
            </a:extLst>
          </p:cNvPr>
          <p:cNvSpPr/>
          <p:nvPr/>
        </p:nvSpPr>
        <p:spPr>
          <a:xfrm>
            <a:off x="8170607" y="4009009"/>
            <a:ext cx="1666568" cy="18947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箭头: V 形 18">
            <a:extLst>
              <a:ext uri="{FF2B5EF4-FFF2-40B4-BE49-F238E27FC236}">
                <a16:creationId xmlns:a16="http://schemas.microsoft.com/office/drawing/2014/main" id="{9B1EBBBF-020F-FCFF-DB17-BBBF76787C26}"/>
              </a:ext>
            </a:extLst>
          </p:cNvPr>
          <p:cNvSpPr/>
          <p:nvPr/>
        </p:nvSpPr>
        <p:spPr>
          <a:xfrm>
            <a:off x="9830106" y="4594822"/>
            <a:ext cx="1666568" cy="18947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0041416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PA-剪去单角的矩形 12">
            <a:extLst>
              <a:ext uri="{FF2B5EF4-FFF2-40B4-BE49-F238E27FC236}">
                <a16:creationId xmlns:a16="http://schemas.microsoft.com/office/drawing/2014/main" id="{2A471BA8-BBB4-41AE-93AE-C126DB617943}"/>
              </a:ext>
            </a:extLst>
          </p:cNvPr>
          <p:cNvSpPr/>
          <p:nvPr>
            <p:custDataLst>
              <p:tags r:id="rId1"/>
            </p:custDataLst>
          </p:nvPr>
        </p:nvSpPr>
        <p:spPr>
          <a:xfrm flipH="1" flipV="1">
            <a:off x="6210492" y="1233569"/>
            <a:ext cx="6299200" cy="897516"/>
          </a:xfrm>
          <a:prstGeom prst="round1Rect">
            <a:avLst>
              <a:gd name="adj" fmla="val 50000"/>
            </a:avLst>
          </a:prstGeom>
          <a:gradFill>
            <a:gsLst>
              <a:gs pos="0">
                <a:schemeClr val="accent1"/>
              </a:gs>
              <a:gs pos="97000">
                <a:srgbClr val="C00000"/>
              </a:gs>
            </a:gsLst>
            <a:path path="circle">
              <a:fillToRect l="100000" t="100000"/>
            </a:path>
          </a:gradFill>
          <a:ln>
            <a:noFill/>
          </a:ln>
          <a:effectLst>
            <a:outerShdw blurRad="330200" dist="19050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D76D350E-CE72-4944-B73D-AED5E10F106D}"/>
              </a:ext>
            </a:extLst>
          </p:cNvPr>
          <p:cNvSpPr/>
          <p:nvPr/>
        </p:nvSpPr>
        <p:spPr>
          <a:xfrm>
            <a:off x="0" y="1663700"/>
            <a:ext cx="8911772" cy="5194300"/>
          </a:xfrm>
          <a:custGeom>
            <a:avLst/>
            <a:gdLst>
              <a:gd name="connsiteX0" fmla="*/ 0 w 9390743"/>
              <a:gd name="connsiteY0" fmla="*/ 4831615 h 4831615"/>
              <a:gd name="connsiteX1" fmla="*/ 0 w 9390743"/>
              <a:gd name="connsiteY1" fmla="*/ 0 h 4831615"/>
              <a:gd name="connsiteX2" fmla="*/ 9390743 w 9390743"/>
              <a:gd name="connsiteY2" fmla="*/ 4831615 h 4831615"/>
              <a:gd name="connsiteX3" fmla="*/ 0 w 9390743"/>
              <a:gd name="connsiteY3" fmla="*/ 4831615 h 4831615"/>
              <a:gd name="connsiteX0" fmla="*/ 0 w 9390743"/>
              <a:gd name="connsiteY0" fmla="*/ 4831615 h 4831615"/>
              <a:gd name="connsiteX1" fmla="*/ 0 w 9390743"/>
              <a:gd name="connsiteY1" fmla="*/ 0 h 4831615"/>
              <a:gd name="connsiteX2" fmla="*/ 9390743 w 9390743"/>
              <a:gd name="connsiteY2" fmla="*/ 4831615 h 4831615"/>
              <a:gd name="connsiteX3" fmla="*/ 0 w 9390743"/>
              <a:gd name="connsiteY3" fmla="*/ 4831615 h 4831615"/>
              <a:gd name="connsiteX0" fmla="*/ 0 w 9390743"/>
              <a:gd name="connsiteY0" fmla="*/ 4831615 h 4831615"/>
              <a:gd name="connsiteX1" fmla="*/ 0 w 9390743"/>
              <a:gd name="connsiteY1" fmla="*/ 0 h 4831615"/>
              <a:gd name="connsiteX2" fmla="*/ 9390743 w 9390743"/>
              <a:gd name="connsiteY2" fmla="*/ 4831615 h 4831615"/>
              <a:gd name="connsiteX3" fmla="*/ 0 w 9390743"/>
              <a:gd name="connsiteY3" fmla="*/ 4831615 h 4831615"/>
              <a:gd name="connsiteX0" fmla="*/ 0 w 9390743"/>
              <a:gd name="connsiteY0" fmla="*/ 4831615 h 4831615"/>
              <a:gd name="connsiteX1" fmla="*/ 0 w 9390743"/>
              <a:gd name="connsiteY1" fmla="*/ 0 h 4831615"/>
              <a:gd name="connsiteX2" fmla="*/ 9390743 w 9390743"/>
              <a:gd name="connsiteY2" fmla="*/ 4831615 h 4831615"/>
              <a:gd name="connsiteX3" fmla="*/ 0 w 9390743"/>
              <a:gd name="connsiteY3" fmla="*/ 4831615 h 4831615"/>
            </a:gdLst>
            <a:ahLst/>
            <a:cxnLst>
              <a:cxn ang="0">
                <a:pos x="connsiteX0" y="connsiteY0"/>
              </a:cxn>
              <a:cxn ang="0">
                <a:pos x="connsiteX1" y="connsiteY1"/>
              </a:cxn>
              <a:cxn ang="0">
                <a:pos x="connsiteX2" y="connsiteY2"/>
              </a:cxn>
              <a:cxn ang="0">
                <a:pos x="connsiteX3" y="connsiteY3"/>
              </a:cxn>
            </a:cxnLst>
            <a:rect l="l" t="t" r="r" b="b"/>
            <a:pathLst>
              <a:path w="9390743" h="4831615">
                <a:moveTo>
                  <a:pt x="0" y="4831615"/>
                </a:moveTo>
                <a:lnTo>
                  <a:pt x="0" y="0"/>
                </a:lnTo>
                <a:cubicBezTo>
                  <a:pt x="1971299" y="2248492"/>
                  <a:pt x="5594732" y="4145417"/>
                  <a:pt x="9390743" y="4831615"/>
                </a:cubicBezTo>
                <a:lnTo>
                  <a:pt x="0" y="4831615"/>
                </a:lnTo>
                <a:close/>
              </a:path>
            </a:pathLst>
          </a:custGeom>
          <a:gradFill>
            <a:gsLst>
              <a:gs pos="21000">
                <a:srgbClr val="FFDDA6"/>
              </a:gs>
              <a:gs pos="72000">
                <a:srgbClr val="FFDDA6"/>
              </a:gs>
              <a:gs pos="0">
                <a:srgbClr val="FFC15B"/>
              </a:gs>
              <a:gs pos="97000">
                <a:srgbClr val="FFC15B"/>
              </a:gs>
            </a:gsLst>
            <a:path path="circle">
              <a:fillToRect l="100000" t="100000"/>
            </a:path>
          </a:gradFill>
          <a:ln>
            <a:noFill/>
          </a:ln>
          <a:effectLst>
            <a:outerShdw blurRad="279400" dist="38100" algn="l" rotWithShape="0">
              <a:srgbClr val="FFC000">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8">
            <a:extLst>
              <a:ext uri="{FF2B5EF4-FFF2-40B4-BE49-F238E27FC236}">
                <a16:creationId xmlns:a16="http://schemas.microsoft.com/office/drawing/2014/main" id="{2A22BF1E-8007-4874-AE8F-6374EBCF2FAD}"/>
              </a:ext>
            </a:extLst>
          </p:cNvPr>
          <p:cNvSpPr/>
          <p:nvPr/>
        </p:nvSpPr>
        <p:spPr>
          <a:xfrm>
            <a:off x="0" y="2699657"/>
            <a:ext cx="10203543" cy="4223657"/>
          </a:xfrm>
          <a:custGeom>
            <a:avLst/>
            <a:gdLst>
              <a:gd name="connsiteX0" fmla="*/ 0 w 9390743"/>
              <a:gd name="connsiteY0" fmla="*/ 4831615 h 4831615"/>
              <a:gd name="connsiteX1" fmla="*/ 0 w 9390743"/>
              <a:gd name="connsiteY1" fmla="*/ 0 h 4831615"/>
              <a:gd name="connsiteX2" fmla="*/ 9390743 w 9390743"/>
              <a:gd name="connsiteY2" fmla="*/ 4831615 h 4831615"/>
              <a:gd name="connsiteX3" fmla="*/ 0 w 9390743"/>
              <a:gd name="connsiteY3" fmla="*/ 4831615 h 4831615"/>
              <a:gd name="connsiteX0" fmla="*/ 0 w 9390743"/>
              <a:gd name="connsiteY0" fmla="*/ 4831615 h 4831615"/>
              <a:gd name="connsiteX1" fmla="*/ 0 w 9390743"/>
              <a:gd name="connsiteY1" fmla="*/ 0 h 4831615"/>
              <a:gd name="connsiteX2" fmla="*/ 9390743 w 9390743"/>
              <a:gd name="connsiteY2" fmla="*/ 4831615 h 4831615"/>
              <a:gd name="connsiteX3" fmla="*/ 0 w 9390743"/>
              <a:gd name="connsiteY3" fmla="*/ 4831615 h 4831615"/>
              <a:gd name="connsiteX0" fmla="*/ 0 w 9390743"/>
              <a:gd name="connsiteY0" fmla="*/ 4831615 h 4831615"/>
              <a:gd name="connsiteX1" fmla="*/ 0 w 9390743"/>
              <a:gd name="connsiteY1" fmla="*/ 0 h 4831615"/>
              <a:gd name="connsiteX2" fmla="*/ 9390743 w 9390743"/>
              <a:gd name="connsiteY2" fmla="*/ 4831615 h 4831615"/>
              <a:gd name="connsiteX3" fmla="*/ 0 w 9390743"/>
              <a:gd name="connsiteY3" fmla="*/ 4831615 h 4831615"/>
              <a:gd name="connsiteX0" fmla="*/ 0 w 9390743"/>
              <a:gd name="connsiteY0" fmla="*/ 4831615 h 4831615"/>
              <a:gd name="connsiteX1" fmla="*/ 0 w 9390743"/>
              <a:gd name="connsiteY1" fmla="*/ 0 h 4831615"/>
              <a:gd name="connsiteX2" fmla="*/ 9390743 w 9390743"/>
              <a:gd name="connsiteY2" fmla="*/ 4831615 h 4831615"/>
              <a:gd name="connsiteX3" fmla="*/ 0 w 9390743"/>
              <a:gd name="connsiteY3" fmla="*/ 4831615 h 4831615"/>
            </a:gdLst>
            <a:ahLst/>
            <a:cxnLst>
              <a:cxn ang="0">
                <a:pos x="connsiteX0" y="connsiteY0"/>
              </a:cxn>
              <a:cxn ang="0">
                <a:pos x="connsiteX1" y="connsiteY1"/>
              </a:cxn>
              <a:cxn ang="0">
                <a:pos x="connsiteX2" y="connsiteY2"/>
              </a:cxn>
              <a:cxn ang="0">
                <a:pos x="connsiteX3" y="connsiteY3"/>
              </a:cxn>
            </a:cxnLst>
            <a:rect l="l" t="t" r="r" b="b"/>
            <a:pathLst>
              <a:path w="9390743" h="4831615">
                <a:moveTo>
                  <a:pt x="0" y="4831615"/>
                </a:moveTo>
                <a:lnTo>
                  <a:pt x="0" y="0"/>
                </a:lnTo>
                <a:cubicBezTo>
                  <a:pt x="1971299" y="2248492"/>
                  <a:pt x="5167059" y="4542543"/>
                  <a:pt x="9390743" y="4831615"/>
                </a:cubicBezTo>
                <a:lnTo>
                  <a:pt x="0" y="4831615"/>
                </a:lnTo>
                <a:close/>
              </a:path>
            </a:pathLst>
          </a:custGeom>
          <a:gradFill>
            <a:gsLst>
              <a:gs pos="0">
                <a:schemeClr val="accent1"/>
              </a:gs>
              <a:gs pos="97000">
                <a:srgbClr val="C00000"/>
              </a:gs>
            </a:gsLst>
            <a:path path="circle">
              <a:fillToRect l="100000" t="100000"/>
            </a:path>
          </a:gradFill>
          <a:ln>
            <a:noFill/>
          </a:ln>
          <a:effectLst>
            <a:outerShdw blurRad="152400" dist="38100" algn="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17D4DA3E-1063-4DCE-8437-7C3F9D4CDACB}"/>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0" y="294174"/>
            <a:ext cx="5705895" cy="6563825"/>
          </a:xfrm>
          <a:prstGeom prst="rect">
            <a:avLst/>
          </a:prstGeom>
          <a:effectLst>
            <a:outerShdw blurRad="330200" dist="749300" dir="8100000" sx="92000" sy="92000" algn="tr" rotWithShape="0">
              <a:prstClr val="black">
                <a:alpha val="40000"/>
              </a:prstClr>
            </a:outerShdw>
          </a:effectLst>
        </p:spPr>
      </p:pic>
      <p:sp>
        <p:nvSpPr>
          <p:cNvPr id="14" name="PA-文本框 13">
            <a:extLst>
              <a:ext uri="{FF2B5EF4-FFF2-40B4-BE49-F238E27FC236}">
                <a16:creationId xmlns:a16="http://schemas.microsoft.com/office/drawing/2014/main" id="{CA63BFC0-5B62-4C85-8E51-5DD0E9AD12B6}"/>
              </a:ext>
            </a:extLst>
          </p:cNvPr>
          <p:cNvSpPr txBox="1"/>
          <p:nvPr>
            <p:custDataLst>
              <p:tags r:id="rId2"/>
            </p:custDataLst>
          </p:nvPr>
        </p:nvSpPr>
        <p:spPr>
          <a:xfrm>
            <a:off x="6764309" y="1420863"/>
            <a:ext cx="1295170" cy="553998"/>
          </a:xfrm>
          <a:prstGeom prst="rect">
            <a:avLst/>
          </a:prstGeom>
        </p:spPr>
        <p:txBody>
          <a:bodyPr wrap="square" lIns="0" tIns="0" rIns="0" bIns="0">
            <a:spAutoFit/>
          </a:bodyPr>
          <a:lstStyle>
            <a:defPPr>
              <a:defRPr lang="zh-CN"/>
            </a:defPPr>
            <a:lvl1pPr algn="ctr">
              <a:defRPr sz="6000" b="1" spc="600">
                <a:gradFill flip="none" rotWithShape="1">
                  <a:gsLst>
                    <a:gs pos="100000">
                      <a:schemeClr val="accent1"/>
                    </a:gs>
                    <a:gs pos="0">
                      <a:srgbClr val="C00000"/>
                    </a:gs>
                  </a:gsLst>
                  <a:path path="circle">
                    <a:fillToRect l="100000" t="100000"/>
                  </a:path>
                  <a:tileRect r="-100000" b="-100000"/>
                </a:gradFill>
                <a:effectLst>
                  <a:outerShdw blurRad="139700" dist="215900" dir="8100000" sx="93000" sy="93000" algn="tr" rotWithShape="0">
                    <a:prstClr val="black">
                      <a:alpha val="20000"/>
                    </a:prstClr>
                  </a:outerShdw>
                </a:effectLst>
                <a:latin typeface="+mj-ea"/>
                <a:ea typeface="+mj-ea"/>
              </a:defRPr>
            </a:lvl1pPr>
          </a:lstStyle>
          <a:p>
            <a:pPr algn="dist"/>
            <a:r>
              <a:rPr lang="zh-CN" altLang="en-US" sz="3600" dirty="0">
                <a:solidFill>
                  <a:schemeClr val="bg1"/>
                </a:solidFill>
                <a:effectLst/>
              </a:rPr>
              <a:t>目录</a:t>
            </a:r>
            <a:endParaRPr lang="en-US" altLang="zh-CN" sz="3600" dirty="0">
              <a:solidFill>
                <a:schemeClr val="bg1"/>
              </a:solidFill>
              <a:effectLst/>
            </a:endParaRPr>
          </a:p>
        </p:txBody>
      </p:sp>
      <p:sp>
        <p:nvSpPr>
          <p:cNvPr id="15" name="PA-文本框 14">
            <a:extLst>
              <a:ext uri="{FF2B5EF4-FFF2-40B4-BE49-F238E27FC236}">
                <a16:creationId xmlns:a16="http://schemas.microsoft.com/office/drawing/2014/main" id="{48608677-07B6-4E7B-8037-CDF09E54829E}"/>
              </a:ext>
            </a:extLst>
          </p:cNvPr>
          <p:cNvSpPr txBox="1"/>
          <p:nvPr>
            <p:custDataLst>
              <p:tags r:id="rId3"/>
            </p:custDataLst>
          </p:nvPr>
        </p:nvSpPr>
        <p:spPr>
          <a:xfrm>
            <a:off x="8383936" y="1697862"/>
            <a:ext cx="1715534" cy="246221"/>
          </a:xfrm>
          <a:prstGeom prst="rect">
            <a:avLst/>
          </a:prstGeom>
        </p:spPr>
        <p:txBody>
          <a:bodyPr wrap="none" lIns="0" tIns="0" rIns="0" bIns="0">
            <a:spAutoFit/>
          </a:bodyPr>
          <a:lstStyle>
            <a:defPPr>
              <a:defRPr lang="zh-CN"/>
            </a:defPPr>
            <a:lvl1pPr>
              <a:defRPr sz="5400" b="1" spc="300">
                <a:gradFill flip="none" rotWithShape="1">
                  <a:gsLst>
                    <a:gs pos="100000">
                      <a:schemeClr val="bg1"/>
                    </a:gs>
                    <a:gs pos="0">
                      <a:schemeClr val="accent1">
                        <a:lumMod val="5000"/>
                        <a:lumOff val="95000"/>
                      </a:schemeClr>
                    </a:gs>
                  </a:gsLst>
                  <a:path path="circle">
                    <a:fillToRect l="100000" t="100000"/>
                  </a:path>
                  <a:tileRect r="-100000" b="-100000"/>
                </a:gradFill>
                <a:latin typeface="+mj-ea"/>
                <a:ea typeface="+mj-ea"/>
              </a:defRPr>
            </a:lvl1pPr>
          </a:lstStyle>
          <a:p>
            <a:r>
              <a:rPr lang="en-US" altLang="zh-CN" sz="1600" b="0" spc="600" dirty="0">
                <a:solidFill>
                  <a:schemeClr val="bg1"/>
                </a:solidFill>
              </a:rPr>
              <a:t>CONTENTS</a:t>
            </a:r>
          </a:p>
        </p:txBody>
      </p:sp>
      <p:grpSp>
        <p:nvGrpSpPr>
          <p:cNvPr id="16" name="组合 15">
            <a:extLst>
              <a:ext uri="{FF2B5EF4-FFF2-40B4-BE49-F238E27FC236}">
                <a16:creationId xmlns:a16="http://schemas.microsoft.com/office/drawing/2014/main" id="{2C6AA346-6AB7-4448-BF8E-63A296397449}"/>
              </a:ext>
            </a:extLst>
          </p:cNvPr>
          <p:cNvGrpSpPr/>
          <p:nvPr/>
        </p:nvGrpSpPr>
        <p:grpSpPr>
          <a:xfrm>
            <a:off x="6764309" y="2583379"/>
            <a:ext cx="3568235" cy="430887"/>
            <a:chOff x="1085850" y="2440844"/>
            <a:chExt cx="3568235" cy="430887"/>
          </a:xfrm>
        </p:grpSpPr>
        <p:sp>
          <p:nvSpPr>
            <p:cNvPr id="17" name="PA-文本框 3">
              <a:extLst>
                <a:ext uri="{FF2B5EF4-FFF2-40B4-BE49-F238E27FC236}">
                  <a16:creationId xmlns:a16="http://schemas.microsoft.com/office/drawing/2014/main" id="{843FE640-A2F1-495A-AE2A-338659D8407F}"/>
                </a:ext>
              </a:extLst>
            </p:cNvPr>
            <p:cNvSpPr txBox="1"/>
            <p:nvPr>
              <p:custDataLst>
                <p:tags r:id="rId10"/>
              </p:custDataLst>
            </p:nvPr>
          </p:nvSpPr>
          <p:spPr>
            <a:xfrm>
              <a:off x="1085850" y="2440844"/>
              <a:ext cx="660437" cy="430887"/>
            </a:xfrm>
            <a:prstGeom prst="rect">
              <a:avLst/>
            </a:prstGeom>
          </p:spPr>
          <p:txBody>
            <a:bodyPr wrap="none" lIns="0" tIns="0" rIns="0" bIns="0">
              <a:spAutoFit/>
            </a:bodyPr>
            <a:lstStyle>
              <a:defPPr>
                <a:defRPr lang="zh-CN"/>
              </a:defPPr>
              <a:lvl1pPr>
                <a:defRPr sz="5400" b="1" spc="300">
                  <a:gradFill flip="none" rotWithShape="1">
                    <a:gsLst>
                      <a:gs pos="100000">
                        <a:schemeClr val="bg1"/>
                      </a:gs>
                      <a:gs pos="0">
                        <a:schemeClr val="accent1">
                          <a:lumMod val="5000"/>
                          <a:lumOff val="95000"/>
                        </a:schemeClr>
                      </a:gs>
                    </a:gsLst>
                    <a:path path="circle">
                      <a:fillToRect l="100000" t="100000"/>
                    </a:path>
                    <a:tileRect r="-100000" b="-100000"/>
                  </a:gradFill>
                  <a:latin typeface="+mj-ea"/>
                  <a:ea typeface="+mj-ea"/>
                </a:defRPr>
              </a:lvl1pPr>
            </a:lstStyle>
            <a:p>
              <a:r>
                <a:rPr lang="en-US" altLang="zh-CN" sz="2800" dirty="0">
                  <a:solidFill>
                    <a:schemeClr val="tx1">
                      <a:lumMod val="85000"/>
                      <a:lumOff val="15000"/>
                    </a:schemeClr>
                  </a:solidFill>
                </a:rPr>
                <a:t>01</a:t>
              </a:r>
              <a:r>
                <a:rPr lang="en-US" altLang="zh-CN" sz="2400" dirty="0">
                  <a:solidFill>
                    <a:schemeClr val="tx1">
                      <a:lumMod val="85000"/>
                      <a:lumOff val="15000"/>
                    </a:schemeClr>
                  </a:solidFill>
                </a:rPr>
                <a:t>.</a:t>
              </a:r>
            </a:p>
          </p:txBody>
        </p:sp>
        <p:sp>
          <p:nvSpPr>
            <p:cNvPr id="18" name="PA-文本框 18">
              <a:extLst>
                <a:ext uri="{FF2B5EF4-FFF2-40B4-BE49-F238E27FC236}">
                  <a16:creationId xmlns:a16="http://schemas.microsoft.com/office/drawing/2014/main" id="{FAB981A4-5FBE-4808-B431-E5D3AAE90D35}"/>
                </a:ext>
              </a:extLst>
            </p:cNvPr>
            <p:cNvSpPr txBox="1"/>
            <p:nvPr>
              <p:custDataLst>
                <p:tags r:id="rId11"/>
              </p:custDataLst>
            </p:nvPr>
          </p:nvSpPr>
          <p:spPr>
            <a:xfrm>
              <a:off x="1884096" y="2461482"/>
              <a:ext cx="2769989" cy="369332"/>
            </a:xfrm>
            <a:prstGeom prst="rect">
              <a:avLst/>
            </a:prstGeom>
          </p:spPr>
          <p:txBody>
            <a:bodyPr wrap="none" lIns="0" tIns="0" rIns="0" bIns="0">
              <a:spAutoFit/>
            </a:bodyPr>
            <a:lstStyle>
              <a:defPPr>
                <a:defRPr lang="zh-CN"/>
              </a:defPPr>
              <a:lvl1pPr>
                <a:defRPr sz="5400" b="1" spc="300">
                  <a:gradFill flip="none" rotWithShape="1">
                    <a:gsLst>
                      <a:gs pos="100000">
                        <a:schemeClr val="bg1"/>
                      </a:gs>
                      <a:gs pos="0">
                        <a:schemeClr val="accent1">
                          <a:lumMod val="5000"/>
                          <a:lumOff val="95000"/>
                        </a:schemeClr>
                      </a:gs>
                    </a:gsLst>
                    <a:path path="circle">
                      <a:fillToRect l="100000" t="100000"/>
                    </a:path>
                    <a:tileRect r="-100000" b="-100000"/>
                  </a:gradFill>
                  <a:latin typeface="+mj-ea"/>
                  <a:ea typeface="+mj-ea"/>
                </a:defRPr>
              </a:lvl1pPr>
            </a:lstStyle>
            <a:p>
              <a:r>
                <a:rPr lang="zh-CN" altLang="en-US" sz="2400" dirty="0">
                  <a:solidFill>
                    <a:schemeClr val="tx1">
                      <a:lumMod val="85000"/>
                      <a:lumOff val="15000"/>
                    </a:schemeClr>
                  </a:solidFill>
                </a:rPr>
                <a:t>请在此处添加标题</a:t>
              </a:r>
              <a:endParaRPr lang="en-US" altLang="zh-CN" sz="2400" dirty="0">
                <a:solidFill>
                  <a:schemeClr val="tx1">
                    <a:lumMod val="85000"/>
                    <a:lumOff val="15000"/>
                  </a:schemeClr>
                </a:solidFill>
              </a:endParaRPr>
            </a:p>
          </p:txBody>
        </p:sp>
      </p:grpSp>
      <p:grpSp>
        <p:nvGrpSpPr>
          <p:cNvPr id="19" name="组合 18">
            <a:extLst>
              <a:ext uri="{FF2B5EF4-FFF2-40B4-BE49-F238E27FC236}">
                <a16:creationId xmlns:a16="http://schemas.microsoft.com/office/drawing/2014/main" id="{803A2B3E-AC41-43E3-A7FE-764F437DCAD3}"/>
              </a:ext>
            </a:extLst>
          </p:cNvPr>
          <p:cNvGrpSpPr/>
          <p:nvPr/>
        </p:nvGrpSpPr>
        <p:grpSpPr>
          <a:xfrm>
            <a:off x="6764309" y="3508622"/>
            <a:ext cx="3568235" cy="430887"/>
            <a:chOff x="1085850" y="3259407"/>
            <a:chExt cx="3568235" cy="430887"/>
          </a:xfrm>
        </p:grpSpPr>
        <p:sp>
          <p:nvSpPr>
            <p:cNvPr id="20" name="PA-文本框 22">
              <a:extLst>
                <a:ext uri="{FF2B5EF4-FFF2-40B4-BE49-F238E27FC236}">
                  <a16:creationId xmlns:a16="http://schemas.microsoft.com/office/drawing/2014/main" id="{5C11D54A-888A-4734-ABAA-8274DE7C909B}"/>
                </a:ext>
              </a:extLst>
            </p:cNvPr>
            <p:cNvSpPr txBox="1"/>
            <p:nvPr>
              <p:custDataLst>
                <p:tags r:id="rId8"/>
              </p:custDataLst>
            </p:nvPr>
          </p:nvSpPr>
          <p:spPr>
            <a:xfrm>
              <a:off x="1085850" y="3259407"/>
              <a:ext cx="660437" cy="430887"/>
            </a:xfrm>
            <a:prstGeom prst="rect">
              <a:avLst/>
            </a:prstGeom>
          </p:spPr>
          <p:txBody>
            <a:bodyPr wrap="none" lIns="0" tIns="0" rIns="0" bIns="0">
              <a:spAutoFit/>
            </a:bodyPr>
            <a:lstStyle>
              <a:defPPr>
                <a:defRPr lang="zh-CN"/>
              </a:defPPr>
              <a:lvl1pPr>
                <a:defRPr sz="5400" b="1" spc="300">
                  <a:gradFill flip="none" rotWithShape="1">
                    <a:gsLst>
                      <a:gs pos="100000">
                        <a:schemeClr val="bg1"/>
                      </a:gs>
                      <a:gs pos="0">
                        <a:schemeClr val="accent1">
                          <a:lumMod val="5000"/>
                          <a:lumOff val="95000"/>
                        </a:schemeClr>
                      </a:gs>
                    </a:gsLst>
                    <a:path path="circle">
                      <a:fillToRect l="100000" t="100000"/>
                    </a:path>
                    <a:tileRect r="-100000" b="-100000"/>
                  </a:gradFill>
                  <a:latin typeface="+mj-ea"/>
                  <a:ea typeface="+mj-ea"/>
                </a:defRPr>
              </a:lvl1pPr>
            </a:lstStyle>
            <a:p>
              <a:r>
                <a:rPr lang="en-US" altLang="zh-CN" sz="2800" dirty="0">
                  <a:solidFill>
                    <a:schemeClr val="tx1">
                      <a:lumMod val="85000"/>
                      <a:lumOff val="15000"/>
                    </a:schemeClr>
                  </a:solidFill>
                </a:rPr>
                <a:t>02</a:t>
              </a:r>
              <a:r>
                <a:rPr lang="en-US" altLang="zh-CN" sz="2400" dirty="0">
                  <a:solidFill>
                    <a:schemeClr val="tx1">
                      <a:lumMod val="85000"/>
                      <a:lumOff val="15000"/>
                    </a:schemeClr>
                  </a:solidFill>
                </a:rPr>
                <a:t>.</a:t>
              </a:r>
            </a:p>
          </p:txBody>
        </p:sp>
        <p:sp>
          <p:nvSpPr>
            <p:cNvPr id="21" name="PA-文本框 23">
              <a:extLst>
                <a:ext uri="{FF2B5EF4-FFF2-40B4-BE49-F238E27FC236}">
                  <a16:creationId xmlns:a16="http://schemas.microsoft.com/office/drawing/2014/main" id="{F8689F6F-AD07-4875-8912-CF65F77B6B9F}"/>
                </a:ext>
              </a:extLst>
            </p:cNvPr>
            <p:cNvSpPr txBox="1"/>
            <p:nvPr>
              <p:custDataLst>
                <p:tags r:id="rId9"/>
              </p:custDataLst>
            </p:nvPr>
          </p:nvSpPr>
          <p:spPr>
            <a:xfrm>
              <a:off x="1884096" y="3280045"/>
              <a:ext cx="2769989" cy="369332"/>
            </a:xfrm>
            <a:prstGeom prst="rect">
              <a:avLst/>
            </a:prstGeom>
          </p:spPr>
          <p:txBody>
            <a:bodyPr wrap="none" lIns="0" tIns="0" rIns="0" bIns="0">
              <a:spAutoFit/>
            </a:bodyPr>
            <a:lstStyle>
              <a:defPPr>
                <a:defRPr lang="zh-CN"/>
              </a:defPPr>
              <a:lvl1pPr>
                <a:defRPr sz="5400" b="1" spc="300">
                  <a:gradFill flip="none" rotWithShape="1">
                    <a:gsLst>
                      <a:gs pos="100000">
                        <a:schemeClr val="bg1"/>
                      </a:gs>
                      <a:gs pos="0">
                        <a:schemeClr val="accent1">
                          <a:lumMod val="5000"/>
                          <a:lumOff val="95000"/>
                        </a:schemeClr>
                      </a:gs>
                    </a:gsLst>
                    <a:path path="circle">
                      <a:fillToRect l="100000" t="100000"/>
                    </a:path>
                    <a:tileRect r="-100000" b="-100000"/>
                  </a:gradFill>
                  <a:latin typeface="+mj-ea"/>
                  <a:ea typeface="+mj-ea"/>
                </a:defRPr>
              </a:lvl1pPr>
            </a:lstStyle>
            <a:p>
              <a:r>
                <a:rPr lang="zh-CN" altLang="en-US" sz="2400" dirty="0">
                  <a:solidFill>
                    <a:schemeClr val="tx1">
                      <a:lumMod val="85000"/>
                      <a:lumOff val="15000"/>
                    </a:schemeClr>
                  </a:solidFill>
                </a:rPr>
                <a:t>请在此处添加标题</a:t>
              </a:r>
            </a:p>
          </p:txBody>
        </p:sp>
      </p:grpSp>
      <p:grpSp>
        <p:nvGrpSpPr>
          <p:cNvPr id="22" name="组合 21">
            <a:extLst>
              <a:ext uri="{FF2B5EF4-FFF2-40B4-BE49-F238E27FC236}">
                <a16:creationId xmlns:a16="http://schemas.microsoft.com/office/drawing/2014/main" id="{8D80FFA0-E30D-432A-A7B2-1F4ECF9C5142}"/>
              </a:ext>
            </a:extLst>
          </p:cNvPr>
          <p:cNvGrpSpPr/>
          <p:nvPr/>
        </p:nvGrpSpPr>
        <p:grpSpPr>
          <a:xfrm>
            <a:off x="6764309" y="4434683"/>
            <a:ext cx="3568235" cy="430887"/>
            <a:chOff x="1085850" y="4077970"/>
            <a:chExt cx="3568235" cy="430887"/>
          </a:xfrm>
        </p:grpSpPr>
        <p:sp>
          <p:nvSpPr>
            <p:cNvPr id="23" name="PA-文本框 26">
              <a:extLst>
                <a:ext uri="{FF2B5EF4-FFF2-40B4-BE49-F238E27FC236}">
                  <a16:creationId xmlns:a16="http://schemas.microsoft.com/office/drawing/2014/main" id="{F6803CA7-9C40-4374-A1EC-9FE8022F5DC1}"/>
                </a:ext>
              </a:extLst>
            </p:cNvPr>
            <p:cNvSpPr txBox="1"/>
            <p:nvPr>
              <p:custDataLst>
                <p:tags r:id="rId6"/>
              </p:custDataLst>
            </p:nvPr>
          </p:nvSpPr>
          <p:spPr>
            <a:xfrm>
              <a:off x="1085850" y="4077970"/>
              <a:ext cx="660437" cy="430887"/>
            </a:xfrm>
            <a:prstGeom prst="rect">
              <a:avLst/>
            </a:prstGeom>
          </p:spPr>
          <p:txBody>
            <a:bodyPr wrap="none" lIns="0" tIns="0" rIns="0" bIns="0">
              <a:spAutoFit/>
            </a:bodyPr>
            <a:lstStyle>
              <a:defPPr>
                <a:defRPr lang="zh-CN"/>
              </a:defPPr>
              <a:lvl1pPr>
                <a:defRPr sz="5400" b="1" spc="300">
                  <a:gradFill flip="none" rotWithShape="1">
                    <a:gsLst>
                      <a:gs pos="100000">
                        <a:schemeClr val="bg1"/>
                      </a:gs>
                      <a:gs pos="0">
                        <a:schemeClr val="accent1">
                          <a:lumMod val="5000"/>
                          <a:lumOff val="95000"/>
                        </a:schemeClr>
                      </a:gs>
                    </a:gsLst>
                    <a:path path="circle">
                      <a:fillToRect l="100000" t="100000"/>
                    </a:path>
                    <a:tileRect r="-100000" b="-100000"/>
                  </a:gradFill>
                  <a:latin typeface="+mj-ea"/>
                  <a:ea typeface="+mj-ea"/>
                </a:defRPr>
              </a:lvl1pPr>
            </a:lstStyle>
            <a:p>
              <a:r>
                <a:rPr lang="en-US" altLang="zh-CN" sz="2800" dirty="0">
                  <a:solidFill>
                    <a:schemeClr val="tx1">
                      <a:lumMod val="85000"/>
                      <a:lumOff val="15000"/>
                    </a:schemeClr>
                  </a:solidFill>
                </a:rPr>
                <a:t>03</a:t>
              </a:r>
              <a:r>
                <a:rPr lang="en-US" altLang="zh-CN" sz="2400" dirty="0">
                  <a:solidFill>
                    <a:schemeClr val="tx1">
                      <a:lumMod val="85000"/>
                      <a:lumOff val="15000"/>
                    </a:schemeClr>
                  </a:solidFill>
                </a:rPr>
                <a:t>.</a:t>
              </a:r>
            </a:p>
          </p:txBody>
        </p:sp>
        <p:sp>
          <p:nvSpPr>
            <p:cNvPr id="24" name="PA-文本框 27">
              <a:extLst>
                <a:ext uri="{FF2B5EF4-FFF2-40B4-BE49-F238E27FC236}">
                  <a16:creationId xmlns:a16="http://schemas.microsoft.com/office/drawing/2014/main" id="{B01D85B0-156E-4F0F-A687-2D0D3BFBB81B}"/>
                </a:ext>
              </a:extLst>
            </p:cNvPr>
            <p:cNvSpPr txBox="1"/>
            <p:nvPr>
              <p:custDataLst>
                <p:tags r:id="rId7"/>
              </p:custDataLst>
            </p:nvPr>
          </p:nvSpPr>
          <p:spPr>
            <a:xfrm>
              <a:off x="1884096" y="4098608"/>
              <a:ext cx="2769989" cy="369332"/>
            </a:xfrm>
            <a:prstGeom prst="rect">
              <a:avLst/>
            </a:prstGeom>
          </p:spPr>
          <p:txBody>
            <a:bodyPr wrap="none" lIns="0" tIns="0" rIns="0" bIns="0">
              <a:spAutoFit/>
            </a:bodyPr>
            <a:lstStyle>
              <a:defPPr>
                <a:defRPr lang="zh-CN"/>
              </a:defPPr>
              <a:lvl1pPr>
                <a:defRPr sz="5400" b="1" spc="300">
                  <a:gradFill flip="none" rotWithShape="1">
                    <a:gsLst>
                      <a:gs pos="100000">
                        <a:schemeClr val="bg1"/>
                      </a:gs>
                      <a:gs pos="0">
                        <a:schemeClr val="accent1">
                          <a:lumMod val="5000"/>
                          <a:lumOff val="95000"/>
                        </a:schemeClr>
                      </a:gs>
                    </a:gsLst>
                    <a:path path="circle">
                      <a:fillToRect l="100000" t="100000"/>
                    </a:path>
                    <a:tileRect r="-100000" b="-100000"/>
                  </a:gradFill>
                  <a:latin typeface="+mj-ea"/>
                  <a:ea typeface="+mj-ea"/>
                </a:defRPr>
              </a:lvl1pPr>
            </a:lstStyle>
            <a:p>
              <a:r>
                <a:rPr lang="zh-CN" altLang="en-US" sz="2400" dirty="0">
                  <a:solidFill>
                    <a:schemeClr val="tx1">
                      <a:lumMod val="85000"/>
                      <a:lumOff val="15000"/>
                    </a:schemeClr>
                  </a:solidFill>
                </a:rPr>
                <a:t>请在此处添加标题</a:t>
              </a:r>
            </a:p>
          </p:txBody>
        </p:sp>
      </p:grpSp>
      <p:grpSp>
        <p:nvGrpSpPr>
          <p:cNvPr id="25" name="组合 24">
            <a:extLst>
              <a:ext uri="{FF2B5EF4-FFF2-40B4-BE49-F238E27FC236}">
                <a16:creationId xmlns:a16="http://schemas.microsoft.com/office/drawing/2014/main" id="{7A5C7AA5-AB98-4229-A4C2-4A87EA7D0D27}"/>
              </a:ext>
            </a:extLst>
          </p:cNvPr>
          <p:cNvGrpSpPr/>
          <p:nvPr/>
        </p:nvGrpSpPr>
        <p:grpSpPr>
          <a:xfrm>
            <a:off x="6764309" y="5369403"/>
            <a:ext cx="3568235" cy="430887"/>
            <a:chOff x="1085850" y="4896533"/>
            <a:chExt cx="3568235" cy="430887"/>
          </a:xfrm>
        </p:grpSpPr>
        <p:sp>
          <p:nvSpPr>
            <p:cNvPr id="26" name="PA-文本框 30">
              <a:extLst>
                <a:ext uri="{FF2B5EF4-FFF2-40B4-BE49-F238E27FC236}">
                  <a16:creationId xmlns:a16="http://schemas.microsoft.com/office/drawing/2014/main" id="{B641DD6F-CD1F-44CB-8B71-402947C032D5}"/>
                </a:ext>
              </a:extLst>
            </p:cNvPr>
            <p:cNvSpPr txBox="1"/>
            <p:nvPr>
              <p:custDataLst>
                <p:tags r:id="rId4"/>
              </p:custDataLst>
            </p:nvPr>
          </p:nvSpPr>
          <p:spPr>
            <a:xfrm>
              <a:off x="1085850" y="4896533"/>
              <a:ext cx="660437" cy="430887"/>
            </a:xfrm>
            <a:prstGeom prst="rect">
              <a:avLst/>
            </a:prstGeom>
          </p:spPr>
          <p:txBody>
            <a:bodyPr wrap="none" lIns="0" tIns="0" rIns="0" bIns="0">
              <a:spAutoFit/>
            </a:bodyPr>
            <a:lstStyle>
              <a:defPPr>
                <a:defRPr lang="zh-CN"/>
              </a:defPPr>
              <a:lvl1pPr>
                <a:defRPr sz="5400" b="1" spc="300">
                  <a:gradFill flip="none" rotWithShape="1">
                    <a:gsLst>
                      <a:gs pos="100000">
                        <a:schemeClr val="bg1"/>
                      </a:gs>
                      <a:gs pos="0">
                        <a:schemeClr val="accent1">
                          <a:lumMod val="5000"/>
                          <a:lumOff val="95000"/>
                        </a:schemeClr>
                      </a:gs>
                    </a:gsLst>
                    <a:path path="circle">
                      <a:fillToRect l="100000" t="100000"/>
                    </a:path>
                    <a:tileRect r="-100000" b="-100000"/>
                  </a:gradFill>
                  <a:latin typeface="+mj-ea"/>
                  <a:ea typeface="+mj-ea"/>
                </a:defRPr>
              </a:lvl1pPr>
            </a:lstStyle>
            <a:p>
              <a:r>
                <a:rPr lang="en-US" altLang="zh-CN" sz="2800" dirty="0">
                  <a:solidFill>
                    <a:schemeClr val="tx1">
                      <a:lumMod val="85000"/>
                      <a:lumOff val="15000"/>
                    </a:schemeClr>
                  </a:solidFill>
                </a:rPr>
                <a:t>04</a:t>
              </a:r>
              <a:r>
                <a:rPr lang="en-US" altLang="zh-CN" sz="2400" dirty="0">
                  <a:solidFill>
                    <a:schemeClr val="tx1">
                      <a:lumMod val="85000"/>
                      <a:lumOff val="15000"/>
                    </a:schemeClr>
                  </a:solidFill>
                </a:rPr>
                <a:t>.</a:t>
              </a:r>
            </a:p>
          </p:txBody>
        </p:sp>
        <p:sp>
          <p:nvSpPr>
            <p:cNvPr id="27" name="PA-文本框 31">
              <a:extLst>
                <a:ext uri="{FF2B5EF4-FFF2-40B4-BE49-F238E27FC236}">
                  <a16:creationId xmlns:a16="http://schemas.microsoft.com/office/drawing/2014/main" id="{24B3BB9B-F39A-42BB-A414-E14471F9533D}"/>
                </a:ext>
              </a:extLst>
            </p:cNvPr>
            <p:cNvSpPr txBox="1"/>
            <p:nvPr>
              <p:custDataLst>
                <p:tags r:id="rId5"/>
              </p:custDataLst>
            </p:nvPr>
          </p:nvSpPr>
          <p:spPr>
            <a:xfrm>
              <a:off x="1884096" y="4917171"/>
              <a:ext cx="2769989" cy="369332"/>
            </a:xfrm>
            <a:prstGeom prst="rect">
              <a:avLst/>
            </a:prstGeom>
          </p:spPr>
          <p:txBody>
            <a:bodyPr wrap="none" lIns="0" tIns="0" rIns="0" bIns="0">
              <a:spAutoFit/>
            </a:bodyPr>
            <a:lstStyle>
              <a:defPPr>
                <a:defRPr lang="zh-CN"/>
              </a:defPPr>
              <a:lvl1pPr>
                <a:defRPr sz="5400" b="1" spc="300">
                  <a:gradFill flip="none" rotWithShape="1">
                    <a:gsLst>
                      <a:gs pos="100000">
                        <a:schemeClr val="bg1"/>
                      </a:gs>
                      <a:gs pos="0">
                        <a:schemeClr val="accent1">
                          <a:lumMod val="5000"/>
                          <a:lumOff val="95000"/>
                        </a:schemeClr>
                      </a:gs>
                    </a:gsLst>
                    <a:path path="circle">
                      <a:fillToRect l="100000" t="100000"/>
                    </a:path>
                    <a:tileRect r="-100000" b="-100000"/>
                  </a:gradFill>
                  <a:latin typeface="+mj-ea"/>
                  <a:ea typeface="+mj-ea"/>
                </a:defRPr>
              </a:lvl1pPr>
            </a:lstStyle>
            <a:p>
              <a:r>
                <a:rPr lang="zh-CN" altLang="en-US" sz="2400" dirty="0">
                  <a:solidFill>
                    <a:schemeClr val="tx1">
                      <a:lumMod val="85000"/>
                      <a:lumOff val="15000"/>
                    </a:schemeClr>
                  </a:solidFill>
                </a:rPr>
                <a:t>请在此处添加标题</a:t>
              </a:r>
            </a:p>
          </p:txBody>
        </p:sp>
      </p:grpSp>
      <p:cxnSp>
        <p:nvCxnSpPr>
          <p:cNvPr id="29" name="直接连接符 28">
            <a:extLst>
              <a:ext uri="{FF2B5EF4-FFF2-40B4-BE49-F238E27FC236}">
                <a16:creationId xmlns:a16="http://schemas.microsoft.com/office/drawing/2014/main" id="{C9A8DDA8-7D0A-4BCF-86B3-1432D0F9FACA}"/>
              </a:ext>
            </a:extLst>
          </p:cNvPr>
          <p:cNvCxnSpPr/>
          <p:nvPr/>
        </p:nvCxnSpPr>
        <p:spPr>
          <a:xfrm>
            <a:off x="6794789" y="3118796"/>
            <a:ext cx="347484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C9D3ACB0-3DA6-4831-9628-C979ABD141BE}"/>
              </a:ext>
            </a:extLst>
          </p:cNvPr>
          <p:cNvCxnSpPr/>
          <p:nvPr/>
        </p:nvCxnSpPr>
        <p:spPr>
          <a:xfrm>
            <a:off x="6794789" y="4040816"/>
            <a:ext cx="347484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2D9B87B9-FA27-4483-9FA0-FA587219B6E4}"/>
              </a:ext>
            </a:extLst>
          </p:cNvPr>
          <p:cNvCxnSpPr/>
          <p:nvPr/>
        </p:nvCxnSpPr>
        <p:spPr>
          <a:xfrm>
            <a:off x="6810029" y="4962836"/>
            <a:ext cx="347484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E0A69BF5-6459-475C-B810-06578F8EB852}"/>
              </a:ext>
            </a:extLst>
          </p:cNvPr>
          <p:cNvCxnSpPr/>
          <p:nvPr/>
        </p:nvCxnSpPr>
        <p:spPr>
          <a:xfrm>
            <a:off x="6810029" y="5884856"/>
            <a:ext cx="347484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0588727F-A035-43A3-BDBB-D9612D5809EB}"/>
              </a:ext>
            </a:extLst>
          </p:cNvPr>
          <p:cNvCxnSpPr/>
          <p:nvPr/>
        </p:nvCxnSpPr>
        <p:spPr>
          <a:xfrm>
            <a:off x="8226425" y="1720850"/>
            <a:ext cx="0" cy="2063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78930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8E9B6700-C896-7A6F-CDED-15B152101295}"/>
              </a:ext>
            </a:extLst>
          </p:cNvPr>
          <p:cNvSpPr>
            <a:spLocks noGrp="1"/>
          </p:cNvSpPr>
          <p:nvPr>
            <p:ph type="body" sz="quarter" idx="10"/>
          </p:nvPr>
        </p:nvSpPr>
        <p:spPr/>
        <p:txBody>
          <a:bodyPr/>
          <a:lstStyle/>
          <a:p>
            <a:endParaRPr lang="zh-CN" altLang="en-US" dirty="0"/>
          </a:p>
        </p:txBody>
      </p:sp>
      <p:sp>
        <p:nvSpPr>
          <p:cNvPr id="5" name="文本占位符 4">
            <a:extLst>
              <a:ext uri="{FF2B5EF4-FFF2-40B4-BE49-F238E27FC236}">
                <a16:creationId xmlns:a16="http://schemas.microsoft.com/office/drawing/2014/main" id="{5BD32CC1-7F4E-78EB-4A6C-E858E8EFF858}"/>
              </a:ext>
            </a:extLst>
          </p:cNvPr>
          <p:cNvSpPr>
            <a:spLocks noGrp="1"/>
          </p:cNvSpPr>
          <p:nvPr>
            <p:ph type="body" sz="quarter" idx="11"/>
          </p:nvPr>
        </p:nvSpPr>
        <p:spPr/>
        <p:txBody>
          <a:bodyPr/>
          <a:lstStyle/>
          <a:p>
            <a:r>
              <a:rPr lang="en-US" altLang="zh-CN" dirty="0"/>
              <a:t>03</a:t>
            </a:r>
            <a:endParaRPr lang="zh-CN" altLang="en-US" dirty="0"/>
          </a:p>
        </p:txBody>
      </p:sp>
      <p:graphicFrame>
        <p:nvGraphicFramePr>
          <p:cNvPr id="7" name="图表 6">
            <a:extLst>
              <a:ext uri="{FF2B5EF4-FFF2-40B4-BE49-F238E27FC236}">
                <a16:creationId xmlns:a16="http://schemas.microsoft.com/office/drawing/2014/main" id="{F57DCB50-F816-8AF6-C89A-0E2CB4C0FB7B}"/>
              </a:ext>
            </a:extLst>
          </p:cNvPr>
          <p:cNvGraphicFramePr/>
          <p:nvPr>
            <p:extLst>
              <p:ext uri="{D42A27DB-BD31-4B8C-83A1-F6EECF244321}">
                <p14:modId xmlns:p14="http://schemas.microsoft.com/office/powerpoint/2010/main" val="1295123566"/>
              </p:ext>
            </p:extLst>
          </p:nvPr>
        </p:nvGraphicFramePr>
        <p:xfrm>
          <a:off x="695325" y="2677116"/>
          <a:ext cx="10801350" cy="3578163"/>
        </p:xfrm>
        <a:graphic>
          <a:graphicData uri="http://schemas.openxmlformats.org/drawingml/2006/chart">
            <c:chart xmlns:c="http://schemas.openxmlformats.org/drawingml/2006/chart" xmlns:r="http://schemas.openxmlformats.org/officeDocument/2006/relationships" r:id="rId2"/>
          </a:graphicData>
        </a:graphic>
      </p:graphicFrame>
      <p:sp>
        <p:nvSpPr>
          <p:cNvPr id="9" name="矩形 8"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A95723B6-23B3-0F2B-0F1D-61FA6431D8DB}"/>
              </a:ext>
            </a:extLst>
          </p:cNvPr>
          <p:cNvSpPr/>
          <p:nvPr/>
        </p:nvSpPr>
        <p:spPr>
          <a:xfrm>
            <a:off x="586301" y="1100343"/>
            <a:ext cx="11049107" cy="1696042"/>
          </a:xfrm>
          <a:prstGeom prst="rect">
            <a:avLst/>
          </a:prstGeom>
        </p:spPr>
        <p:txBody>
          <a:bodyPr wrap="square">
            <a:spAutoFit/>
          </a:bodyPr>
          <a:lstStyle/>
          <a:p>
            <a:pPr>
              <a:lnSpc>
                <a:spcPct val="130000"/>
              </a:lnSpc>
              <a:spcBef>
                <a:spcPts val="600"/>
              </a:spcBef>
            </a:pPr>
            <a:r>
              <a:rPr lang="zh-CN" altLang="en-US" sz="2400" b="1" dirty="0">
                <a:gradFill>
                  <a:gsLst>
                    <a:gs pos="0">
                      <a:schemeClr val="accent1"/>
                    </a:gs>
                    <a:gs pos="97000">
                      <a:srgbClr val="C00000"/>
                    </a:gs>
                  </a:gsLst>
                  <a:path path="circle">
                    <a:fillToRect l="100000" t="100000"/>
                  </a:path>
                </a:gradFill>
                <a:latin typeface="+mj-ea"/>
                <a:ea typeface="+mj-ea"/>
              </a:rPr>
              <a:t>山东交通学院简介</a:t>
            </a:r>
          </a:p>
          <a:p>
            <a:pPr algn="just">
              <a:lnSpc>
                <a:spcPct val="130000"/>
              </a:lnSpc>
              <a:spcBef>
                <a:spcPts val="600"/>
              </a:spcBef>
            </a:pPr>
            <a:r>
              <a:rPr lang="zh-CN" altLang="en-US" dirty="0"/>
              <a:t>学校坐落于历史悠久的文化古城泉城济南，在济南、威海两地办学，设立济南长清校区、无影山校区、东校区和威海校区</a:t>
            </a:r>
            <a:r>
              <a:rPr lang="en-US" altLang="zh-CN" dirty="0"/>
              <a:t>4</a:t>
            </a:r>
            <a:r>
              <a:rPr lang="zh-CN" altLang="en-US" dirty="0"/>
              <a:t>个校区，在临沂市和威海市设有独立法人研究院，在俄罗斯伊尔库茨克州建有山东交通学院海外分校“中俄交通教育学院”，在泰国孔敬省建立“山东交通</a:t>
            </a:r>
            <a:r>
              <a:rPr lang="en-US" altLang="zh-CN" dirty="0"/>
              <a:t>-</a:t>
            </a:r>
            <a:r>
              <a:rPr lang="zh-CN" altLang="en-US" dirty="0"/>
              <a:t>孔敬学院”。</a:t>
            </a:r>
          </a:p>
        </p:txBody>
      </p:sp>
    </p:spTree>
    <p:extLst>
      <p:ext uri="{BB962C8B-B14F-4D97-AF65-F5344CB8AC3E}">
        <p14:creationId xmlns:p14="http://schemas.microsoft.com/office/powerpoint/2010/main" val="15656943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725DA15-AFF9-44EB-ABE8-A9A879A4C800}"/>
              </a:ext>
            </a:extLst>
          </p:cNvPr>
          <p:cNvPicPr>
            <a:picLocks noChangeAspect="1"/>
          </p:cNvPicPr>
          <p:nvPr/>
        </p:nvPicPr>
        <p:blipFill rotWithShape="1">
          <a:blip r:embed="rId3">
            <a:extLst>
              <a:ext uri="{28A0092B-C50C-407E-A947-70E740481C1C}">
                <a14:useLocalDpi xmlns:a14="http://schemas.microsoft.com/office/drawing/2010/main" val="0"/>
              </a:ext>
            </a:extLst>
          </a:blip>
          <a:srcRect l="18674"/>
          <a:stretch/>
        </p:blipFill>
        <p:spPr>
          <a:xfrm>
            <a:off x="2278743" y="0"/>
            <a:ext cx="9913257" cy="6858000"/>
          </a:xfrm>
          <a:prstGeom prst="rect">
            <a:avLst/>
          </a:prstGeom>
        </p:spPr>
      </p:pic>
      <p:pic>
        <p:nvPicPr>
          <p:cNvPr id="5" name="图片 4" descr="图片包含 游戏机&#10;&#10;描述已自动生成">
            <a:extLst>
              <a:ext uri="{FF2B5EF4-FFF2-40B4-BE49-F238E27FC236}">
                <a16:creationId xmlns:a16="http://schemas.microsoft.com/office/drawing/2014/main" id="{328E1974-62EE-436B-9707-AF4C44D172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4" y="0"/>
            <a:ext cx="12189611" cy="6858000"/>
          </a:xfrm>
          <a:prstGeom prst="rect">
            <a:avLst/>
          </a:prstGeom>
        </p:spPr>
      </p:pic>
      <p:sp>
        <p:nvSpPr>
          <p:cNvPr id="9" name="PA-剪去单角的矩形 12">
            <a:extLst>
              <a:ext uri="{FF2B5EF4-FFF2-40B4-BE49-F238E27FC236}">
                <a16:creationId xmlns:a16="http://schemas.microsoft.com/office/drawing/2014/main" id="{33613A39-D326-4389-B6E5-17AD7143757A}"/>
              </a:ext>
            </a:extLst>
          </p:cNvPr>
          <p:cNvSpPr/>
          <p:nvPr>
            <p:custDataLst>
              <p:tags r:id="rId1"/>
            </p:custDataLst>
          </p:nvPr>
        </p:nvSpPr>
        <p:spPr>
          <a:xfrm flipV="1">
            <a:off x="-246743" y="2027381"/>
            <a:ext cx="7326993" cy="2154821"/>
          </a:xfrm>
          <a:prstGeom prst="round1Rect">
            <a:avLst>
              <a:gd name="adj" fmla="val 50000"/>
            </a:avLst>
          </a:prstGeom>
          <a:gradFill>
            <a:gsLst>
              <a:gs pos="0">
                <a:schemeClr val="accent1"/>
              </a:gs>
              <a:gs pos="97000">
                <a:srgbClr val="C00000"/>
              </a:gs>
            </a:gsLst>
            <a:path path="circle">
              <a:fillToRect l="100000" t="100000"/>
            </a:path>
          </a:gradFill>
          <a:ln>
            <a:noFill/>
          </a:ln>
          <a:effectLst>
            <a:outerShdw blurRad="330200" dist="19050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FFC1034E-84F2-42A5-B5A9-194583AC3325}"/>
              </a:ext>
            </a:extLst>
          </p:cNvPr>
          <p:cNvSpPr/>
          <p:nvPr/>
        </p:nvSpPr>
        <p:spPr>
          <a:xfrm flipH="1">
            <a:off x="2943719" y="2438700"/>
            <a:ext cx="3847207" cy="1354217"/>
          </a:xfrm>
          <a:prstGeom prst="rect">
            <a:avLst/>
          </a:prstGeom>
        </p:spPr>
        <p:txBody>
          <a:bodyPr wrap="none" lIns="0" tIns="0" rIns="0" bIns="0">
            <a:spAutoFit/>
          </a:bodyPr>
          <a:lstStyle/>
          <a:p>
            <a:r>
              <a:rPr lang="zh-CN" altLang="en-US" sz="4400" b="1" spc="600" dirty="0">
                <a:solidFill>
                  <a:schemeClr val="bg1"/>
                </a:solidFill>
                <a:latin typeface="+mj-ea"/>
                <a:ea typeface="+mj-ea"/>
              </a:rPr>
              <a:t>请在此处添加</a:t>
            </a:r>
            <a:endParaRPr lang="en-US" altLang="zh-CN" sz="4400" b="1" spc="600" dirty="0">
              <a:solidFill>
                <a:schemeClr val="bg1"/>
              </a:solidFill>
              <a:latin typeface="+mj-ea"/>
              <a:ea typeface="+mj-ea"/>
            </a:endParaRPr>
          </a:p>
          <a:p>
            <a:r>
              <a:rPr lang="zh-CN" altLang="en-US" sz="4400" b="1" spc="600" dirty="0">
                <a:solidFill>
                  <a:schemeClr val="bg1"/>
                </a:solidFill>
                <a:latin typeface="+mj-ea"/>
                <a:ea typeface="+mj-ea"/>
              </a:rPr>
              <a:t>您的标题</a:t>
            </a:r>
          </a:p>
        </p:txBody>
      </p:sp>
      <p:sp>
        <p:nvSpPr>
          <p:cNvPr id="7" name="文本框 6">
            <a:extLst>
              <a:ext uri="{FF2B5EF4-FFF2-40B4-BE49-F238E27FC236}">
                <a16:creationId xmlns:a16="http://schemas.microsoft.com/office/drawing/2014/main" id="{EAC53BC5-567B-4F70-AF81-2DC59017E86B}"/>
              </a:ext>
            </a:extLst>
          </p:cNvPr>
          <p:cNvSpPr txBox="1"/>
          <p:nvPr/>
        </p:nvSpPr>
        <p:spPr>
          <a:xfrm>
            <a:off x="644143" y="2099953"/>
            <a:ext cx="1978106" cy="1965153"/>
          </a:xfrm>
          <a:prstGeom prst="rect">
            <a:avLst/>
          </a:prstGeom>
          <a:noFill/>
        </p:spPr>
        <p:txBody>
          <a:bodyPr wrap="none" lIns="0" tIns="0" rIns="0" bIns="0" rtlCol="0">
            <a:spAutoFit/>
          </a:bodyPr>
          <a:lstStyle/>
          <a:p>
            <a:pPr>
              <a:lnSpc>
                <a:spcPct val="110000"/>
              </a:lnSpc>
            </a:pPr>
            <a:r>
              <a:rPr lang="en-US" altLang="zh-CN" sz="12500" b="1" dirty="0">
                <a:ln w="12700">
                  <a:solidFill>
                    <a:schemeClr val="bg1"/>
                  </a:solidFill>
                </a:ln>
                <a:noFill/>
                <a:latin typeface="微软雅黑" panose="020B0503020204020204" pitchFamily="34" charset="-122"/>
                <a:ea typeface="Microsoft YaHei" panose="020B0503020204020204" pitchFamily="34" charset="-122"/>
                <a:cs typeface="Arial" panose="020B0604020202020204" pitchFamily="34" charset="0"/>
              </a:rPr>
              <a:t>04</a:t>
            </a:r>
            <a:endParaRPr lang="zh-CN" altLang="en-US" sz="12500" b="1" dirty="0">
              <a:ln w="12700">
                <a:solidFill>
                  <a:schemeClr val="bg1"/>
                </a:solidFill>
              </a:ln>
              <a:noFill/>
              <a:latin typeface="微软雅黑" panose="020B0503020204020204" pitchFamily="34" charset="-122"/>
              <a:ea typeface="Microsoft YaHei" panose="020B0503020204020204" pitchFamily="34" charset="-122"/>
              <a:cs typeface="Arial" panose="020B0604020202020204" pitchFamily="34" charset="0"/>
            </a:endParaRPr>
          </a:p>
        </p:txBody>
      </p:sp>
      <p:cxnSp>
        <p:nvCxnSpPr>
          <p:cNvPr id="11" name="直接连接符 10">
            <a:extLst>
              <a:ext uri="{FF2B5EF4-FFF2-40B4-BE49-F238E27FC236}">
                <a16:creationId xmlns:a16="http://schemas.microsoft.com/office/drawing/2014/main" id="{26190AA1-6F3F-4AC2-AA01-49993C2FC430}"/>
              </a:ext>
            </a:extLst>
          </p:cNvPr>
          <p:cNvCxnSpPr>
            <a:cxnSpLocks/>
          </p:cNvCxnSpPr>
          <p:nvPr/>
        </p:nvCxnSpPr>
        <p:spPr>
          <a:xfrm>
            <a:off x="2753519" y="2574533"/>
            <a:ext cx="0" cy="110665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图片 12" descr="徽标, 公司名称&#10;&#10;描述已自动生成">
            <a:extLst>
              <a:ext uri="{FF2B5EF4-FFF2-40B4-BE49-F238E27FC236}">
                <a16:creationId xmlns:a16="http://schemas.microsoft.com/office/drawing/2014/main" id="{7A7130B7-6303-4B0E-ADC9-69CF42E375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3084" y="292100"/>
            <a:ext cx="1748999" cy="673100"/>
          </a:xfrm>
          <a:prstGeom prst="rect">
            <a:avLst/>
          </a:prstGeom>
        </p:spPr>
      </p:pic>
    </p:spTree>
    <p:extLst>
      <p:ext uri="{BB962C8B-B14F-4D97-AF65-F5344CB8AC3E}">
        <p14:creationId xmlns:p14="http://schemas.microsoft.com/office/powerpoint/2010/main" val="22727239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19DEA95-3E8D-AE3D-8978-6472C941F024}"/>
              </a:ext>
            </a:extLst>
          </p:cNvPr>
          <p:cNvSpPr>
            <a:spLocks noGrp="1"/>
          </p:cNvSpPr>
          <p:nvPr>
            <p:ph type="body" sz="quarter" idx="10"/>
          </p:nvPr>
        </p:nvSpPr>
        <p:spPr/>
        <p:txBody>
          <a:bodyPr/>
          <a:lstStyle/>
          <a:p>
            <a:r>
              <a:rPr lang="zh-CN" altLang="en-US" dirty="0"/>
              <a:t>多段内容版式</a:t>
            </a:r>
          </a:p>
        </p:txBody>
      </p:sp>
      <p:sp>
        <p:nvSpPr>
          <p:cNvPr id="3" name="文本占位符 2">
            <a:extLst>
              <a:ext uri="{FF2B5EF4-FFF2-40B4-BE49-F238E27FC236}">
                <a16:creationId xmlns:a16="http://schemas.microsoft.com/office/drawing/2014/main" id="{0A49805C-166D-026F-2CF1-8398A03894DF}"/>
              </a:ext>
            </a:extLst>
          </p:cNvPr>
          <p:cNvSpPr>
            <a:spLocks noGrp="1"/>
          </p:cNvSpPr>
          <p:nvPr>
            <p:ph type="body" sz="quarter" idx="11"/>
          </p:nvPr>
        </p:nvSpPr>
        <p:spPr/>
        <p:txBody>
          <a:bodyPr/>
          <a:lstStyle/>
          <a:p>
            <a:r>
              <a:rPr lang="en-US" altLang="zh-CN" dirty="0"/>
              <a:t>04</a:t>
            </a:r>
            <a:endParaRPr lang="zh-CN" altLang="en-US" dirty="0"/>
          </a:p>
        </p:txBody>
      </p:sp>
      <p:grpSp>
        <p:nvGrpSpPr>
          <p:cNvPr id="4" name="组合 3">
            <a:extLst>
              <a:ext uri="{FF2B5EF4-FFF2-40B4-BE49-F238E27FC236}">
                <a16:creationId xmlns:a16="http://schemas.microsoft.com/office/drawing/2014/main" id="{6B7E360B-F42D-6F03-302E-CE1124CCA071}"/>
              </a:ext>
            </a:extLst>
          </p:cNvPr>
          <p:cNvGrpSpPr/>
          <p:nvPr/>
        </p:nvGrpSpPr>
        <p:grpSpPr>
          <a:xfrm>
            <a:off x="695320" y="1200494"/>
            <a:ext cx="3504184" cy="2232381"/>
            <a:chOff x="695322" y="1443123"/>
            <a:chExt cx="3504184" cy="2232381"/>
          </a:xfrm>
        </p:grpSpPr>
        <p:sp>
          <p:nvSpPr>
            <p:cNvPr id="5" name="矩形 4"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8843AEE8-41BA-672A-D780-D2A4A3B66F38}"/>
                </a:ext>
              </a:extLst>
            </p:cNvPr>
            <p:cNvSpPr/>
            <p:nvPr/>
          </p:nvSpPr>
          <p:spPr>
            <a:xfrm>
              <a:off x="850012" y="1907547"/>
              <a:ext cx="3349494" cy="1726178"/>
            </a:xfrm>
            <a:prstGeom prst="rect">
              <a:avLst/>
            </a:prstGeom>
          </p:spPr>
          <p:txBody>
            <a:bodyPr wrap="square">
              <a:spAutoFit/>
            </a:bodyPr>
            <a:lstStyle/>
            <a:p>
              <a:pPr>
                <a:lnSpc>
                  <a:spcPct val="120000"/>
                </a:lnSpc>
                <a:spcBef>
                  <a:spcPts val="600"/>
                </a:spcBef>
              </a:pPr>
              <a:r>
                <a:rPr lang="zh-CN" altLang="en-US" dirty="0">
                  <a:latin typeface="+mn-ea"/>
                </a:rPr>
                <a:t>学校坐落于历史悠久的文化古城泉城济南，在济南、威海两地办学，设立济南长清校区、无影山校区、东校区和威海校区</a:t>
              </a:r>
              <a:r>
                <a:rPr lang="en-US" altLang="zh-CN" dirty="0">
                  <a:latin typeface="+mn-ea"/>
                </a:rPr>
                <a:t>4</a:t>
              </a:r>
              <a:r>
                <a:rPr lang="zh-CN" altLang="en-US" dirty="0">
                  <a:latin typeface="+mn-ea"/>
                </a:rPr>
                <a:t>个校区</a:t>
              </a:r>
              <a:endParaRPr lang="en-US" altLang="zh-CN" sz="1600" dirty="0">
                <a:latin typeface="+mn-ea"/>
              </a:endParaRPr>
            </a:p>
          </p:txBody>
        </p:sp>
        <p:sp>
          <p:nvSpPr>
            <p:cNvPr id="6" name="矩形: 圆角 5">
              <a:extLst>
                <a:ext uri="{FF2B5EF4-FFF2-40B4-BE49-F238E27FC236}">
                  <a16:creationId xmlns:a16="http://schemas.microsoft.com/office/drawing/2014/main" id="{6D6E47EF-01D1-508A-CF64-F292708DBAB3}"/>
                </a:ext>
              </a:extLst>
            </p:cNvPr>
            <p:cNvSpPr/>
            <p:nvPr/>
          </p:nvSpPr>
          <p:spPr>
            <a:xfrm>
              <a:off x="695325" y="1628775"/>
              <a:ext cx="3504181" cy="2046729"/>
            </a:xfrm>
            <a:prstGeom prst="roundRect">
              <a:avLst>
                <a:gd name="adj" fmla="val 499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剪去单角 6">
              <a:extLst>
                <a:ext uri="{FF2B5EF4-FFF2-40B4-BE49-F238E27FC236}">
                  <a16:creationId xmlns:a16="http://schemas.microsoft.com/office/drawing/2014/main" id="{56392C91-C0BC-22CD-64F8-AC5F6A1DB342}"/>
                </a:ext>
              </a:extLst>
            </p:cNvPr>
            <p:cNvSpPr/>
            <p:nvPr/>
          </p:nvSpPr>
          <p:spPr>
            <a:xfrm>
              <a:off x="695322" y="1443123"/>
              <a:ext cx="1394850" cy="428281"/>
            </a:xfrm>
            <a:prstGeom prst="snip1Rect">
              <a:avLst>
                <a:gd name="adj" fmla="val 28515"/>
              </a:avLst>
            </a:prstGeom>
            <a:gradFill>
              <a:gsLst>
                <a:gs pos="0">
                  <a:schemeClr val="accent1"/>
                </a:gs>
                <a:gs pos="97000">
                  <a:srgbClr val="C00000"/>
                </a:gs>
              </a:gsLst>
              <a:path path="circle">
                <a:fillToRect l="100000" t="100000"/>
              </a:path>
            </a:gradFill>
            <a:ln>
              <a:noFill/>
            </a:ln>
            <a:effectLst>
              <a:outerShdw blurRad="330200" dist="19050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mj-ea"/>
                  <a:ea typeface="+mj-ea"/>
                </a:rPr>
                <a:t>标题一</a:t>
              </a:r>
            </a:p>
          </p:txBody>
        </p:sp>
      </p:grpSp>
      <p:grpSp>
        <p:nvGrpSpPr>
          <p:cNvPr id="8" name="组合 7">
            <a:extLst>
              <a:ext uri="{FF2B5EF4-FFF2-40B4-BE49-F238E27FC236}">
                <a16:creationId xmlns:a16="http://schemas.microsoft.com/office/drawing/2014/main" id="{7F72C69A-4981-A01B-4251-91B25B997817}"/>
              </a:ext>
            </a:extLst>
          </p:cNvPr>
          <p:cNvGrpSpPr/>
          <p:nvPr/>
        </p:nvGrpSpPr>
        <p:grpSpPr>
          <a:xfrm>
            <a:off x="7992491" y="1197492"/>
            <a:ext cx="3504184" cy="2232381"/>
            <a:chOff x="695322" y="1443123"/>
            <a:chExt cx="3504184" cy="2232381"/>
          </a:xfrm>
        </p:grpSpPr>
        <p:sp>
          <p:nvSpPr>
            <p:cNvPr id="9" name="矩形 8"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8ED8FFC4-3BE2-145F-ADE8-211A704FFE6B}"/>
                </a:ext>
              </a:extLst>
            </p:cNvPr>
            <p:cNvSpPr/>
            <p:nvPr/>
          </p:nvSpPr>
          <p:spPr>
            <a:xfrm>
              <a:off x="850012" y="1949063"/>
              <a:ext cx="3349494" cy="1726178"/>
            </a:xfrm>
            <a:prstGeom prst="rect">
              <a:avLst/>
            </a:prstGeom>
          </p:spPr>
          <p:txBody>
            <a:bodyPr wrap="square">
              <a:spAutoFit/>
            </a:bodyPr>
            <a:lstStyle/>
            <a:p>
              <a:pPr>
                <a:lnSpc>
                  <a:spcPct val="120000"/>
                </a:lnSpc>
                <a:spcBef>
                  <a:spcPts val="600"/>
                </a:spcBef>
              </a:pPr>
              <a:r>
                <a:rPr lang="zh-CN" altLang="en-US" dirty="0">
                  <a:latin typeface="+mn-ea"/>
                </a:rPr>
                <a:t>学校坐落于历史悠久的文化古城泉城济南，在济南、威海两地办学，设立济南长清校区、无影山校区、东校区和威海</a:t>
              </a:r>
              <a:r>
                <a:rPr lang="zh-CN" altLang="en-US">
                  <a:latin typeface="+mn-ea"/>
                </a:rPr>
                <a:t>校区</a:t>
              </a:r>
              <a:r>
                <a:rPr lang="en-US" altLang="zh-CN" dirty="0">
                  <a:latin typeface="+mn-ea"/>
                </a:rPr>
                <a:t>4</a:t>
              </a:r>
              <a:r>
                <a:rPr lang="zh-CN" altLang="en-US" dirty="0">
                  <a:latin typeface="+mn-ea"/>
                </a:rPr>
                <a:t>个校区</a:t>
              </a:r>
            </a:p>
          </p:txBody>
        </p:sp>
        <p:sp>
          <p:nvSpPr>
            <p:cNvPr id="10" name="矩形: 圆角 9">
              <a:extLst>
                <a:ext uri="{FF2B5EF4-FFF2-40B4-BE49-F238E27FC236}">
                  <a16:creationId xmlns:a16="http://schemas.microsoft.com/office/drawing/2014/main" id="{653B29A9-C22C-02BB-70B3-78DE751F3D8A}"/>
                </a:ext>
              </a:extLst>
            </p:cNvPr>
            <p:cNvSpPr/>
            <p:nvPr/>
          </p:nvSpPr>
          <p:spPr>
            <a:xfrm>
              <a:off x="695325" y="1628775"/>
              <a:ext cx="3504181" cy="2046729"/>
            </a:xfrm>
            <a:prstGeom prst="roundRect">
              <a:avLst>
                <a:gd name="adj" fmla="val 499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剪去单角 10">
              <a:extLst>
                <a:ext uri="{FF2B5EF4-FFF2-40B4-BE49-F238E27FC236}">
                  <a16:creationId xmlns:a16="http://schemas.microsoft.com/office/drawing/2014/main" id="{4CF0E466-AA46-1215-C703-52801728AFFB}"/>
                </a:ext>
              </a:extLst>
            </p:cNvPr>
            <p:cNvSpPr/>
            <p:nvPr/>
          </p:nvSpPr>
          <p:spPr>
            <a:xfrm>
              <a:off x="695322" y="1443123"/>
              <a:ext cx="1394850" cy="433478"/>
            </a:xfrm>
            <a:prstGeom prst="snip1Rect">
              <a:avLst>
                <a:gd name="adj" fmla="val 28515"/>
              </a:avLst>
            </a:prstGeom>
            <a:gradFill>
              <a:gsLst>
                <a:gs pos="0">
                  <a:schemeClr val="accent1"/>
                </a:gs>
                <a:gs pos="97000">
                  <a:srgbClr val="C00000"/>
                </a:gs>
              </a:gsLst>
              <a:path path="circle">
                <a:fillToRect l="100000" t="100000"/>
              </a:path>
            </a:gradFill>
            <a:ln>
              <a:noFill/>
            </a:ln>
            <a:effectLst>
              <a:outerShdw blurRad="330200" dist="19050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mj-ea"/>
                  <a:ea typeface="+mj-ea"/>
                </a:rPr>
                <a:t>标题三</a:t>
              </a:r>
            </a:p>
          </p:txBody>
        </p:sp>
      </p:grpSp>
      <p:grpSp>
        <p:nvGrpSpPr>
          <p:cNvPr id="12" name="组合 11">
            <a:extLst>
              <a:ext uri="{FF2B5EF4-FFF2-40B4-BE49-F238E27FC236}">
                <a16:creationId xmlns:a16="http://schemas.microsoft.com/office/drawing/2014/main" id="{866F559E-9192-AAE7-4058-6D552F93FB42}"/>
              </a:ext>
            </a:extLst>
          </p:cNvPr>
          <p:cNvGrpSpPr/>
          <p:nvPr/>
        </p:nvGrpSpPr>
        <p:grpSpPr>
          <a:xfrm>
            <a:off x="4343907" y="1197492"/>
            <a:ext cx="3504181" cy="2232381"/>
            <a:chOff x="695325" y="1443123"/>
            <a:chExt cx="3504181" cy="2232381"/>
          </a:xfrm>
        </p:grpSpPr>
        <p:sp>
          <p:nvSpPr>
            <p:cNvPr id="13" name="矩形 12"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D72878EC-F660-7FAA-21CA-C4DBC7FE7DD5}"/>
                </a:ext>
              </a:extLst>
            </p:cNvPr>
            <p:cNvSpPr/>
            <p:nvPr/>
          </p:nvSpPr>
          <p:spPr>
            <a:xfrm>
              <a:off x="850012" y="1949063"/>
              <a:ext cx="3349494" cy="1726178"/>
            </a:xfrm>
            <a:prstGeom prst="rect">
              <a:avLst/>
            </a:prstGeom>
          </p:spPr>
          <p:txBody>
            <a:bodyPr wrap="square">
              <a:spAutoFit/>
            </a:bodyPr>
            <a:lstStyle/>
            <a:p>
              <a:pPr>
                <a:lnSpc>
                  <a:spcPct val="120000"/>
                </a:lnSpc>
                <a:spcBef>
                  <a:spcPts val="600"/>
                </a:spcBef>
              </a:pPr>
              <a:r>
                <a:rPr lang="zh-CN" altLang="en-US" dirty="0">
                  <a:latin typeface="+mn-ea"/>
                </a:rPr>
                <a:t>学校坐落于历史悠久的文化古城泉城济南，在济南、威海两地办学，设立济南长清校区、无影山校区、东校区和威海</a:t>
              </a:r>
              <a:r>
                <a:rPr lang="zh-CN" altLang="en-US">
                  <a:latin typeface="+mn-ea"/>
                </a:rPr>
                <a:t>校区</a:t>
              </a:r>
              <a:r>
                <a:rPr lang="en-US" altLang="zh-CN" dirty="0">
                  <a:latin typeface="+mn-ea"/>
                </a:rPr>
                <a:t>4</a:t>
              </a:r>
              <a:r>
                <a:rPr lang="zh-CN" altLang="en-US" dirty="0">
                  <a:latin typeface="+mn-ea"/>
                </a:rPr>
                <a:t>个校区</a:t>
              </a:r>
            </a:p>
          </p:txBody>
        </p:sp>
        <p:sp>
          <p:nvSpPr>
            <p:cNvPr id="14" name="矩形: 圆角 13">
              <a:extLst>
                <a:ext uri="{FF2B5EF4-FFF2-40B4-BE49-F238E27FC236}">
                  <a16:creationId xmlns:a16="http://schemas.microsoft.com/office/drawing/2014/main" id="{C805C32D-2080-E09D-5E96-98FDD330C5B8}"/>
                </a:ext>
              </a:extLst>
            </p:cNvPr>
            <p:cNvSpPr/>
            <p:nvPr/>
          </p:nvSpPr>
          <p:spPr>
            <a:xfrm>
              <a:off x="695325" y="1628775"/>
              <a:ext cx="3504181" cy="2046729"/>
            </a:xfrm>
            <a:prstGeom prst="roundRect">
              <a:avLst>
                <a:gd name="adj" fmla="val 499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剪去单角 14">
              <a:extLst>
                <a:ext uri="{FF2B5EF4-FFF2-40B4-BE49-F238E27FC236}">
                  <a16:creationId xmlns:a16="http://schemas.microsoft.com/office/drawing/2014/main" id="{C0C0C105-9342-285D-6EDC-E1A4AFF3833D}"/>
                </a:ext>
              </a:extLst>
            </p:cNvPr>
            <p:cNvSpPr/>
            <p:nvPr/>
          </p:nvSpPr>
          <p:spPr>
            <a:xfrm>
              <a:off x="695325" y="1443123"/>
              <a:ext cx="1394850" cy="433478"/>
            </a:xfrm>
            <a:prstGeom prst="snip1Rect">
              <a:avLst>
                <a:gd name="adj" fmla="val 28515"/>
              </a:avLst>
            </a:prstGeom>
            <a:gradFill>
              <a:gsLst>
                <a:gs pos="0">
                  <a:schemeClr val="accent1"/>
                </a:gs>
                <a:gs pos="97000">
                  <a:srgbClr val="C00000"/>
                </a:gs>
              </a:gsLst>
              <a:path path="circle">
                <a:fillToRect l="100000" t="100000"/>
              </a:path>
            </a:gradFill>
            <a:ln>
              <a:noFill/>
            </a:ln>
            <a:effectLst>
              <a:outerShdw blurRad="330200" dist="19050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mj-ea"/>
                  <a:ea typeface="+mj-ea"/>
                </a:rPr>
                <a:t>标题二</a:t>
              </a:r>
            </a:p>
          </p:txBody>
        </p:sp>
      </p:grpSp>
      <p:grpSp>
        <p:nvGrpSpPr>
          <p:cNvPr id="16" name="组合 15">
            <a:extLst>
              <a:ext uri="{FF2B5EF4-FFF2-40B4-BE49-F238E27FC236}">
                <a16:creationId xmlns:a16="http://schemas.microsoft.com/office/drawing/2014/main" id="{4D66F6B6-FE93-6FD4-D2A6-CD4DD676ED83}"/>
              </a:ext>
            </a:extLst>
          </p:cNvPr>
          <p:cNvGrpSpPr/>
          <p:nvPr/>
        </p:nvGrpSpPr>
        <p:grpSpPr>
          <a:xfrm>
            <a:off x="695320" y="3752850"/>
            <a:ext cx="3504186" cy="2235383"/>
            <a:chOff x="695320" y="1440121"/>
            <a:chExt cx="3504186" cy="2235383"/>
          </a:xfrm>
        </p:grpSpPr>
        <p:sp>
          <p:nvSpPr>
            <p:cNvPr id="17" name="矩形 16"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C180EC2A-8FBA-7DAD-1E3A-1BD60BD2B6A9}"/>
                </a:ext>
              </a:extLst>
            </p:cNvPr>
            <p:cNvSpPr/>
            <p:nvPr/>
          </p:nvSpPr>
          <p:spPr>
            <a:xfrm>
              <a:off x="850012" y="1949063"/>
              <a:ext cx="3349494" cy="1726178"/>
            </a:xfrm>
            <a:prstGeom prst="rect">
              <a:avLst/>
            </a:prstGeom>
          </p:spPr>
          <p:txBody>
            <a:bodyPr wrap="square">
              <a:spAutoFit/>
            </a:bodyPr>
            <a:lstStyle/>
            <a:p>
              <a:pPr>
                <a:lnSpc>
                  <a:spcPct val="120000"/>
                </a:lnSpc>
                <a:spcBef>
                  <a:spcPts val="600"/>
                </a:spcBef>
              </a:pPr>
              <a:r>
                <a:rPr lang="zh-CN" altLang="en-US" dirty="0">
                  <a:latin typeface="+mn-ea"/>
                </a:rPr>
                <a:t>学校坐落于历史悠久的文化古城泉城济南，在济南、威海两地办学，设立济南长清校区、无影山校区、东校区和威海</a:t>
              </a:r>
              <a:r>
                <a:rPr lang="zh-CN" altLang="en-US">
                  <a:latin typeface="+mn-ea"/>
                </a:rPr>
                <a:t>校区</a:t>
              </a:r>
              <a:r>
                <a:rPr lang="en-US" altLang="zh-CN" dirty="0">
                  <a:latin typeface="+mn-ea"/>
                </a:rPr>
                <a:t>4</a:t>
              </a:r>
              <a:r>
                <a:rPr lang="zh-CN" altLang="en-US" dirty="0">
                  <a:latin typeface="+mn-ea"/>
                </a:rPr>
                <a:t>个校区</a:t>
              </a:r>
            </a:p>
          </p:txBody>
        </p:sp>
        <p:sp>
          <p:nvSpPr>
            <p:cNvPr id="18" name="矩形: 圆角 17">
              <a:extLst>
                <a:ext uri="{FF2B5EF4-FFF2-40B4-BE49-F238E27FC236}">
                  <a16:creationId xmlns:a16="http://schemas.microsoft.com/office/drawing/2014/main" id="{22B0E21C-2D28-D40E-FF9B-288D310E960E}"/>
                </a:ext>
              </a:extLst>
            </p:cNvPr>
            <p:cNvSpPr/>
            <p:nvPr/>
          </p:nvSpPr>
          <p:spPr>
            <a:xfrm>
              <a:off x="695325" y="1628775"/>
              <a:ext cx="3504181" cy="2046729"/>
            </a:xfrm>
            <a:prstGeom prst="roundRect">
              <a:avLst>
                <a:gd name="adj" fmla="val 499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剪去单角 18">
              <a:extLst>
                <a:ext uri="{FF2B5EF4-FFF2-40B4-BE49-F238E27FC236}">
                  <a16:creationId xmlns:a16="http://schemas.microsoft.com/office/drawing/2014/main" id="{3639859D-6D12-6F76-973F-C98438D55FC2}"/>
                </a:ext>
              </a:extLst>
            </p:cNvPr>
            <p:cNvSpPr/>
            <p:nvPr/>
          </p:nvSpPr>
          <p:spPr>
            <a:xfrm>
              <a:off x="695320" y="1440121"/>
              <a:ext cx="1394848" cy="433478"/>
            </a:xfrm>
            <a:prstGeom prst="snip1Rect">
              <a:avLst>
                <a:gd name="adj" fmla="val 28515"/>
              </a:avLst>
            </a:prstGeom>
            <a:gradFill>
              <a:gsLst>
                <a:gs pos="0">
                  <a:schemeClr val="accent1"/>
                </a:gs>
                <a:gs pos="97000">
                  <a:srgbClr val="C00000"/>
                </a:gs>
              </a:gsLst>
              <a:path path="circle">
                <a:fillToRect l="100000" t="100000"/>
              </a:path>
            </a:gradFill>
            <a:ln>
              <a:noFill/>
            </a:ln>
            <a:effectLst>
              <a:outerShdw blurRad="330200" dist="19050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mj-ea"/>
                  <a:ea typeface="+mj-ea"/>
                </a:rPr>
                <a:t>标题四</a:t>
              </a:r>
            </a:p>
          </p:txBody>
        </p:sp>
      </p:grpSp>
      <p:grpSp>
        <p:nvGrpSpPr>
          <p:cNvPr id="20" name="组合 19">
            <a:extLst>
              <a:ext uri="{FF2B5EF4-FFF2-40B4-BE49-F238E27FC236}">
                <a16:creationId xmlns:a16="http://schemas.microsoft.com/office/drawing/2014/main" id="{98E38263-05A3-2671-5517-F160310D4080}"/>
              </a:ext>
            </a:extLst>
          </p:cNvPr>
          <p:cNvGrpSpPr/>
          <p:nvPr/>
        </p:nvGrpSpPr>
        <p:grpSpPr>
          <a:xfrm>
            <a:off x="7992493" y="3754783"/>
            <a:ext cx="3504184" cy="2230448"/>
            <a:chOff x="695322" y="1445056"/>
            <a:chExt cx="3504184" cy="2230448"/>
          </a:xfrm>
        </p:grpSpPr>
        <p:sp>
          <p:nvSpPr>
            <p:cNvPr id="21" name="矩形 20"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2A5D9158-6150-5A03-AAB9-38CB12E88F9C}"/>
                </a:ext>
              </a:extLst>
            </p:cNvPr>
            <p:cNvSpPr/>
            <p:nvPr/>
          </p:nvSpPr>
          <p:spPr>
            <a:xfrm>
              <a:off x="850012" y="1949063"/>
              <a:ext cx="3349494" cy="1726178"/>
            </a:xfrm>
            <a:prstGeom prst="rect">
              <a:avLst/>
            </a:prstGeom>
          </p:spPr>
          <p:txBody>
            <a:bodyPr wrap="square">
              <a:spAutoFit/>
            </a:bodyPr>
            <a:lstStyle/>
            <a:p>
              <a:pPr>
                <a:lnSpc>
                  <a:spcPct val="120000"/>
                </a:lnSpc>
                <a:spcBef>
                  <a:spcPts val="600"/>
                </a:spcBef>
              </a:pPr>
              <a:r>
                <a:rPr lang="zh-CN" altLang="en-US" dirty="0">
                  <a:latin typeface="+mn-ea"/>
                </a:rPr>
                <a:t>学校坐落于历史悠久的文化古城泉城济南，在济南、威海两地办学，设立济南长清校区、无影山校区、东校区和威海</a:t>
              </a:r>
              <a:r>
                <a:rPr lang="zh-CN" altLang="en-US">
                  <a:latin typeface="+mn-ea"/>
                </a:rPr>
                <a:t>校区</a:t>
              </a:r>
              <a:r>
                <a:rPr lang="en-US" altLang="zh-CN" dirty="0">
                  <a:latin typeface="+mn-ea"/>
                </a:rPr>
                <a:t>4</a:t>
              </a:r>
              <a:r>
                <a:rPr lang="zh-CN" altLang="en-US" dirty="0">
                  <a:latin typeface="+mn-ea"/>
                </a:rPr>
                <a:t>个校区</a:t>
              </a:r>
            </a:p>
          </p:txBody>
        </p:sp>
        <p:sp>
          <p:nvSpPr>
            <p:cNvPr id="22" name="矩形: 圆角 21">
              <a:extLst>
                <a:ext uri="{FF2B5EF4-FFF2-40B4-BE49-F238E27FC236}">
                  <a16:creationId xmlns:a16="http://schemas.microsoft.com/office/drawing/2014/main" id="{01C1AC18-0FD1-3D72-B6B3-3722994DD9E2}"/>
                </a:ext>
              </a:extLst>
            </p:cNvPr>
            <p:cNvSpPr/>
            <p:nvPr/>
          </p:nvSpPr>
          <p:spPr>
            <a:xfrm>
              <a:off x="695325" y="1628775"/>
              <a:ext cx="3504181" cy="2046729"/>
            </a:xfrm>
            <a:prstGeom prst="roundRect">
              <a:avLst>
                <a:gd name="adj" fmla="val 499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剪去单角 22">
              <a:extLst>
                <a:ext uri="{FF2B5EF4-FFF2-40B4-BE49-F238E27FC236}">
                  <a16:creationId xmlns:a16="http://schemas.microsoft.com/office/drawing/2014/main" id="{588C9B56-8EBE-5139-8619-B13E1948B62A}"/>
                </a:ext>
              </a:extLst>
            </p:cNvPr>
            <p:cNvSpPr/>
            <p:nvPr/>
          </p:nvSpPr>
          <p:spPr>
            <a:xfrm>
              <a:off x="695322" y="1445056"/>
              <a:ext cx="1394848" cy="433478"/>
            </a:xfrm>
            <a:prstGeom prst="snip1Rect">
              <a:avLst>
                <a:gd name="adj" fmla="val 28515"/>
              </a:avLst>
            </a:prstGeom>
            <a:gradFill>
              <a:gsLst>
                <a:gs pos="0">
                  <a:schemeClr val="accent1"/>
                </a:gs>
                <a:gs pos="97000">
                  <a:srgbClr val="C00000"/>
                </a:gs>
              </a:gsLst>
              <a:path path="circle">
                <a:fillToRect l="100000" t="100000"/>
              </a:path>
            </a:gradFill>
            <a:ln>
              <a:noFill/>
            </a:ln>
            <a:effectLst>
              <a:outerShdw blurRad="330200" dist="19050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mj-ea"/>
                  <a:ea typeface="+mj-ea"/>
                </a:rPr>
                <a:t>标题六</a:t>
              </a:r>
            </a:p>
          </p:txBody>
        </p:sp>
      </p:grpSp>
      <p:grpSp>
        <p:nvGrpSpPr>
          <p:cNvPr id="24" name="组合 23">
            <a:extLst>
              <a:ext uri="{FF2B5EF4-FFF2-40B4-BE49-F238E27FC236}">
                <a16:creationId xmlns:a16="http://schemas.microsoft.com/office/drawing/2014/main" id="{41BB7F04-0439-6039-074A-014C34693E96}"/>
              </a:ext>
            </a:extLst>
          </p:cNvPr>
          <p:cNvGrpSpPr/>
          <p:nvPr/>
        </p:nvGrpSpPr>
        <p:grpSpPr>
          <a:xfrm>
            <a:off x="4343909" y="3752850"/>
            <a:ext cx="3504181" cy="2232381"/>
            <a:chOff x="695325" y="1443123"/>
            <a:chExt cx="3504181" cy="2232381"/>
          </a:xfrm>
        </p:grpSpPr>
        <p:sp>
          <p:nvSpPr>
            <p:cNvPr id="25" name="矩形 24"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8A0DD067-1B77-2729-D3EC-A77A6809FDAE}"/>
                </a:ext>
              </a:extLst>
            </p:cNvPr>
            <p:cNvSpPr/>
            <p:nvPr/>
          </p:nvSpPr>
          <p:spPr>
            <a:xfrm>
              <a:off x="850012" y="1949063"/>
              <a:ext cx="3349494" cy="1726178"/>
            </a:xfrm>
            <a:prstGeom prst="rect">
              <a:avLst/>
            </a:prstGeom>
          </p:spPr>
          <p:txBody>
            <a:bodyPr wrap="square">
              <a:spAutoFit/>
            </a:bodyPr>
            <a:lstStyle/>
            <a:p>
              <a:pPr>
                <a:lnSpc>
                  <a:spcPct val="120000"/>
                </a:lnSpc>
                <a:spcBef>
                  <a:spcPts val="600"/>
                </a:spcBef>
              </a:pPr>
              <a:r>
                <a:rPr lang="zh-CN" altLang="en-US" dirty="0">
                  <a:latin typeface="+mn-ea"/>
                </a:rPr>
                <a:t>学校坐落于历史悠久的文化古城泉城济南，在济南、威海两地办学，设立济南长清校区、无影山校区、东校区和威海</a:t>
              </a:r>
              <a:r>
                <a:rPr lang="zh-CN" altLang="en-US">
                  <a:latin typeface="+mn-ea"/>
                </a:rPr>
                <a:t>校区</a:t>
              </a:r>
              <a:r>
                <a:rPr lang="en-US" altLang="zh-CN" dirty="0">
                  <a:latin typeface="+mn-ea"/>
                </a:rPr>
                <a:t>4</a:t>
              </a:r>
              <a:r>
                <a:rPr lang="zh-CN" altLang="en-US" dirty="0">
                  <a:latin typeface="+mn-ea"/>
                </a:rPr>
                <a:t>个校区</a:t>
              </a:r>
            </a:p>
          </p:txBody>
        </p:sp>
        <p:sp>
          <p:nvSpPr>
            <p:cNvPr id="26" name="矩形: 圆角 25">
              <a:extLst>
                <a:ext uri="{FF2B5EF4-FFF2-40B4-BE49-F238E27FC236}">
                  <a16:creationId xmlns:a16="http://schemas.microsoft.com/office/drawing/2014/main" id="{64A05B5B-C9A4-6CA4-7940-D4BACAD8845A}"/>
                </a:ext>
              </a:extLst>
            </p:cNvPr>
            <p:cNvSpPr/>
            <p:nvPr/>
          </p:nvSpPr>
          <p:spPr>
            <a:xfrm>
              <a:off x="695325" y="1628775"/>
              <a:ext cx="3504181" cy="2046729"/>
            </a:xfrm>
            <a:prstGeom prst="roundRect">
              <a:avLst>
                <a:gd name="adj" fmla="val 499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剪去单角 26">
              <a:extLst>
                <a:ext uri="{FF2B5EF4-FFF2-40B4-BE49-F238E27FC236}">
                  <a16:creationId xmlns:a16="http://schemas.microsoft.com/office/drawing/2014/main" id="{466B4276-154A-22E5-D502-95D77A2E9055}"/>
                </a:ext>
              </a:extLst>
            </p:cNvPr>
            <p:cNvSpPr/>
            <p:nvPr/>
          </p:nvSpPr>
          <p:spPr>
            <a:xfrm>
              <a:off x="695325" y="1443123"/>
              <a:ext cx="1394848" cy="433478"/>
            </a:xfrm>
            <a:prstGeom prst="snip1Rect">
              <a:avLst>
                <a:gd name="adj" fmla="val 28515"/>
              </a:avLst>
            </a:prstGeom>
            <a:gradFill>
              <a:gsLst>
                <a:gs pos="0">
                  <a:schemeClr val="accent1"/>
                </a:gs>
                <a:gs pos="97000">
                  <a:srgbClr val="C00000"/>
                </a:gs>
              </a:gsLst>
              <a:path path="circle">
                <a:fillToRect l="100000" t="100000"/>
              </a:path>
            </a:gradFill>
            <a:ln>
              <a:noFill/>
            </a:ln>
            <a:effectLst>
              <a:outerShdw blurRad="330200" dist="19050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mj-ea"/>
                  <a:ea typeface="+mj-ea"/>
                </a:rPr>
                <a:t>标题五</a:t>
              </a:r>
            </a:p>
          </p:txBody>
        </p:sp>
      </p:grpSp>
    </p:spTree>
    <p:extLst>
      <p:ext uri="{BB962C8B-B14F-4D97-AF65-F5344CB8AC3E}">
        <p14:creationId xmlns:p14="http://schemas.microsoft.com/office/powerpoint/2010/main" val="15712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52106FB-F4AC-B33E-C4CC-62CBACBF3D5D}"/>
              </a:ext>
            </a:extLst>
          </p:cNvPr>
          <p:cNvSpPr>
            <a:spLocks noGrp="1"/>
          </p:cNvSpPr>
          <p:nvPr>
            <p:ph type="body" sz="quarter" idx="10"/>
          </p:nvPr>
        </p:nvSpPr>
        <p:spPr/>
        <p:txBody>
          <a:bodyPr/>
          <a:lstStyle/>
          <a:p>
            <a:endParaRPr lang="zh-CN" altLang="en-US"/>
          </a:p>
        </p:txBody>
      </p:sp>
      <p:sp>
        <p:nvSpPr>
          <p:cNvPr id="3" name="文本占位符 2">
            <a:extLst>
              <a:ext uri="{FF2B5EF4-FFF2-40B4-BE49-F238E27FC236}">
                <a16:creationId xmlns:a16="http://schemas.microsoft.com/office/drawing/2014/main" id="{38DA0BE0-681E-4AB0-5CA4-D021AF4F2DAE}"/>
              </a:ext>
            </a:extLst>
          </p:cNvPr>
          <p:cNvSpPr>
            <a:spLocks noGrp="1"/>
          </p:cNvSpPr>
          <p:nvPr>
            <p:ph type="body" sz="quarter" idx="11"/>
          </p:nvPr>
        </p:nvSpPr>
        <p:spPr/>
        <p:txBody>
          <a:bodyPr/>
          <a:lstStyle/>
          <a:p>
            <a:r>
              <a:rPr lang="en-US" altLang="zh-CN" dirty="0"/>
              <a:t>04</a:t>
            </a:r>
            <a:endParaRPr lang="zh-CN" altLang="en-US" dirty="0"/>
          </a:p>
        </p:txBody>
      </p:sp>
      <p:sp>
        <p:nvSpPr>
          <p:cNvPr id="5" name="矩形 4">
            <a:extLst>
              <a:ext uri="{FF2B5EF4-FFF2-40B4-BE49-F238E27FC236}">
                <a16:creationId xmlns:a16="http://schemas.microsoft.com/office/drawing/2014/main" id="{ED14B050-7727-32AD-2604-FE61649D3BB0}"/>
              </a:ext>
            </a:extLst>
          </p:cNvPr>
          <p:cNvSpPr/>
          <p:nvPr/>
        </p:nvSpPr>
        <p:spPr>
          <a:xfrm>
            <a:off x="695325" y="4976222"/>
            <a:ext cx="2700000" cy="90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t>STEP1</a:t>
            </a:r>
            <a:endParaRPr lang="zh-CN" altLang="en-US" sz="2800" b="1" dirty="0"/>
          </a:p>
        </p:txBody>
      </p:sp>
      <p:sp>
        <p:nvSpPr>
          <p:cNvPr id="7" name="矩形 6">
            <a:extLst>
              <a:ext uri="{FF2B5EF4-FFF2-40B4-BE49-F238E27FC236}">
                <a16:creationId xmlns:a16="http://schemas.microsoft.com/office/drawing/2014/main" id="{9D730357-8318-344A-7541-72CECA365FDE}"/>
              </a:ext>
            </a:extLst>
          </p:cNvPr>
          <p:cNvSpPr/>
          <p:nvPr/>
        </p:nvSpPr>
        <p:spPr>
          <a:xfrm>
            <a:off x="3395325" y="3803557"/>
            <a:ext cx="2700000" cy="900000"/>
          </a:xfrm>
          <a:prstGeom prst="rect">
            <a:avLst/>
          </a:prstGeom>
          <a:solidFill>
            <a:srgbClr val="EA14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t>STEP2</a:t>
            </a:r>
            <a:endParaRPr lang="zh-CN" altLang="en-US" sz="2800" b="1" dirty="0"/>
          </a:p>
        </p:txBody>
      </p:sp>
      <p:sp>
        <p:nvSpPr>
          <p:cNvPr id="9" name="矩形 8">
            <a:extLst>
              <a:ext uri="{FF2B5EF4-FFF2-40B4-BE49-F238E27FC236}">
                <a16:creationId xmlns:a16="http://schemas.microsoft.com/office/drawing/2014/main" id="{2CB1297A-4B89-F61D-C28A-3E31E95AD6E1}"/>
              </a:ext>
            </a:extLst>
          </p:cNvPr>
          <p:cNvSpPr/>
          <p:nvPr/>
        </p:nvSpPr>
        <p:spPr>
          <a:xfrm>
            <a:off x="6095325" y="2630892"/>
            <a:ext cx="2700000" cy="90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t>STEP3</a:t>
            </a:r>
            <a:endParaRPr lang="zh-CN" altLang="en-US" sz="2800" b="1" dirty="0"/>
          </a:p>
        </p:txBody>
      </p:sp>
      <p:sp>
        <p:nvSpPr>
          <p:cNvPr id="11" name="矩形 10">
            <a:extLst>
              <a:ext uri="{FF2B5EF4-FFF2-40B4-BE49-F238E27FC236}">
                <a16:creationId xmlns:a16="http://schemas.microsoft.com/office/drawing/2014/main" id="{6C331436-F119-5799-59B6-A9CB5CA0367F}"/>
              </a:ext>
            </a:extLst>
          </p:cNvPr>
          <p:cNvSpPr/>
          <p:nvPr/>
        </p:nvSpPr>
        <p:spPr>
          <a:xfrm>
            <a:off x="8796675" y="1458227"/>
            <a:ext cx="2700000" cy="900000"/>
          </a:xfrm>
          <a:prstGeom prst="rect">
            <a:avLst/>
          </a:prstGeom>
          <a:solidFill>
            <a:srgbClr val="EA14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t>STEP4</a:t>
            </a:r>
            <a:endParaRPr lang="zh-CN" altLang="en-US" sz="2800" b="1" dirty="0"/>
          </a:p>
        </p:txBody>
      </p:sp>
      <p:sp>
        <p:nvSpPr>
          <p:cNvPr id="19" name="矩形 18"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97B87644-3345-C3D7-0420-30A75605DC95}"/>
              </a:ext>
            </a:extLst>
          </p:cNvPr>
          <p:cNvSpPr/>
          <p:nvPr/>
        </p:nvSpPr>
        <p:spPr>
          <a:xfrm>
            <a:off x="4023828" y="1382027"/>
            <a:ext cx="4693145" cy="1137556"/>
          </a:xfrm>
          <a:prstGeom prst="rect">
            <a:avLst/>
          </a:prstGeom>
        </p:spPr>
        <p:txBody>
          <a:bodyPr wrap="square">
            <a:spAutoFit/>
          </a:bodyPr>
          <a:lstStyle/>
          <a:p>
            <a:pPr algn="r">
              <a:lnSpc>
                <a:spcPct val="130000"/>
              </a:lnSpc>
              <a:spcBef>
                <a:spcPts val="600"/>
              </a:spcBef>
            </a:pPr>
            <a:r>
              <a:rPr lang="zh-CN" altLang="en-US" dirty="0">
                <a:solidFill>
                  <a:schemeClr val="tx1">
                    <a:lumMod val="85000"/>
                    <a:lumOff val="15000"/>
                  </a:schemeClr>
                </a:solidFill>
                <a:latin typeface="+mn-ea"/>
              </a:rPr>
              <a:t>学校坐落于历史悠久的文化古城泉城济南，在济南、威海两地办学，设立济南长清校区、无影山校区、东校区和威海校区</a:t>
            </a:r>
            <a:r>
              <a:rPr lang="en-US" altLang="zh-CN" dirty="0">
                <a:solidFill>
                  <a:schemeClr val="tx1">
                    <a:lumMod val="85000"/>
                    <a:lumOff val="15000"/>
                  </a:schemeClr>
                </a:solidFill>
                <a:latin typeface="+mn-ea"/>
              </a:rPr>
              <a:t>4</a:t>
            </a:r>
            <a:r>
              <a:rPr lang="zh-CN" altLang="en-US" dirty="0">
                <a:solidFill>
                  <a:schemeClr val="tx1">
                    <a:lumMod val="85000"/>
                    <a:lumOff val="15000"/>
                  </a:schemeClr>
                </a:solidFill>
                <a:latin typeface="+mn-ea"/>
              </a:rPr>
              <a:t>个校区</a:t>
            </a:r>
          </a:p>
        </p:txBody>
      </p:sp>
      <p:cxnSp>
        <p:nvCxnSpPr>
          <p:cNvPr id="21" name="直接连接符 20">
            <a:extLst>
              <a:ext uri="{FF2B5EF4-FFF2-40B4-BE49-F238E27FC236}">
                <a16:creationId xmlns:a16="http://schemas.microsoft.com/office/drawing/2014/main" id="{44C6D426-DFB2-E150-7231-BAD7CF09FAD1}"/>
              </a:ext>
            </a:extLst>
          </p:cNvPr>
          <p:cNvCxnSpPr>
            <a:cxnSpLocks/>
          </p:cNvCxnSpPr>
          <p:nvPr/>
        </p:nvCxnSpPr>
        <p:spPr>
          <a:xfrm flipH="1">
            <a:off x="883403" y="1033758"/>
            <a:ext cx="2755531" cy="1043015"/>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4BAD59E9-1FE2-E558-A36E-BB6078F38D02}"/>
              </a:ext>
            </a:extLst>
          </p:cNvPr>
          <p:cNvCxnSpPr>
            <a:cxnSpLocks/>
          </p:cNvCxnSpPr>
          <p:nvPr/>
        </p:nvCxnSpPr>
        <p:spPr>
          <a:xfrm flipH="1">
            <a:off x="-362627" y="1304714"/>
            <a:ext cx="2755531" cy="1043015"/>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BA786CF0-A7BB-39AD-06FB-65F2A9E63DAC}"/>
              </a:ext>
            </a:extLst>
          </p:cNvPr>
          <p:cNvCxnSpPr>
            <a:cxnSpLocks/>
          </p:cNvCxnSpPr>
          <p:nvPr/>
        </p:nvCxnSpPr>
        <p:spPr>
          <a:xfrm flipH="1">
            <a:off x="9872832" y="4727333"/>
            <a:ext cx="2755531" cy="1043015"/>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50FD0566-8E5F-1ACF-6DD4-A35BEBA4C8D8}"/>
              </a:ext>
            </a:extLst>
          </p:cNvPr>
          <p:cNvCxnSpPr>
            <a:cxnSpLocks/>
          </p:cNvCxnSpPr>
          <p:nvPr/>
        </p:nvCxnSpPr>
        <p:spPr>
          <a:xfrm flipH="1">
            <a:off x="8394914" y="5073179"/>
            <a:ext cx="2755531" cy="1043015"/>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矩形 27"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1D79413F-216B-6B2F-DAE1-6DC86EE19DE1}"/>
              </a:ext>
            </a:extLst>
          </p:cNvPr>
          <p:cNvSpPr/>
          <p:nvPr/>
        </p:nvSpPr>
        <p:spPr>
          <a:xfrm>
            <a:off x="1271146" y="2552540"/>
            <a:ext cx="4693145" cy="1137556"/>
          </a:xfrm>
          <a:prstGeom prst="rect">
            <a:avLst/>
          </a:prstGeom>
        </p:spPr>
        <p:txBody>
          <a:bodyPr wrap="square">
            <a:spAutoFit/>
          </a:bodyPr>
          <a:lstStyle/>
          <a:p>
            <a:pPr algn="r">
              <a:lnSpc>
                <a:spcPct val="130000"/>
              </a:lnSpc>
              <a:spcBef>
                <a:spcPts val="600"/>
              </a:spcBef>
            </a:pPr>
            <a:r>
              <a:rPr lang="zh-CN" altLang="en-US" dirty="0">
                <a:solidFill>
                  <a:schemeClr val="tx1">
                    <a:lumMod val="85000"/>
                    <a:lumOff val="15000"/>
                  </a:schemeClr>
                </a:solidFill>
                <a:latin typeface="+mn-ea"/>
              </a:rPr>
              <a:t>学校坐落于历史悠久的文化古城泉城济南，在济南、威海两地办学，设立济南长清校区、无影山校区、东校区和威海校区</a:t>
            </a:r>
            <a:r>
              <a:rPr lang="en-US" altLang="zh-CN" dirty="0">
                <a:solidFill>
                  <a:schemeClr val="tx1">
                    <a:lumMod val="85000"/>
                    <a:lumOff val="15000"/>
                  </a:schemeClr>
                </a:solidFill>
                <a:latin typeface="+mn-ea"/>
              </a:rPr>
              <a:t>4</a:t>
            </a:r>
            <a:r>
              <a:rPr lang="zh-CN" altLang="en-US" dirty="0">
                <a:solidFill>
                  <a:schemeClr val="tx1">
                    <a:lumMod val="85000"/>
                    <a:lumOff val="15000"/>
                  </a:schemeClr>
                </a:solidFill>
                <a:latin typeface="+mn-ea"/>
              </a:rPr>
              <a:t>个校区</a:t>
            </a:r>
          </a:p>
        </p:txBody>
      </p:sp>
      <p:sp>
        <p:nvSpPr>
          <p:cNvPr id="29" name="矩形 28"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57AE8688-1617-5FDD-0B5B-681B3FF1D491}"/>
              </a:ext>
            </a:extLst>
          </p:cNvPr>
          <p:cNvSpPr/>
          <p:nvPr/>
        </p:nvSpPr>
        <p:spPr>
          <a:xfrm>
            <a:off x="6095325" y="3690096"/>
            <a:ext cx="4693145" cy="1137556"/>
          </a:xfrm>
          <a:prstGeom prst="rect">
            <a:avLst/>
          </a:prstGeom>
        </p:spPr>
        <p:txBody>
          <a:bodyPr wrap="square">
            <a:spAutoFit/>
          </a:bodyPr>
          <a:lstStyle/>
          <a:p>
            <a:pPr>
              <a:lnSpc>
                <a:spcPct val="130000"/>
              </a:lnSpc>
              <a:spcBef>
                <a:spcPts val="600"/>
              </a:spcBef>
            </a:pPr>
            <a:r>
              <a:rPr lang="zh-CN" altLang="en-US" dirty="0">
                <a:solidFill>
                  <a:schemeClr val="tx1">
                    <a:lumMod val="85000"/>
                    <a:lumOff val="15000"/>
                  </a:schemeClr>
                </a:solidFill>
                <a:latin typeface="+mn-ea"/>
              </a:rPr>
              <a:t>学校坐落于历史悠久的文化古城泉城济南，在济南、威海两地办学，设立济南长清校区、无影山校区、东校区和威海校区</a:t>
            </a:r>
            <a:r>
              <a:rPr lang="en-US" altLang="zh-CN" dirty="0">
                <a:solidFill>
                  <a:schemeClr val="tx1">
                    <a:lumMod val="85000"/>
                    <a:lumOff val="15000"/>
                  </a:schemeClr>
                </a:solidFill>
                <a:latin typeface="+mn-ea"/>
              </a:rPr>
              <a:t>4</a:t>
            </a:r>
            <a:r>
              <a:rPr lang="zh-CN" altLang="en-US" dirty="0">
                <a:solidFill>
                  <a:schemeClr val="tx1">
                    <a:lumMod val="85000"/>
                    <a:lumOff val="15000"/>
                  </a:schemeClr>
                </a:solidFill>
                <a:latin typeface="+mn-ea"/>
              </a:rPr>
              <a:t>个校区</a:t>
            </a:r>
          </a:p>
        </p:txBody>
      </p:sp>
      <p:sp>
        <p:nvSpPr>
          <p:cNvPr id="30" name="矩形 29"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25B6574F-6DA4-DE69-10B5-497438EE49E2}"/>
              </a:ext>
            </a:extLst>
          </p:cNvPr>
          <p:cNvSpPr/>
          <p:nvPr/>
        </p:nvSpPr>
        <p:spPr>
          <a:xfrm>
            <a:off x="3548547" y="4876188"/>
            <a:ext cx="5168426" cy="1216295"/>
          </a:xfrm>
          <a:prstGeom prst="rect">
            <a:avLst/>
          </a:prstGeom>
        </p:spPr>
        <p:txBody>
          <a:bodyPr wrap="square">
            <a:spAutoFit/>
          </a:bodyPr>
          <a:lstStyle/>
          <a:p>
            <a:pPr>
              <a:lnSpc>
                <a:spcPct val="130000"/>
              </a:lnSpc>
              <a:spcBef>
                <a:spcPts val="600"/>
              </a:spcBef>
            </a:pPr>
            <a:r>
              <a:rPr lang="en-US" altLang="zh-CN" dirty="0">
                <a:solidFill>
                  <a:schemeClr val="tx1">
                    <a:lumMod val="85000"/>
                    <a:lumOff val="15000"/>
                  </a:schemeClr>
                </a:solidFill>
                <a:latin typeface="+mn-ea"/>
              </a:rPr>
              <a:t>51PPT</a:t>
            </a:r>
            <a:r>
              <a:rPr lang="zh-CN" altLang="en-US" dirty="0">
                <a:solidFill>
                  <a:schemeClr val="tx1">
                    <a:lumMod val="85000"/>
                    <a:lumOff val="15000"/>
                  </a:schemeClr>
                </a:solidFill>
                <a:latin typeface="+mn-ea"/>
              </a:rPr>
              <a:t>模板网，幻灯片演示模板及素材免费下载！</a:t>
            </a:r>
          </a:p>
          <a:p>
            <a:pPr>
              <a:lnSpc>
                <a:spcPct val="130000"/>
              </a:lnSpc>
              <a:spcBef>
                <a:spcPts val="600"/>
              </a:spcBef>
            </a:pPr>
            <a:r>
              <a:rPr lang="en-US" altLang="zh-CN" dirty="0">
                <a:solidFill>
                  <a:schemeClr val="tx1">
                    <a:lumMod val="85000"/>
                    <a:lumOff val="15000"/>
                  </a:schemeClr>
                </a:solidFill>
                <a:latin typeface="+mn-ea"/>
              </a:rPr>
              <a:t>51PPT</a:t>
            </a:r>
            <a:r>
              <a:rPr lang="zh-CN" altLang="en-US" dirty="0">
                <a:solidFill>
                  <a:schemeClr val="tx1">
                    <a:lumMod val="85000"/>
                    <a:lumOff val="15000"/>
                  </a:schemeClr>
                </a:solidFill>
                <a:latin typeface="+mn-ea"/>
              </a:rPr>
              <a:t>模板网 官网唯一网址：</a:t>
            </a:r>
            <a:r>
              <a:rPr lang="en-US" altLang="zh-CN" dirty="0">
                <a:solidFill>
                  <a:schemeClr val="tx1">
                    <a:lumMod val="85000"/>
                    <a:lumOff val="15000"/>
                  </a:schemeClr>
                </a:solidFill>
                <a:latin typeface="+mn-ea"/>
              </a:rPr>
              <a:t>www.51pptmoban.com</a:t>
            </a:r>
          </a:p>
        </p:txBody>
      </p:sp>
    </p:spTree>
    <p:extLst>
      <p:ext uri="{BB962C8B-B14F-4D97-AF65-F5344CB8AC3E}">
        <p14:creationId xmlns:p14="http://schemas.microsoft.com/office/powerpoint/2010/main" val="15136244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C584D1C-EC85-36E6-6392-1E13005CD382}"/>
              </a:ext>
            </a:extLst>
          </p:cNvPr>
          <p:cNvSpPr>
            <a:spLocks noGrp="1"/>
          </p:cNvSpPr>
          <p:nvPr>
            <p:ph type="body" sz="quarter" idx="10"/>
          </p:nvPr>
        </p:nvSpPr>
        <p:spPr/>
        <p:txBody>
          <a:bodyPr/>
          <a:lstStyle/>
          <a:p>
            <a:r>
              <a:rPr lang="zh-CN" altLang="en-US" dirty="0"/>
              <a:t>参考文献页</a:t>
            </a:r>
          </a:p>
        </p:txBody>
      </p:sp>
      <p:sp>
        <p:nvSpPr>
          <p:cNvPr id="3" name="文本占位符 2">
            <a:extLst>
              <a:ext uri="{FF2B5EF4-FFF2-40B4-BE49-F238E27FC236}">
                <a16:creationId xmlns:a16="http://schemas.microsoft.com/office/drawing/2014/main" id="{28679C98-9365-3544-399D-E8A6618BFD12}"/>
              </a:ext>
            </a:extLst>
          </p:cNvPr>
          <p:cNvSpPr>
            <a:spLocks noGrp="1"/>
          </p:cNvSpPr>
          <p:nvPr>
            <p:ph type="body" sz="quarter" idx="11"/>
          </p:nvPr>
        </p:nvSpPr>
        <p:spPr/>
        <p:txBody>
          <a:bodyPr/>
          <a:lstStyle/>
          <a:p>
            <a:r>
              <a:rPr lang="en-US" altLang="zh-CN" dirty="0"/>
              <a:t>04</a:t>
            </a:r>
            <a:endParaRPr lang="zh-CN" altLang="en-US" dirty="0"/>
          </a:p>
        </p:txBody>
      </p:sp>
      <p:sp>
        <p:nvSpPr>
          <p:cNvPr id="5" name="矩形 4">
            <a:extLst>
              <a:ext uri="{FF2B5EF4-FFF2-40B4-BE49-F238E27FC236}">
                <a16:creationId xmlns:a16="http://schemas.microsoft.com/office/drawing/2014/main" id="{610972EB-B90C-67E5-D01C-0926B097A11A}"/>
              </a:ext>
            </a:extLst>
          </p:cNvPr>
          <p:cNvSpPr/>
          <p:nvPr/>
        </p:nvSpPr>
        <p:spPr>
          <a:xfrm>
            <a:off x="695325" y="1121302"/>
            <a:ext cx="10801350" cy="5187424"/>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13BB2430-DD0B-0200-8173-10BFF88D90F3}"/>
              </a:ext>
            </a:extLst>
          </p:cNvPr>
          <p:cNvSpPr/>
          <p:nvPr/>
        </p:nvSpPr>
        <p:spPr>
          <a:xfrm>
            <a:off x="695325" y="1121302"/>
            <a:ext cx="10801350" cy="16580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DB18C7C4-0DCB-64CD-F190-6C61D0D36CA6}"/>
              </a:ext>
            </a:extLst>
          </p:cNvPr>
          <p:cNvSpPr txBox="1"/>
          <p:nvPr/>
        </p:nvSpPr>
        <p:spPr>
          <a:xfrm>
            <a:off x="943293" y="1442825"/>
            <a:ext cx="10145726" cy="400110"/>
          </a:xfrm>
          <a:prstGeom prst="rect">
            <a:avLst/>
          </a:prstGeom>
          <a:noFill/>
        </p:spPr>
        <p:txBody>
          <a:bodyPr wrap="none" rtlCol="0">
            <a:spAutoFit/>
          </a:bodyPr>
          <a:lstStyle/>
          <a:p>
            <a:pPr marL="342900" indent="-342900">
              <a:buFont typeface="Arial" panose="020B0604020202020204" pitchFamily="34" charset="0"/>
              <a:buChar char="•"/>
            </a:pP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序号</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主要作者</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文献提名</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文件类型标识</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出版地：出版作者，出版年：起止页码</a:t>
            </a:r>
          </a:p>
        </p:txBody>
      </p:sp>
      <p:sp>
        <p:nvSpPr>
          <p:cNvPr id="11" name="文本框 10">
            <a:extLst>
              <a:ext uri="{FF2B5EF4-FFF2-40B4-BE49-F238E27FC236}">
                <a16:creationId xmlns:a16="http://schemas.microsoft.com/office/drawing/2014/main" id="{FA2C3E31-CF19-6F86-99D6-F1D04105551C}"/>
              </a:ext>
            </a:extLst>
          </p:cNvPr>
          <p:cNvSpPr txBox="1"/>
          <p:nvPr/>
        </p:nvSpPr>
        <p:spPr>
          <a:xfrm>
            <a:off x="943293" y="1981562"/>
            <a:ext cx="10145726" cy="400110"/>
          </a:xfrm>
          <a:prstGeom prst="rect">
            <a:avLst/>
          </a:prstGeom>
          <a:noFill/>
        </p:spPr>
        <p:txBody>
          <a:bodyPr wrap="none" rtlCol="0">
            <a:spAutoFit/>
          </a:bodyPr>
          <a:lstStyle/>
          <a:p>
            <a:pPr marL="342900" indent="-342900">
              <a:buFont typeface="Arial" panose="020B0604020202020204" pitchFamily="34" charset="0"/>
              <a:buChar char="•"/>
            </a:pP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序号</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主要作者</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文献提名</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文件类型标识</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出版地：出版作者，出版年：起止页码</a:t>
            </a:r>
          </a:p>
        </p:txBody>
      </p:sp>
      <p:sp>
        <p:nvSpPr>
          <p:cNvPr id="13" name="文本框 12">
            <a:extLst>
              <a:ext uri="{FF2B5EF4-FFF2-40B4-BE49-F238E27FC236}">
                <a16:creationId xmlns:a16="http://schemas.microsoft.com/office/drawing/2014/main" id="{881D86B0-4465-3E8A-0E84-AFAE39483E45}"/>
              </a:ext>
            </a:extLst>
          </p:cNvPr>
          <p:cNvSpPr txBox="1"/>
          <p:nvPr/>
        </p:nvSpPr>
        <p:spPr>
          <a:xfrm>
            <a:off x="943293" y="2520299"/>
            <a:ext cx="10145726" cy="400110"/>
          </a:xfrm>
          <a:prstGeom prst="rect">
            <a:avLst/>
          </a:prstGeom>
          <a:noFill/>
        </p:spPr>
        <p:txBody>
          <a:bodyPr wrap="none" rtlCol="0">
            <a:spAutoFit/>
          </a:bodyPr>
          <a:lstStyle/>
          <a:p>
            <a:pPr marL="342900" indent="-342900">
              <a:buFont typeface="Arial" panose="020B0604020202020204" pitchFamily="34" charset="0"/>
              <a:buChar char="•"/>
            </a:pP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序号</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主要作者</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文献提名</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文件类型标识</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出版地：出版作者，出版年：起止页码</a:t>
            </a:r>
          </a:p>
        </p:txBody>
      </p:sp>
      <p:sp>
        <p:nvSpPr>
          <p:cNvPr id="15" name="文本框 14">
            <a:extLst>
              <a:ext uri="{FF2B5EF4-FFF2-40B4-BE49-F238E27FC236}">
                <a16:creationId xmlns:a16="http://schemas.microsoft.com/office/drawing/2014/main" id="{79AB5710-F62E-C9FE-DBC5-44F357F82A64}"/>
              </a:ext>
            </a:extLst>
          </p:cNvPr>
          <p:cNvSpPr txBox="1"/>
          <p:nvPr/>
        </p:nvSpPr>
        <p:spPr>
          <a:xfrm>
            <a:off x="943293" y="3059036"/>
            <a:ext cx="10145726" cy="400110"/>
          </a:xfrm>
          <a:prstGeom prst="rect">
            <a:avLst/>
          </a:prstGeom>
          <a:noFill/>
        </p:spPr>
        <p:txBody>
          <a:bodyPr wrap="none" rtlCol="0">
            <a:spAutoFit/>
          </a:bodyPr>
          <a:lstStyle/>
          <a:p>
            <a:pPr marL="342900" indent="-342900">
              <a:buFont typeface="Arial" panose="020B0604020202020204" pitchFamily="34" charset="0"/>
              <a:buChar char="•"/>
            </a:pP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序号</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主要作者</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文献提名</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文件类型标识</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出版地：出版作者，出版年：起止页码</a:t>
            </a:r>
          </a:p>
        </p:txBody>
      </p:sp>
      <p:sp>
        <p:nvSpPr>
          <p:cNvPr id="17" name="文本框 16">
            <a:extLst>
              <a:ext uri="{FF2B5EF4-FFF2-40B4-BE49-F238E27FC236}">
                <a16:creationId xmlns:a16="http://schemas.microsoft.com/office/drawing/2014/main" id="{2AD60FEB-7A1C-00EF-66B4-442C0AF30CA4}"/>
              </a:ext>
            </a:extLst>
          </p:cNvPr>
          <p:cNvSpPr txBox="1"/>
          <p:nvPr/>
        </p:nvSpPr>
        <p:spPr>
          <a:xfrm>
            <a:off x="943293" y="3597773"/>
            <a:ext cx="10145726" cy="400110"/>
          </a:xfrm>
          <a:prstGeom prst="rect">
            <a:avLst/>
          </a:prstGeom>
          <a:noFill/>
        </p:spPr>
        <p:txBody>
          <a:bodyPr wrap="none" rtlCol="0">
            <a:spAutoFit/>
          </a:bodyPr>
          <a:lstStyle/>
          <a:p>
            <a:pPr marL="342900" indent="-342900">
              <a:buFont typeface="Arial" panose="020B0604020202020204" pitchFamily="34" charset="0"/>
              <a:buChar char="•"/>
            </a:pP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序号</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主要作者</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文献提名</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文件类型标识</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出版地：出版作者，出版年：起止页码</a:t>
            </a:r>
          </a:p>
        </p:txBody>
      </p:sp>
      <p:sp>
        <p:nvSpPr>
          <p:cNvPr id="19" name="文本框 18">
            <a:extLst>
              <a:ext uri="{FF2B5EF4-FFF2-40B4-BE49-F238E27FC236}">
                <a16:creationId xmlns:a16="http://schemas.microsoft.com/office/drawing/2014/main" id="{EC3DD4BB-837B-78CD-E417-AA3737E535B8}"/>
              </a:ext>
            </a:extLst>
          </p:cNvPr>
          <p:cNvSpPr txBox="1"/>
          <p:nvPr/>
        </p:nvSpPr>
        <p:spPr>
          <a:xfrm>
            <a:off x="943293" y="4136510"/>
            <a:ext cx="10145726" cy="400110"/>
          </a:xfrm>
          <a:prstGeom prst="rect">
            <a:avLst/>
          </a:prstGeom>
          <a:noFill/>
        </p:spPr>
        <p:txBody>
          <a:bodyPr wrap="none" rtlCol="0">
            <a:spAutoFit/>
          </a:bodyPr>
          <a:lstStyle/>
          <a:p>
            <a:pPr marL="342900" indent="-342900">
              <a:buFont typeface="Arial" panose="020B0604020202020204" pitchFamily="34" charset="0"/>
              <a:buChar char="•"/>
            </a:pP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序号</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主要作者</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文献提名</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文件类型标识</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出版地：出版作者，出版年：起止页码</a:t>
            </a:r>
          </a:p>
        </p:txBody>
      </p:sp>
      <p:sp>
        <p:nvSpPr>
          <p:cNvPr id="21" name="文本框 20">
            <a:extLst>
              <a:ext uri="{FF2B5EF4-FFF2-40B4-BE49-F238E27FC236}">
                <a16:creationId xmlns:a16="http://schemas.microsoft.com/office/drawing/2014/main" id="{4D8C9374-BB7F-1BCF-AA91-342CF12A8386}"/>
              </a:ext>
            </a:extLst>
          </p:cNvPr>
          <p:cNvSpPr txBox="1"/>
          <p:nvPr/>
        </p:nvSpPr>
        <p:spPr>
          <a:xfrm>
            <a:off x="943293" y="4675247"/>
            <a:ext cx="10145726" cy="400110"/>
          </a:xfrm>
          <a:prstGeom prst="rect">
            <a:avLst/>
          </a:prstGeom>
          <a:noFill/>
        </p:spPr>
        <p:txBody>
          <a:bodyPr wrap="none" rtlCol="0">
            <a:spAutoFit/>
          </a:bodyPr>
          <a:lstStyle/>
          <a:p>
            <a:pPr marL="342900" indent="-342900">
              <a:buFont typeface="Arial" panose="020B0604020202020204" pitchFamily="34" charset="0"/>
              <a:buChar char="•"/>
            </a:pP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序号</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主要作者</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文献提名</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文件类型标识</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出版地：出版作者，出版年：起止页码</a:t>
            </a:r>
          </a:p>
        </p:txBody>
      </p:sp>
      <p:sp>
        <p:nvSpPr>
          <p:cNvPr id="23" name="文本框 22">
            <a:extLst>
              <a:ext uri="{FF2B5EF4-FFF2-40B4-BE49-F238E27FC236}">
                <a16:creationId xmlns:a16="http://schemas.microsoft.com/office/drawing/2014/main" id="{7ADF53E5-CEE6-E708-03B5-F06B0E7BC1E7}"/>
              </a:ext>
            </a:extLst>
          </p:cNvPr>
          <p:cNvSpPr txBox="1"/>
          <p:nvPr/>
        </p:nvSpPr>
        <p:spPr>
          <a:xfrm>
            <a:off x="943293" y="5213984"/>
            <a:ext cx="10145726" cy="400110"/>
          </a:xfrm>
          <a:prstGeom prst="rect">
            <a:avLst/>
          </a:prstGeom>
          <a:noFill/>
        </p:spPr>
        <p:txBody>
          <a:bodyPr wrap="none" rtlCol="0">
            <a:spAutoFit/>
          </a:bodyPr>
          <a:lstStyle/>
          <a:p>
            <a:pPr marL="342900" indent="-342900">
              <a:buFont typeface="Arial" panose="020B0604020202020204" pitchFamily="34" charset="0"/>
              <a:buChar char="•"/>
            </a:pP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序号</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主要作者</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文献提名</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文件类型标识</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出版地：出版作者，出版年：起止页码</a:t>
            </a:r>
          </a:p>
        </p:txBody>
      </p:sp>
      <p:sp>
        <p:nvSpPr>
          <p:cNvPr id="25" name="文本框 24">
            <a:extLst>
              <a:ext uri="{FF2B5EF4-FFF2-40B4-BE49-F238E27FC236}">
                <a16:creationId xmlns:a16="http://schemas.microsoft.com/office/drawing/2014/main" id="{7183C327-DE8F-09A7-46FC-59357B632797}"/>
              </a:ext>
            </a:extLst>
          </p:cNvPr>
          <p:cNvSpPr txBox="1"/>
          <p:nvPr/>
        </p:nvSpPr>
        <p:spPr>
          <a:xfrm>
            <a:off x="943293" y="5752724"/>
            <a:ext cx="10145726" cy="400110"/>
          </a:xfrm>
          <a:prstGeom prst="rect">
            <a:avLst/>
          </a:prstGeom>
          <a:noFill/>
        </p:spPr>
        <p:txBody>
          <a:bodyPr wrap="none" rtlCol="0">
            <a:spAutoFit/>
          </a:bodyPr>
          <a:lstStyle/>
          <a:p>
            <a:pPr marL="342900" indent="-342900">
              <a:buFont typeface="Arial" panose="020B0604020202020204" pitchFamily="34" charset="0"/>
              <a:buChar char="•"/>
            </a:pP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序号</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主要作者</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文献提名</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文件类型标识</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出版地：出版作者，出版年：起止页码</a:t>
            </a:r>
          </a:p>
        </p:txBody>
      </p:sp>
    </p:spTree>
    <p:extLst>
      <p:ext uri="{BB962C8B-B14F-4D97-AF65-F5344CB8AC3E}">
        <p14:creationId xmlns:p14="http://schemas.microsoft.com/office/powerpoint/2010/main" val="1026178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11E6111-964C-4F1A-8BBB-9D0B5A0A1BF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95" y="0"/>
            <a:ext cx="12189611" cy="6857999"/>
          </a:xfrm>
          <a:prstGeom prst="rect">
            <a:avLst/>
          </a:prstGeom>
        </p:spPr>
      </p:pic>
      <p:sp>
        <p:nvSpPr>
          <p:cNvPr id="5" name="矩形 4">
            <a:extLst>
              <a:ext uri="{FF2B5EF4-FFF2-40B4-BE49-F238E27FC236}">
                <a16:creationId xmlns:a16="http://schemas.microsoft.com/office/drawing/2014/main" id="{7253FA85-5EA2-4C22-899C-56408C62BAB2}"/>
              </a:ext>
            </a:extLst>
          </p:cNvPr>
          <p:cNvSpPr/>
          <p:nvPr/>
        </p:nvSpPr>
        <p:spPr>
          <a:xfrm>
            <a:off x="1864072" y="2286831"/>
            <a:ext cx="8463856" cy="923330"/>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600" normalizeH="0" baseline="0" noProof="0" dirty="0">
                <a:ln>
                  <a:noFill/>
                </a:ln>
                <a:gradFill flip="none" rotWithShape="1">
                  <a:gsLst>
                    <a:gs pos="100000">
                      <a:srgbClr val="9B0D14"/>
                    </a:gs>
                    <a:gs pos="0">
                      <a:srgbClr val="C00000"/>
                    </a:gs>
                  </a:gsLst>
                  <a:path path="circle">
                    <a:fillToRect l="100000" t="100000"/>
                  </a:path>
                  <a:tileRect r="-100000" b="-100000"/>
                </a:gradFill>
                <a:effectLst>
                  <a:outerShdw blurRad="139700" dist="215900" dir="8100000" sx="93000" sy="93000" algn="tr" rotWithShape="0">
                    <a:prstClr val="black">
                      <a:alpha val="20000"/>
                    </a:prstClr>
                  </a:outerShdw>
                </a:effectLst>
                <a:uLnTx/>
                <a:uFillTx/>
                <a:latin typeface="+mj-ea"/>
                <a:ea typeface="+mj-ea"/>
                <a:cs typeface="+mn-cs"/>
              </a:rPr>
              <a:t>恳请各位老师批评指正</a:t>
            </a:r>
          </a:p>
        </p:txBody>
      </p:sp>
      <p:pic>
        <p:nvPicPr>
          <p:cNvPr id="8" name="图片 7" descr="徽标, 公司名称&#10;&#10;描述已自动生成">
            <a:extLst>
              <a:ext uri="{FF2B5EF4-FFF2-40B4-BE49-F238E27FC236}">
                <a16:creationId xmlns:a16="http://schemas.microsoft.com/office/drawing/2014/main" id="{EC01D6B3-3261-4A7B-817B-17B330B22B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31130" y="783301"/>
            <a:ext cx="1729740" cy="665688"/>
          </a:xfrm>
          <a:prstGeom prst="rect">
            <a:avLst/>
          </a:prstGeom>
        </p:spPr>
      </p:pic>
      <p:grpSp>
        <p:nvGrpSpPr>
          <p:cNvPr id="15" name="组合 14">
            <a:extLst>
              <a:ext uri="{FF2B5EF4-FFF2-40B4-BE49-F238E27FC236}">
                <a16:creationId xmlns:a16="http://schemas.microsoft.com/office/drawing/2014/main" id="{32824052-2E3D-4D8B-AAE0-E15858CA808D}"/>
              </a:ext>
            </a:extLst>
          </p:cNvPr>
          <p:cNvGrpSpPr/>
          <p:nvPr/>
        </p:nvGrpSpPr>
        <p:grpSpPr>
          <a:xfrm>
            <a:off x="3543394" y="5894664"/>
            <a:ext cx="2377253" cy="380011"/>
            <a:chOff x="3133650" y="5894664"/>
            <a:chExt cx="2377253" cy="380011"/>
          </a:xfrm>
        </p:grpSpPr>
        <p:sp>
          <p:nvSpPr>
            <p:cNvPr id="10" name="矩形: 圆角 9">
              <a:extLst>
                <a:ext uri="{FF2B5EF4-FFF2-40B4-BE49-F238E27FC236}">
                  <a16:creationId xmlns:a16="http://schemas.microsoft.com/office/drawing/2014/main" id="{1489417C-6144-4782-8F83-A151925A05BB}"/>
                </a:ext>
              </a:extLst>
            </p:cNvPr>
            <p:cNvSpPr/>
            <p:nvPr/>
          </p:nvSpPr>
          <p:spPr>
            <a:xfrm>
              <a:off x="3133650" y="5894664"/>
              <a:ext cx="2377253" cy="380011"/>
            </a:xfrm>
            <a:prstGeom prst="roundRect">
              <a:avLst>
                <a:gd name="adj" fmla="val 50000"/>
              </a:avLst>
            </a:prstGeom>
            <a:gradFill>
              <a:gsLst>
                <a:gs pos="100000">
                  <a:schemeClr val="accent1"/>
                </a:gs>
                <a:gs pos="0">
                  <a:srgbClr val="C00000"/>
                </a:gs>
              </a:gsLst>
              <a:path path="circle">
                <a:fillToRect l="100000" t="100000"/>
              </a:path>
            </a:gradFill>
            <a:ln>
              <a:noFill/>
            </a:ln>
            <a:effectLst>
              <a:glow rad="63500">
                <a:schemeClr val="bg1">
                  <a:alpha val="64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Light"/>
                <a:cs typeface="+mn-cs"/>
              </a:endParaRPr>
            </a:p>
          </p:txBody>
        </p:sp>
        <p:sp>
          <p:nvSpPr>
            <p:cNvPr id="11" name="文本框 10">
              <a:extLst>
                <a:ext uri="{FF2B5EF4-FFF2-40B4-BE49-F238E27FC236}">
                  <a16:creationId xmlns:a16="http://schemas.microsoft.com/office/drawing/2014/main" id="{D9E9D6E1-4DDB-407A-8F52-59654F52A651}"/>
                </a:ext>
              </a:extLst>
            </p:cNvPr>
            <p:cNvSpPr txBox="1"/>
            <p:nvPr/>
          </p:nvSpPr>
          <p:spPr>
            <a:xfrm>
              <a:off x="3665045" y="5950777"/>
              <a:ext cx="1314463" cy="251992"/>
            </a:xfrm>
            <a:prstGeom prst="rect">
              <a:avLst/>
            </a:prstGeom>
            <a:noFill/>
          </p:spPr>
          <p:txBody>
            <a:bodyPr wrap="none" lIns="0" tIns="0" rIns="0" bIns="0" rtlCol="0">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j-ea"/>
                  <a:ea typeface="+mj-ea"/>
                  <a:cs typeface="Arial" panose="020B0604020202020204" pitchFamily="34" charset="0"/>
                </a:rPr>
                <a:t>答辩人：</a:t>
              </a:r>
              <a:r>
                <a:rPr kumimoji="0" lang="en-US" altLang="zh-CN" sz="1600" b="1" i="0" u="none" strike="noStrike" kern="1200" cap="none" spc="0" normalizeH="0" baseline="0" noProof="0" dirty="0">
                  <a:ln>
                    <a:noFill/>
                  </a:ln>
                  <a:solidFill>
                    <a:prstClr val="white"/>
                  </a:solidFill>
                  <a:effectLst/>
                  <a:uLnTx/>
                  <a:uFillTx/>
                  <a:latin typeface="+mj-ea"/>
                  <a:ea typeface="+mj-ea"/>
                  <a:cs typeface="Arial" panose="020B0604020202020204" pitchFamily="34" charset="0"/>
                </a:rPr>
                <a:t>XXX</a:t>
              </a:r>
              <a:r>
                <a:rPr kumimoji="0" lang="zh-CN" altLang="en-US" sz="1600" b="1" i="0" u="none" strike="noStrike" kern="1200" cap="none" spc="0" normalizeH="0" baseline="0" noProof="0" dirty="0">
                  <a:ln>
                    <a:noFill/>
                  </a:ln>
                  <a:solidFill>
                    <a:prstClr val="white"/>
                  </a:solidFill>
                  <a:effectLst/>
                  <a:uLnTx/>
                  <a:uFillTx/>
                  <a:latin typeface="+mj-ea"/>
                  <a:ea typeface="+mj-ea"/>
                  <a:cs typeface="Arial" panose="020B0604020202020204" pitchFamily="34" charset="0"/>
                </a:rPr>
                <a:t> </a:t>
              </a:r>
            </a:p>
          </p:txBody>
        </p:sp>
      </p:grpSp>
      <p:grpSp>
        <p:nvGrpSpPr>
          <p:cNvPr id="14" name="组合 13">
            <a:extLst>
              <a:ext uri="{FF2B5EF4-FFF2-40B4-BE49-F238E27FC236}">
                <a16:creationId xmlns:a16="http://schemas.microsoft.com/office/drawing/2014/main" id="{D8747FA7-0C97-47F6-A6D7-DB857029B583}"/>
              </a:ext>
            </a:extLst>
          </p:cNvPr>
          <p:cNvGrpSpPr/>
          <p:nvPr/>
        </p:nvGrpSpPr>
        <p:grpSpPr>
          <a:xfrm>
            <a:off x="6271354" y="5894664"/>
            <a:ext cx="2377253" cy="380011"/>
            <a:chOff x="5861610" y="5894664"/>
            <a:chExt cx="2377253" cy="380011"/>
          </a:xfrm>
        </p:grpSpPr>
        <p:sp>
          <p:nvSpPr>
            <p:cNvPr id="13" name="矩形: 圆角 12">
              <a:extLst>
                <a:ext uri="{FF2B5EF4-FFF2-40B4-BE49-F238E27FC236}">
                  <a16:creationId xmlns:a16="http://schemas.microsoft.com/office/drawing/2014/main" id="{FF1250E8-1FC8-41CD-871E-2BED548F3A14}"/>
                </a:ext>
              </a:extLst>
            </p:cNvPr>
            <p:cNvSpPr/>
            <p:nvPr/>
          </p:nvSpPr>
          <p:spPr>
            <a:xfrm>
              <a:off x="5861610" y="5894664"/>
              <a:ext cx="2377253" cy="380011"/>
            </a:xfrm>
            <a:prstGeom prst="roundRect">
              <a:avLst>
                <a:gd name="adj" fmla="val 50000"/>
              </a:avLst>
            </a:prstGeom>
            <a:gradFill>
              <a:gsLst>
                <a:gs pos="100000">
                  <a:schemeClr val="accent1"/>
                </a:gs>
                <a:gs pos="0">
                  <a:srgbClr val="C00000"/>
                </a:gs>
              </a:gsLst>
              <a:path path="circle">
                <a:fillToRect l="100000" t="100000"/>
              </a:path>
            </a:gradFill>
            <a:ln>
              <a:noFill/>
            </a:ln>
            <a:effectLst>
              <a:glow rad="63500">
                <a:schemeClr val="bg1">
                  <a:alpha val="64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Light"/>
                <a:cs typeface="+mn-cs"/>
              </a:endParaRPr>
            </a:p>
          </p:txBody>
        </p:sp>
        <p:sp>
          <p:nvSpPr>
            <p:cNvPr id="12" name="文本框 11">
              <a:extLst>
                <a:ext uri="{FF2B5EF4-FFF2-40B4-BE49-F238E27FC236}">
                  <a16:creationId xmlns:a16="http://schemas.microsoft.com/office/drawing/2014/main" id="{7271FD08-ED87-4A7A-BCAE-B14390D413FD}"/>
                </a:ext>
              </a:extLst>
            </p:cNvPr>
            <p:cNvSpPr txBox="1"/>
            <p:nvPr/>
          </p:nvSpPr>
          <p:spPr>
            <a:xfrm>
              <a:off x="6218279" y="5950821"/>
              <a:ext cx="1663917" cy="251992"/>
            </a:xfrm>
            <a:prstGeom prst="rect">
              <a:avLst/>
            </a:prstGeom>
            <a:noFill/>
          </p:spPr>
          <p:txBody>
            <a:bodyPr wrap="none" lIns="0" tIns="0" rIns="0" bIns="0" rtlCol="0">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ea typeface="Microsoft YaHei" panose="020B0503020204020204" pitchFamily="34" charset="-122"/>
                  <a:cs typeface="Arial" panose="020B0604020202020204" pitchFamily="34" charset="0"/>
                </a:rPr>
                <a:t>导师：</a:t>
              </a:r>
              <a:r>
                <a:rPr kumimoji="0" lang="en-US" altLang="zh-CN" sz="1600" b="1" i="0" u="none" strike="noStrike" kern="1200" cap="none" spc="0" normalizeH="0" baseline="0" noProof="0" dirty="0">
                  <a:ln>
                    <a:noFill/>
                  </a:ln>
                  <a:solidFill>
                    <a:prstClr val="white"/>
                  </a:solidFill>
                  <a:effectLst/>
                  <a:uLnTx/>
                  <a:uFillTx/>
                  <a:ea typeface="Microsoft YaHei" panose="020B0503020204020204" pitchFamily="34" charset="-122"/>
                  <a:cs typeface="Arial" panose="020B0604020202020204" pitchFamily="34" charset="0"/>
                </a:rPr>
                <a:t>XXX</a:t>
              </a:r>
              <a:r>
                <a:rPr kumimoji="0" lang="zh-CN" altLang="en-US" sz="1600" b="0" i="0" u="none" strike="noStrike" kern="1200" cap="none" spc="0" normalizeH="0" baseline="0" noProof="0" dirty="0">
                  <a:ln>
                    <a:noFill/>
                  </a:ln>
                  <a:solidFill>
                    <a:prstClr val="white"/>
                  </a:solidFill>
                  <a:effectLst/>
                  <a:uLnTx/>
                  <a:uFillTx/>
                  <a:ea typeface="Microsoft YaHei" panose="020B0503020204020204" pitchFamily="34" charset="-122"/>
                  <a:cs typeface="Arial" panose="020B0604020202020204" pitchFamily="34" charset="0"/>
                </a:rPr>
                <a:t>研究员</a:t>
              </a:r>
            </a:p>
          </p:txBody>
        </p:sp>
      </p:grpSp>
      <p:sp>
        <p:nvSpPr>
          <p:cNvPr id="2" name="文本框 1">
            <a:extLst>
              <a:ext uri="{FF2B5EF4-FFF2-40B4-BE49-F238E27FC236}">
                <a16:creationId xmlns:a16="http://schemas.microsoft.com/office/drawing/2014/main" id="{AA44C392-E4A9-702F-D3E7-039D139E55CC}"/>
              </a:ext>
            </a:extLst>
          </p:cNvPr>
          <p:cNvSpPr txBox="1"/>
          <p:nvPr/>
        </p:nvSpPr>
        <p:spPr>
          <a:xfrm>
            <a:off x="3543394" y="1565424"/>
            <a:ext cx="4868770" cy="1107996"/>
          </a:xfrm>
          <a:prstGeom prst="rect">
            <a:avLst/>
          </a:prstGeom>
          <a:noFill/>
        </p:spPr>
        <p:txBody>
          <a:bodyPr wrap="square" rtlCol="0">
            <a:spAutoFit/>
          </a:bodyPr>
          <a:lstStyle/>
          <a:p>
            <a:pPr algn="ctr"/>
            <a:r>
              <a:rPr lang="en-US" altLang="zh-CN" sz="6600" dirty="0">
                <a:ln>
                  <a:gradFill>
                    <a:gsLst>
                      <a:gs pos="0">
                        <a:schemeClr val="accent1"/>
                      </a:gs>
                      <a:gs pos="100000">
                        <a:schemeClr val="accent1">
                          <a:alpha val="0"/>
                        </a:schemeClr>
                      </a:gs>
                    </a:gsLst>
                    <a:lin ang="5400000" scaled="1"/>
                  </a:gradFill>
                </a:ln>
                <a:noFill/>
              </a:rPr>
              <a:t>THANKS</a:t>
            </a:r>
            <a:endParaRPr lang="zh-CN" altLang="en-US" sz="6600" dirty="0">
              <a:ln>
                <a:gradFill>
                  <a:gsLst>
                    <a:gs pos="0">
                      <a:schemeClr val="accent1"/>
                    </a:gs>
                    <a:gs pos="100000">
                      <a:schemeClr val="accent1">
                        <a:alpha val="0"/>
                      </a:schemeClr>
                    </a:gs>
                  </a:gsLst>
                  <a:lin ang="5400000" scaled="1"/>
                </a:gradFill>
              </a:ln>
              <a:noFill/>
            </a:endParaRPr>
          </a:p>
        </p:txBody>
      </p:sp>
    </p:spTree>
    <p:extLst>
      <p:ext uri="{BB962C8B-B14F-4D97-AF65-F5344CB8AC3E}">
        <p14:creationId xmlns:p14="http://schemas.microsoft.com/office/powerpoint/2010/main" val="17215130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89720F8-9718-4EEA-8C09-5D007F1D5B5C}"/>
              </a:ext>
            </a:extLst>
          </p:cNvPr>
          <p:cNvSpPr txBox="1"/>
          <p:nvPr/>
        </p:nvSpPr>
        <p:spPr>
          <a:xfrm>
            <a:off x="644299" y="1205252"/>
            <a:ext cx="470714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10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如何一键切换主题色？</a:t>
            </a:r>
          </a:p>
        </p:txBody>
      </p:sp>
      <p:sp>
        <p:nvSpPr>
          <p:cNvPr id="4" name="文本框 3">
            <a:extLst>
              <a:ext uri="{FF2B5EF4-FFF2-40B4-BE49-F238E27FC236}">
                <a16:creationId xmlns:a16="http://schemas.microsoft.com/office/drawing/2014/main" id="{9AF07CF4-AA43-4C22-87FA-B43328D55CB7}"/>
              </a:ext>
            </a:extLst>
          </p:cNvPr>
          <p:cNvSpPr txBox="1"/>
          <p:nvPr/>
        </p:nvSpPr>
        <p:spPr>
          <a:xfrm>
            <a:off x="658813" y="1862482"/>
            <a:ext cx="5953384" cy="1021433"/>
          </a:xfrm>
          <a:prstGeom prst="rect">
            <a:avLst/>
          </a:prstGeom>
          <a:noFill/>
        </p:spPr>
        <p:txBody>
          <a:bodyPr wrap="square" rtlCol="0">
            <a:spAutoFit/>
          </a:bodyPr>
          <a:lstStyle>
            <a:defPPr>
              <a:defRPr lang="zh-CN"/>
            </a:defPPr>
            <a:lvl1pPr algn="ctr">
              <a:lnSpc>
                <a:spcPct val="110000"/>
              </a:lnSpc>
              <a:defRPr sz="1200">
                <a:solidFill>
                  <a:schemeClr val="accent1">
                    <a:lumMod val="50000"/>
                    <a:alpha val="80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当前模板配色方案</a:t>
            </a:r>
            <a:r>
              <a:rPr kumimoji="0" lang="zh-CN" altLang="en-US" sz="1600" b="0" i="0" u="none" strike="noStrike" kern="1200" cap="none" spc="10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取自</a:t>
            </a:r>
            <a:r>
              <a:rPr kumimoji="0" lang="en-US" altLang="zh-CN" sz="1600" b="0" i="0" u="none" strike="noStrike" kern="1200" cap="none" spc="10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10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学校</a:t>
            </a:r>
            <a:r>
              <a:rPr kumimoji="0" lang="en-US" altLang="zh-CN" sz="1600" b="0" i="0" u="none" strike="noStrike" kern="1200" cap="none" spc="10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LOGO】</a:t>
            </a: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，这套母版支持主题色一键切换，可依据不同场合及喜好快速更改，操作方法如下：</a:t>
            </a:r>
            <a:endPar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7" name="文本框 6">
            <a:extLst>
              <a:ext uri="{FF2B5EF4-FFF2-40B4-BE49-F238E27FC236}">
                <a16:creationId xmlns:a16="http://schemas.microsoft.com/office/drawing/2014/main" id="{09814EF9-7CC6-4A5A-A06E-AC76C5CD5664}"/>
              </a:ext>
            </a:extLst>
          </p:cNvPr>
          <p:cNvSpPr txBox="1"/>
          <p:nvPr/>
        </p:nvSpPr>
        <p:spPr>
          <a:xfrm>
            <a:off x="644299" y="2833057"/>
            <a:ext cx="6954655" cy="1341521"/>
          </a:xfrm>
          <a:prstGeom prst="rect">
            <a:avLst/>
          </a:prstGeom>
          <a:noFill/>
        </p:spPr>
        <p:txBody>
          <a:bodyPr wrap="square" rtlCol="0">
            <a:spAutoFit/>
          </a:bodyPr>
          <a:lstStyle>
            <a:defPPr>
              <a:defRPr lang="zh-CN"/>
            </a:defPPr>
            <a:lvl1pPr algn="ctr">
              <a:lnSpc>
                <a:spcPct val="110000"/>
              </a:lnSpc>
              <a:defRPr sz="1200">
                <a:solidFill>
                  <a:schemeClr val="accent1">
                    <a:lumMod val="50000"/>
                    <a:alpha val="80000"/>
                  </a:schemeClr>
                </a:solidFill>
                <a:latin typeface="微软雅黑" panose="020B0503020204020204" pitchFamily="34" charset="-122"/>
                <a:ea typeface="微软雅黑" panose="020B0503020204020204" pitchFamily="34" charset="-122"/>
              </a:defRPr>
            </a:lvl1pPr>
          </a:lstStyle>
          <a:p>
            <a:pPr marL="342900" marR="0" lvl="0" indent="-342900" algn="l" defTabSz="914400" rtl="0" eaLnBrk="1" fontAlgn="auto" latinLnBrk="0" hangingPunct="1">
              <a:lnSpc>
                <a:spcPct val="130000"/>
              </a:lnSpc>
              <a:spcBef>
                <a:spcPts val="0"/>
              </a:spcBef>
              <a:spcAft>
                <a:spcPts val="0"/>
              </a:spcAft>
              <a:buClr>
                <a:prstClr val="black">
                  <a:lumMod val="50000"/>
                  <a:lumOff val="50000"/>
                </a:prstClr>
              </a:buClr>
              <a:buSzTx/>
              <a:buFont typeface="+mj-ea"/>
              <a:buAutoNum type="circleNumDbPlain"/>
              <a:tabLst/>
              <a:defRPr/>
            </a:pP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设计</a:t>
            </a: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p>
          <a:p>
            <a:pPr marL="342900" marR="0" lvl="0" indent="-342900" algn="l" defTabSz="914400" rtl="0" eaLnBrk="1" fontAlgn="auto" latinLnBrk="0" hangingPunct="1">
              <a:lnSpc>
                <a:spcPct val="130000"/>
              </a:lnSpc>
              <a:spcBef>
                <a:spcPts val="0"/>
              </a:spcBef>
              <a:spcAft>
                <a:spcPts val="0"/>
              </a:spcAft>
              <a:buClr>
                <a:prstClr val="black">
                  <a:lumMod val="50000"/>
                  <a:lumOff val="50000"/>
                </a:prstClr>
              </a:buClr>
              <a:buSzTx/>
              <a:buFont typeface="+mj-ea"/>
              <a:buAutoNum type="circleNumDbPlain"/>
              <a:tabLst/>
              <a:defRPr/>
            </a:pP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变体</a:t>
            </a: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向下的箭头</a:t>
            </a:r>
            <a:endPar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30000"/>
              </a:lnSpc>
              <a:spcBef>
                <a:spcPts val="0"/>
              </a:spcBef>
              <a:spcAft>
                <a:spcPts val="0"/>
              </a:spcAft>
              <a:buClr>
                <a:prstClr val="black">
                  <a:lumMod val="50000"/>
                  <a:lumOff val="50000"/>
                </a:prstClr>
              </a:buClr>
              <a:buSzTx/>
              <a:buFont typeface="+mj-ea"/>
              <a:buAutoNum type="circleNumDbPlain"/>
              <a:tabLst/>
              <a:defRPr/>
            </a:pP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颜色</a:t>
            </a: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选择相应配色即可</a:t>
            </a:r>
            <a:endPar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30000"/>
              </a:lnSpc>
              <a:spcBef>
                <a:spcPts val="0"/>
              </a:spcBef>
              <a:spcAft>
                <a:spcPts val="0"/>
              </a:spcAft>
              <a:buClr>
                <a:prstClr val="black">
                  <a:lumMod val="50000"/>
                  <a:lumOff val="50000"/>
                </a:prstClr>
              </a:buClr>
              <a:buSzTx/>
              <a:buFont typeface="+mj-ea"/>
              <a:buAutoNum type="circleNumDbPlain"/>
              <a:tabLst/>
              <a:defRPr/>
            </a:pP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也可以在自定义颜色处自主设计配色方案</a:t>
            </a:r>
            <a:endPar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5" name="文本框 14">
            <a:extLst>
              <a:ext uri="{FF2B5EF4-FFF2-40B4-BE49-F238E27FC236}">
                <a16:creationId xmlns:a16="http://schemas.microsoft.com/office/drawing/2014/main" id="{7E4EFCCE-0E2B-41FE-AE1B-31FA4D72433B}"/>
              </a:ext>
            </a:extLst>
          </p:cNvPr>
          <p:cNvSpPr txBox="1"/>
          <p:nvPr/>
        </p:nvSpPr>
        <p:spPr>
          <a:xfrm>
            <a:off x="644299" y="615835"/>
            <a:ext cx="470714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100" normalizeH="0" baseline="0" noProof="0" dirty="0">
                <a:ln>
                  <a:noFill/>
                </a:ln>
                <a:gradFill>
                  <a:gsLst>
                    <a:gs pos="0">
                      <a:schemeClr val="accent1"/>
                    </a:gs>
                    <a:gs pos="100000">
                      <a:schemeClr val="accent2"/>
                    </a:gs>
                  </a:gsLst>
                  <a:lin ang="5400000" scaled="1"/>
                </a:gradFill>
                <a:effectLst/>
                <a:uLnTx/>
                <a:uFillTx/>
                <a:latin typeface="微软雅黑"/>
                <a:ea typeface="微软雅黑"/>
                <a:cs typeface="+mn-cs"/>
              </a:rPr>
              <a:t>01</a:t>
            </a:r>
            <a:endParaRPr kumimoji="0" lang="zh-CN" altLang="en-US" sz="5400" b="1" i="0" u="none" strike="noStrike" kern="1200" cap="none" spc="100" normalizeH="0" baseline="0" noProof="0" dirty="0">
              <a:ln>
                <a:noFill/>
              </a:ln>
              <a:gradFill>
                <a:gsLst>
                  <a:gs pos="0">
                    <a:schemeClr val="accent1"/>
                  </a:gs>
                  <a:gs pos="100000">
                    <a:schemeClr val="accent2"/>
                  </a:gs>
                </a:gsLst>
                <a:lin ang="5400000" scaled="1"/>
              </a:gradFill>
              <a:effectLst/>
              <a:uLnTx/>
              <a:uFillTx/>
              <a:latin typeface="微软雅黑"/>
              <a:ea typeface="微软雅黑"/>
              <a:cs typeface="+mn-cs"/>
            </a:endParaRPr>
          </a:p>
        </p:txBody>
      </p:sp>
      <p:pic>
        <p:nvPicPr>
          <p:cNvPr id="5" name="图片 4">
            <a:extLst>
              <a:ext uri="{FF2B5EF4-FFF2-40B4-BE49-F238E27FC236}">
                <a16:creationId xmlns:a16="http://schemas.microsoft.com/office/drawing/2014/main" id="{4EFBD353-49B4-1C15-0419-9BF491D6800A}"/>
              </a:ext>
            </a:extLst>
          </p:cNvPr>
          <p:cNvPicPr>
            <a:picLocks/>
          </p:cNvPicPr>
          <p:nvPr/>
        </p:nvPicPr>
        <p:blipFill>
          <a:blip r:embed="rId3"/>
          <a:stretch>
            <a:fillRect/>
          </a:stretch>
        </p:blipFill>
        <p:spPr>
          <a:xfrm>
            <a:off x="7669424" y="1889778"/>
            <a:ext cx="3897990" cy="4170157"/>
          </a:xfrm>
          <a:prstGeom prst="rect">
            <a:avLst/>
          </a:prstGeom>
        </p:spPr>
      </p:pic>
      <p:pic>
        <p:nvPicPr>
          <p:cNvPr id="11" name="图片 10">
            <a:extLst>
              <a:ext uri="{FF2B5EF4-FFF2-40B4-BE49-F238E27FC236}">
                <a16:creationId xmlns:a16="http://schemas.microsoft.com/office/drawing/2014/main" id="{20DFD282-F137-F99C-7642-8C627AB5A87C}"/>
              </a:ext>
            </a:extLst>
          </p:cNvPr>
          <p:cNvPicPr>
            <a:picLocks/>
          </p:cNvPicPr>
          <p:nvPr/>
        </p:nvPicPr>
        <p:blipFill>
          <a:blip r:embed="rId4"/>
          <a:stretch>
            <a:fillRect/>
          </a:stretch>
        </p:blipFill>
        <p:spPr>
          <a:xfrm>
            <a:off x="658813" y="4821212"/>
            <a:ext cx="6791298" cy="1228477"/>
          </a:xfrm>
          <a:prstGeom prst="rect">
            <a:avLst/>
          </a:prstGeom>
        </p:spPr>
      </p:pic>
    </p:spTree>
    <p:extLst>
      <p:ext uri="{BB962C8B-B14F-4D97-AF65-F5344CB8AC3E}">
        <p14:creationId xmlns:p14="http://schemas.microsoft.com/office/powerpoint/2010/main" val="19489839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965E4C7-A7AA-4BDF-97AF-66608A757A7F}"/>
              </a:ext>
            </a:extLst>
          </p:cNvPr>
          <p:cNvSpPr txBox="1"/>
          <p:nvPr/>
        </p:nvSpPr>
        <p:spPr>
          <a:xfrm>
            <a:off x="644299" y="879851"/>
            <a:ext cx="4707144" cy="92333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5400" b="1" i="0" u="none" strike="noStrike" cap="none" spc="100" normalizeH="0" baseline="0">
                <a:ln>
                  <a:noFill/>
                </a:ln>
                <a:gradFill>
                  <a:gsLst>
                    <a:gs pos="0">
                      <a:schemeClr val="accent1"/>
                    </a:gs>
                    <a:gs pos="100000">
                      <a:schemeClr val="accent2"/>
                    </a:gs>
                  </a:gsLst>
                  <a:lin ang="5400000" scaled="1"/>
                </a:gradFill>
                <a:effectLst/>
                <a:uLnTx/>
                <a:uFillTx/>
                <a:latin typeface="微软雅黑"/>
                <a:ea typeface="微软雅黑"/>
              </a:defRPr>
            </a:lvl1pPr>
          </a:lstStyle>
          <a:p>
            <a:r>
              <a:rPr lang="en-US" altLang="zh-CN"/>
              <a:t>02</a:t>
            </a:r>
            <a:endParaRPr lang="zh-CN" altLang="en-US" dirty="0"/>
          </a:p>
        </p:txBody>
      </p:sp>
      <p:sp>
        <p:nvSpPr>
          <p:cNvPr id="12" name="文本框 11">
            <a:extLst>
              <a:ext uri="{FF2B5EF4-FFF2-40B4-BE49-F238E27FC236}">
                <a16:creationId xmlns:a16="http://schemas.microsoft.com/office/drawing/2014/main" id="{6088AE88-A507-451A-8711-8A693E73D438}"/>
              </a:ext>
            </a:extLst>
          </p:cNvPr>
          <p:cNvSpPr txBox="1"/>
          <p:nvPr/>
        </p:nvSpPr>
        <p:spPr>
          <a:xfrm>
            <a:off x="604543" y="1482857"/>
            <a:ext cx="5955284" cy="646331"/>
          </a:xfrm>
          <a:prstGeom prst="rect">
            <a:avLst/>
          </a:prstGeom>
          <a:noFill/>
        </p:spPr>
        <p:txBody>
          <a:bodyPr wrap="square" rtlCol="0">
            <a:spAutoFit/>
          </a:bodyPr>
          <a:lstStyle>
            <a:defPPr>
              <a:defRPr lang="zh-CN"/>
            </a:defPPr>
            <a:lvl1pPr>
              <a:defRPr sz="3600" b="1" spc="1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10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如何快速快替换</a:t>
            </a:r>
            <a:r>
              <a:rPr kumimoji="0" lang="en-US" altLang="zh-CN" sz="3600" b="0" i="0" u="none" strike="noStrike" kern="1200" cap="none" spc="10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PPT</a:t>
            </a:r>
            <a:r>
              <a:rPr kumimoji="0" lang="zh-CN" altLang="en-US" sz="3600" b="0" i="0" u="none" strike="noStrike" kern="1200" cap="none" spc="10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字体？</a:t>
            </a:r>
          </a:p>
        </p:txBody>
      </p:sp>
      <p:sp>
        <p:nvSpPr>
          <p:cNvPr id="13" name="文本框 12">
            <a:extLst>
              <a:ext uri="{FF2B5EF4-FFF2-40B4-BE49-F238E27FC236}">
                <a16:creationId xmlns:a16="http://schemas.microsoft.com/office/drawing/2014/main" id="{6571CE81-2491-4123-852B-BF7E0B731E33}"/>
              </a:ext>
            </a:extLst>
          </p:cNvPr>
          <p:cNvSpPr txBox="1"/>
          <p:nvPr/>
        </p:nvSpPr>
        <p:spPr>
          <a:xfrm>
            <a:off x="658813" y="2273145"/>
            <a:ext cx="4811108" cy="1661609"/>
          </a:xfrm>
          <a:prstGeom prst="rect">
            <a:avLst/>
          </a:prstGeom>
          <a:noFill/>
        </p:spPr>
        <p:txBody>
          <a:bodyPr wrap="square" rtlCol="0">
            <a:spAutoFit/>
          </a:bodyPr>
          <a:lstStyle>
            <a:defPPr>
              <a:defRPr lang="zh-CN"/>
            </a:defPPr>
            <a:lvl1pPr algn="ctr">
              <a:lnSpc>
                <a:spcPct val="110000"/>
              </a:lnSpc>
              <a:defRPr sz="1200">
                <a:solidFill>
                  <a:schemeClr val="accent1">
                    <a:lumMod val="50000"/>
                    <a:alpha val="80000"/>
                  </a:schemeClr>
                </a:solidFill>
                <a:latin typeface="微软雅黑" panose="020B0503020204020204" pitchFamily="34" charset="-122"/>
                <a:ea typeface="微软雅黑" panose="020B0503020204020204" pitchFamily="34" charset="-122"/>
              </a:defRPr>
            </a:lvl1pPr>
          </a:lstStyle>
          <a:p>
            <a:pPr marL="342900" marR="0" lvl="0" indent="-342900" algn="l" defTabSz="914400" rtl="0" eaLnBrk="1" fontAlgn="auto" latinLnBrk="0" hangingPunct="1">
              <a:lnSpc>
                <a:spcPct val="130000"/>
              </a:lnSpc>
              <a:spcBef>
                <a:spcPts val="0"/>
              </a:spcBef>
              <a:spcAft>
                <a:spcPts val="0"/>
              </a:spcAft>
              <a:buClr>
                <a:prstClr val="white">
                  <a:lumMod val="75000"/>
                </a:prstClr>
              </a:buClr>
              <a:buSzTx/>
              <a:buFont typeface="+mj-ea"/>
              <a:buAutoNum type="circleNumDbPlain"/>
              <a:tabLst/>
              <a:defRPr/>
            </a:pP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开始</a:t>
            </a: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p>
          <a:p>
            <a:pPr marL="342900" marR="0" lvl="0" indent="-342900" algn="l" defTabSz="914400" rtl="0" eaLnBrk="1" fontAlgn="auto" latinLnBrk="0" hangingPunct="1">
              <a:lnSpc>
                <a:spcPct val="130000"/>
              </a:lnSpc>
              <a:spcBef>
                <a:spcPts val="0"/>
              </a:spcBef>
              <a:spcAft>
                <a:spcPts val="0"/>
              </a:spcAft>
              <a:buClr>
                <a:prstClr val="white">
                  <a:lumMod val="75000"/>
                </a:prstClr>
              </a:buClr>
              <a:buSzTx/>
              <a:buFont typeface="+mj-ea"/>
              <a:buAutoNum type="circleNumDbPlain"/>
              <a:tabLst/>
              <a:defRPr/>
            </a:pP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替换</a:t>
            </a: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p>
          <a:p>
            <a:pPr marL="342900" marR="0" lvl="0" indent="-342900" algn="l" defTabSz="914400" rtl="0" eaLnBrk="1" fontAlgn="auto" latinLnBrk="0" hangingPunct="1">
              <a:lnSpc>
                <a:spcPct val="130000"/>
              </a:lnSpc>
              <a:spcBef>
                <a:spcPts val="0"/>
              </a:spcBef>
              <a:spcAft>
                <a:spcPts val="0"/>
              </a:spcAft>
              <a:buClr>
                <a:prstClr val="white">
                  <a:lumMod val="75000"/>
                </a:prstClr>
              </a:buClr>
              <a:buSzTx/>
              <a:buFont typeface="+mj-ea"/>
              <a:buAutoNum type="circleNumDbPlain"/>
              <a:tabLst/>
              <a:defRPr/>
            </a:pP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替换字体</a:t>
            </a: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p>
          <a:p>
            <a:pPr marL="342900" marR="0" lvl="0" indent="-342900" algn="l" defTabSz="914400" rtl="0" eaLnBrk="1" fontAlgn="auto" latinLnBrk="0" hangingPunct="1">
              <a:lnSpc>
                <a:spcPct val="130000"/>
              </a:lnSpc>
              <a:spcBef>
                <a:spcPts val="0"/>
              </a:spcBef>
              <a:spcAft>
                <a:spcPts val="0"/>
              </a:spcAft>
              <a:buClr>
                <a:prstClr val="white">
                  <a:lumMod val="75000"/>
                </a:prstClr>
              </a:buClr>
              <a:buSzTx/>
              <a:buFont typeface="+mj-ea"/>
              <a:buAutoNum type="circleNumDbPlain"/>
              <a:tabLst/>
              <a:defRPr/>
            </a:pP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选择需要替换的字体</a:t>
            </a:r>
            <a:endPar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30000"/>
              </a:lnSpc>
              <a:spcBef>
                <a:spcPts val="0"/>
              </a:spcBef>
              <a:spcAft>
                <a:spcPts val="0"/>
              </a:spcAft>
              <a:buClr>
                <a:prstClr val="white">
                  <a:lumMod val="75000"/>
                </a:prstClr>
              </a:buClr>
              <a:buSzTx/>
              <a:buFont typeface="+mj-ea"/>
              <a:buAutoNum type="circleNumDbPlain"/>
              <a:tabLst/>
              <a:defRPr/>
            </a:pP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a:t>
            </a: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替换</a:t>
            </a: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p>
        </p:txBody>
      </p:sp>
      <p:pic>
        <p:nvPicPr>
          <p:cNvPr id="4" name="图片 3">
            <a:extLst>
              <a:ext uri="{FF2B5EF4-FFF2-40B4-BE49-F238E27FC236}">
                <a16:creationId xmlns:a16="http://schemas.microsoft.com/office/drawing/2014/main" id="{01C0D691-3AF6-A5DF-75C5-17AE2980F5AC}"/>
              </a:ext>
            </a:extLst>
          </p:cNvPr>
          <p:cNvPicPr>
            <a:picLocks/>
          </p:cNvPicPr>
          <p:nvPr/>
        </p:nvPicPr>
        <p:blipFill>
          <a:blip r:embed="rId3"/>
          <a:stretch>
            <a:fillRect/>
          </a:stretch>
        </p:blipFill>
        <p:spPr>
          <a:xfrm>
            <a:off x="763568" y="4065985"/>
            <a:ext cx="5685039" cy="1588558"/>
          </a:xfrm>
          <a:prstGeom prst="rect">
            <a:avLst/>
          </a:prstGeom>
        </p:spPr>
      </p:pic>
      <p:pic>
        <p:nvPicPr>
          <p:cNvPr id="6" name="图片 5">
            <a:extLst>
              <a:ext uri="{FF2B5EF4-FFF2-40B4-BE49-F238E27FC236}">
                <a16:creationId xmlns:a16="http://schemas.microsoft.com/office/drawing/2014/main" id="{70B059DE-2FD8-65CD-EA9B-B080ECF7BF0A}"/>
              </a:ext>
            </a:extLst>
          </p:cNvPr>
          <p:cNvPicPr>
            <a:picLocks/>
          </p:cNvPicPr>
          <p:nvPr/>
        </p:nvPicPr>
        <p:blipFill>
          <a:blip r:embed="rId4"/>
          <a:stretch>
            <a:fillRect/>
          </a:stretch>
        </p:blipFill>
        <p:spPr>
          <a:xfrm>
            <a:off x="7120473" y="1570348"/>
            <a:ext cx="4381367" cy="4482223"/>
          </a:xfrm>
          <a:prstGeom prst="rect">
            <a:avLst/>
          </a:prstGeom>
        </p:spPr>
      </p:pic>
    </p:spTree>
    <p:extLst>
      <p:ext uri="{BB962C8B-B14F-4D97-AF65-F5344CB8AC3E}">
        <p14:creationId xmlns:p14="http://schemas.microsoft.com/office/powerpoint/2010/main" val="33007992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965E4C7-A7AA-4BDF-97AF-66608A757A7F}"/>
              </a:ext>
            </a:extLst>
          </p:cNvPr>
          <p:cNvSpPr txBox="1"/>
          <p:nvPr/>
        </p:nvSpPr>
        <p:spPr>
          <a:xfrm>
            <a:off x="644299" y="879851"/>
            <a:ext cx="2142444" cy="92333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5400" b="1" i="0" u="none" strike="noStrike" cap="none" spc="100" normalizeH="0" baseline="0">
                <a:ln>
                  <a:noFill/>
                </a:ln>
                <a:gradFill>
                  <a:gsLst>
                    <a:gs pos="0">
                      <a:schemeClr val="accent1"/>
                    </a:gs>
                    <a:gs pos="100000">
                      <a:schemeClr val="accent2"/>
                    </a:gs>
                  </a:gsLst>
                  <a:lin ang="5400000" scaled="1"/>
                </a:gradFill>
                <a:effectLst/>
                <a:uLnTx/>
                <a:uFillTx/>
                <a:latin typeface="微软雅黑"/>
                <a:ea typeface="微软雅黑"/>
              </a:defRPr>
            </a:lvl1pPr>
          </a:lstStyle>
          <a:p>
            <a:r>
              <a:rPr lang="en-US" altLang="zh-CN"/>
              <a:t>03</a:t>
            </a:r>
            <a:endParaRPr lang="zh-CN" altLang="en-US" dirty="0"/>
          </a:p>
        </p:txBody>
      </p:sp>
      <p:sp>
        <p:nvSpPr>
          <p:cNvPr id="12" name="文本框 11">
            <a:extLst>
              <a:ext uri="{FF2B5EF4-FFF2-40B4-BE49-F238E27FC236}">
                <a16:creationId xmlns:a16="http://schemas.microsoft.com/office/drawing/2014/main" id="{6088AE88-A507-451A-8711-8A693E73D438}"/>
              </a:ext>
            </a:extLst>
          </p:cNvPr>
          <p:cNvSpPr txBox="1"/>
          <p:nvPr/>
        </p:nvSpPr>
        <p:spPr>
          <a:xfrm>
            <a:off x="604543" y="1482857"/>
            <a:ext cx="5955284" cy="646331"/>
          </a:xfrm>
          <a:prstGeom prst="rect">
            <a:avLst/>
          </a:prstGeom>
          <a:noFill/>
        </p:spPr>
        <p:txBody>
          <a:bodyPr wrap="square" rtlCol="0">
            <a:spAutoFit/>
          </a:bodyPr>
          <a:lstStyle>
            <a:defPPr>
              <a:defRPr lang="zh-CN"/>
            </a:defPPr>
            <a:lvl1pPr>
              <a:defRPr sz="3600" b="1" spc="1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10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如何修改图片颜色？</a:t>
            </a:r>
          </a:p>
        </p:txBody>
      </p:sp>
      <p:sp>
        <p:nvSpPr>
          <p:cNvPr id="13" name="文本框 12">
            <a:extLst>
              <a:ext uri="{FF2B5EF4-FFF2-40B4-BE49-F238E27FC236}">
                <a16:creationId xmlns:a16="http://schemas.microsoft.com/office/drawing/2014/main" id="{6571CE81-2491-4123-852B-BF7E0B731E33}"/>
              </a:ext>
            </a:extLst>
          </p:cNvPr>
          <p:cNvSpPr txBox="1"/>
          <p:nvPr/>
        </p:nvSpPr>
        <p:spPr>
          <a:xfrm>
            <a:off x="644299" y="2144390"/>
            <a:ext cx="4811108" cy="1026628"/>
          </a:xfrm>
          <a:prstGeom prst="rect">
            <a:avLst/>
          </a:prstGeom>
          <a:noFill/>
        </p:spPr>
        <p:txBody>
          <a:bodyPr wrap="square" rtlCol="0">
            <a:spAutoFit/>
          </a:bodyPr>
          <a:lstStyle>
            <a:defPPr>
              <a:defRPr lang="zh-CN"/>
            </a:defPPr>
            <a:lvl1pPr algn="ctr">
              <a:lnSpc>
                <a:spcPct val="110000"/>
              </a:lnSpc>
              <a:defRPr sz="1200">
                <a:solidFill>
                  <a:schemeClr val="accent1">
                    <a:lumMod val="50000"/>
                    <a:alpha val="80000"/>
                  </a:schemeClr>
                </a:solidFill>
                <a:latin typeface="微软雅黑" panose="020B0503020204020204" pitchFamily="34" charset="-122"/>
                <a:ea typeface="微软雅黑" panose="020B0503020204020204" pitchFamily="34" charset="-122"/>
              </a:defRPr>
            </a:lvl1pPr>
          </a:lstStyle>
          <a:p>
            <a:pPr marL="342900" marR="0" lvl="0" indent="-342900" algn="l" defTabSz="914400" rtl="0" eaLnBrk="1" fontAlgn="auto" latinLnBrk="0" hangingPunct="1">
              <a:lnSpc>
                <a:spcPct val="130000"/>
              </a:lnSpc>
              <a:spcBef>
                <a:spcPts val="0"/>
              </a:spcBef>
              <a:spcAft>
                <a:spcPts val="0"/>
              </a:spcAft>
              <a:buClr>
                <a:prstClr val="white">
                  <a:lumMod val="75000"/>
                </a:prstClr>
              </a:buClr>
              <a:buSzTx/>
              <a:buFont typeface="+mj-ea"/>
              <a:buAutoNum type="circleNumDbPlain"/>
              <a:tabLst/>
              <a:defRPr/>
            </a:pP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图片格式</a:t>
            </a: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p>
          <a:p>
            <a:pPr marL="342900" marR="0" lvl="0" indent="-342900" algn="l" defTabSz="914400" rtl="0" eaLnBrk="1" fontAlgn="auto" latinLnBrk="0" hangingPunct="1">
              <a:lnSpc>
                <a:spcPct val="130000"/>
              </a:lnSpc>
              <a:spcBef>
                <a:spcPts val="0"/>
              </a:spcBef>
              <a:spcAft>
                <a:spcPts val="0"/>
              </a:spcAft>
              <a:buClr>
                <a:prstClr val="white">
                  <a:lumMod val="75000"/>
                </a:prstClr>
              </a:buClr>
              <a:buSzTx/>
              <a:buFont typeface="+mj-ea"/>
              <a:buAutoNum type="circleNumDbPlain"/>
              <a:tabLst/>
              <a:defRPr/>
            </a:pP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颜色</a:t>
            </a: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p>
          <a:p>
            <a:pPr marL="342900" marR="0" lvl="0" indent="-342900" algn="l" defTabSz="914400" rtl="0" eaLnBrk="1" fontAlgn="auto" latinLnBrk="0" hangingPunct="1">
              <a:lnSpc>
                <a:spcPct val="130000"/>
              </a:lnSpc>
              <a:spcBef>
                <a:spcPts val="0"/>
              </a:spcBef>
              <a:spcAft>
                <a:spcPts val="0"/>
              </a:spcAft>
              <a:buClr>
                <a:prstClr val="white">
                  <a:lumMod val="75000"/>
                </a:prstClr>
              </a:buClr>
              <a:buSzTx/>
              <a:buFont typeface="+mj-ea"/>
              <a:buAutoNum type="circleNumDbPlain"/>
              <a:tabLst/>
              <a:defRPr/>
            </a:pP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重新着色</a:t>
            </a: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p>
        </p:txBody>
      </p:sp>
      <p:pic>
        <p:nvPicPr>
          <p:cNvPr id="8" name="图片 7">
            <a:extLst>
              <a:ext uri="{FF2B5EF4-FFF2-40B4-BE49-F238E27FC236}">
                <a16:creationId xmlns:a16="http://schemas.microsoft.com/office/drawing/2014/main" id="{342B16AA-8ACD-96F0-4879-3FFABA985883}"/>
              </a:ext>
            </a:extLst>
          </p:cNvPr>
          <p:cNvPicPr>
            <a:picLocks/>
          </p:cNvPicPr>
          <p:nvPr/>
        </p:nvPicPr>
        <p:blipFill>
          <a:blip r:embed="rId7"/>
          <a:stretch>
            <a:fillRect/>
          </a:stretch>
        </p:blipFill>
        <p:spPr>
          <a:xfrm>
            <a:off x="6404610" y="1341516"/>
            <a:ext cx="5437188" cy="3470546"/>
          </a:xfrm>
          <a:prstGeom prst="rect">
            <a:avLst/>
          </a:prstGeom>
        </p:spPr>
      </p:pic>
      <p:pic>
        <p:nvPicPr>
          <p:cNvPr id="2" name="图片 1">
            <a:extLst>
              <a:ext uri="{FF2B5EF4-FFF2-40B4-BE49-F238E27FC236}">
                <a16:creationId xmlns:a16="http://schemas.microsoft.com/office/drawing/2014/main" id="{F1C08932-89CA-9381-B9D2-C919F2EDFCFF}"/>
              </a:ext>
            </a:extLst>
          </p:cNvPr>
          <p:cNvPicPr>
            <a:picLocks noChangeAspect="1"/>
          </p:cNvPicPr>
          <p:nvPr>
            <p:custDataLst>
              <p:tags r:id="rId1"/>
            </p:custDataLst>
          </p:nvPr>
        </p:nvPicPr>
        <p:blipFill>
          <a:blip r:embed="rId8"/>
          <a:stretch>
            <a:fillRect/>
          </a:stretch>
        </p:blipFill>
        <p:spPr>
          <a:xfrm>
            <a:off x="2532034" y="2871528"/>
            <a:ext cx="1437287" cy="1503453"/>
          </a:xfrm>
          <a:prstGeom prst="rect">
            <a:avLst/>
          </a:prstGeom>
          <a:effectLst/>
        </p:spPr>
      </p:pic>
      <p:pic>
        <p:nvPicPr>
          <p:cNvPr id="10" name="图片 9">
            <a:extLst>
              <a:ext uri="{FF2B5EF4-FFF2-40B4-BE49-F238E27FC236}">
                <a16:creationId xmlns:a16="http://schemas.microsoft.com/office/drawing/2014/main" id="{A471B0A8-EF34-D5D7-704F-0A42AE3831C1}"/>
              </a:ext>
            </a:extLst>
          </p:cNvPr>
          <p:cNvPicPr>
            <a:picLocks noChangeAspect="1"/>
          </p:cNvPicPr>
          <p:nvPr>
            <p:custDataLst>
              <p:tags r:id="rId2"/>
            </p:custDataLst>
          </p:nvPr>
        </p:nvPicPr>
        <p:blipFill>
          <a:blip r:embed="rId8">
            <a:duotone>
              <a:schemeClr val="accent3">
                <a:shade val="45000"/>
                <a:satMod val="135000"/>
              </a:schemeClr>
              <a:prstClr val="white"/>
            </a:duotone>
          </a:blip>
          <a:stretch>
            <a:fillRect/>
          </a:stretch>
        </p:blipFill>
        <p:spPr>
          <a:xfrm>
            <a:off x="4018120" y="2871528"/>
            <a:ext cx="1437287" cy="1503453"/>
          </a:xfrm>
          <a:prstGeom prst="rect">
            <a:avLst/>
          </a:prstGeom>
          <a:effectLst/>
        </p:spPr>
      </p:pic>
      <p:pic>
        <p:nvPicPr>
          <p:cNvPr id="11" name="图片 10">
            <a:extLst>
              <a:ext uri="{FF2B5EF4-FFF2-40B4-BE49-F238E27FC236}">
                <a16:creationId xmlns:a16="http://schemas.microsoft.com/office/drawing/2014/main" id="{22CCE8BD-5AF1-F32A-F951-47CCFF11FA8A}"/>
              </a:ext>
            </a:extLst>
          </p:cNvPr>
          <p:cNvPicPr>
            <a:picLocks noChangeAspect="1"/>
          </p:cNvPicPr>
          <p:nvPr>
            <p:custDataLst>
              <p:tags r:id="rId3"/>
            </p:custDataLst>
          </p:nvPr>
        </p:nvPicPr>
        <p:blipFill>
          <a:blip r:embed="rId8">
            <a:duotone>
              <a:schemeClr val="accent2">
                <a:shade val="45000"/>
                <a:satMod val="135000"/>
              </a:schemeClr>
              <a:prstClr val="white"/>
            </a:duotone>
          </a:blip>
          <a:stretch>
            <a:fillRect/>
          </a:stretch>
        </p:blipFill>
        <p:spPr>
          <a:xfrm>
            <a:off x="2532034" y="4519929"/>
            <a:ext cx="1437287" cy="1503453"/>
          </a:xfrm>
          <a:prstGeom prst="rect">
            <a:avLst/>
          </a:prstGeom>
          <a:effectLst/>
        </p:spPr>
      </p:pic>
      <p:pic>
        <p:nvPicPr>
          <p:cNvPr id="14" name="图片 13">
            <a:extLst>
              <a:ext uri="{FF2B5EF4-FFF2-40B4-BE49-F238E27FC236}">
                <a16:creationId xmlns:a16="http://schemas.microsoft.com/office/drawing/2014/main" id="{1664161C-27FA-060A-28E7-898E633D24C4}"/>
              </a:ext>
            </a:extLst>
          </p:cNvPr>
          <p:cNvPicPr>
            <a:picLocks noChangeAspect="1"/>
          </p:cNvPicPr>
          <p:nvPr>
            <p:custDataLst>
              <p:tags r:id="rId4"/>
            </p:custDataLst>
          </p:nvPr>
        </p:nvPicPr>
        <p:blipFill>
          <a:blip r:embed="rId8">
            <a:duotone>
              <a:schemeClr val="accent6">
                <a:shade val="45000"/>
                <a:satMod val="135000"/>
              </a:schemeClr>
              <a:prstClr val="white"/>
            </a:duotone>
          </a:blip>
          <a:stretch>
            <a:fillRect/>
          </a:stretch>
        </p:blipFill>
        <p:spPr>
          <a:xfrm>
            <a:off x="4018120" y="4519929"/>
            <a:ext cx="1437287" cy="1503453"/>
          </a:xfrm>
          <a:prstGeom prst="rect">
            <a:avLst/>
          </a:prstGeom>
          <a:effectLst/>
        </p:spPr>
      </p:pic>
    </p:spTree>
    <p:extLst>
      <p:ext uri="{BB962C8B-B14F-4D97-AF65-F5344CB8AC3E}">
        <p14:creationId xmlns:p14="http://schemas.microsoft.com/office/powerpoint/2010/main" val="16120260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965E4C7-A7AA-4BDF-97AF-66608A757A7F}"/>
              </a:ext>
            </a:extLst>
          </p:cNvPr>
          <p:cNvSpPr txBox="1"/>
          <p:nvPr/>
        </p:nvSpPr>
        <p:spPr>
          <a:xfrm>
            <a:off x="644299" y="879851"/>
            <a:ext cx="2142444" cy="92333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5400" b="1" i="0" u="none" strike="noStrike" cap="none" spc="100" normalizeH="0" baseline="0">
                <a:ln>
                  <a:noFill/>
                </a:ln>
                <a:gradFill>
                  <a:gsLst>
                    <a:gs pos="0">
                      <a:schemeClr val="accent1"/>
                    </a:gs>
                    <a:gs pos="100000">
                      <a:schemeClr val="accent2"/>
                    </a:gs>
                  </a:gsLst>
                  <a:lin ang="5400000" scaled="1"/>
                </a:gradFill>
                <a:effectLst/>
                <a:uLnTx/>
                <a:uFillTx/>
                <a:latin typeface="微软雅黑"/>
                <a:ea typeface="微软雅黑"/>
              </a:defRPr>
            </a:lvl1pPr>
          </a:lstStyle>
          <a:p>
            <a:r>
              <a:rPr lang="en-US" altLang="zh-CN"/>
              <a:t>04</a:t>
            </a:r>
            <a:endParaRPr lang="zh-CN" altLang="en-US" dirty="0"/>
          </a:p>
        </p:txBody>
      </p:sp>
      <p:sp>
        <p:nvSpPr>
          <p:cNvPr id="12" name="文本框 11">
            <a:extLst>
              <a:ext uri="{FF2B5EF4-FFF2-40B4-BE49-F238E27FC236}">
                <a16:creationId xmlns:a16="http://schemas.microsoft.com/office/drawing/2014/main" id="{6088AE88-A507-451A-8711-8A693E73D438}"/>
              </a:ext>
            </a:extLst>
          </p:cNvPr>
          <p:cNvSpPr txBox="1"/>
          <p:nvPr/>
        </p:nvSpPr>
        <p:spPr>
          <a:xfrm>
            <a:off x="604543" y="1482857"/>
            <a:ext cx="5955284" cy="646331"/>
          </a:xfrm>
          <a:prstGeom prst="rect">
            <a:avLst/>
          </a:prstGeom>
          <a:noFill/>
        </p:spPr>
        <p:txBody>
          <a:bodyPr wrap="square" rtlCol="0">
            <a:spAutoFit/>
          </a:bodyPr>
          <a:lstStyle>
            <a:defPPr>
              <a:defRPr lang="zh-CN"/>
            </a:defPPr>
            <a:lvl1pPr>
              <a:defRPr sz="3600" b="1" spc="1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10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如何替换</a:t>
            </a:r>
            <a:r>
              <a:rPr kumimoji="0" lang="en-US" altLang="zh-CN" sz="3600" b="0" i="0" u="none" strike="noStrike" kern="1200" cap="none" spc="10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LOGO&amp;</a:t>
            </a:r>
            <a:r>
              <a:rPr kumimoji="0" lang="zh-CN" altLang="en-US" sz="3600" b="0" i="0" u="none" strike="noStrike" kern="1200" cap="none" spc="10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校徽？</a:t>
            </a:r>
            <a:endParaRPr kumimoji="0" lang="en-US" altLang="zh-CN" sz="3600" b="0" i="0" u="none" strike="noStrike" kern="1200" cap="none" spc="10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a:extLst>
              <a:ext uri="{FF2B5EF4-FFF2-40B4-BE49-F238E27FC236}">
                <a16:creationId xmlns:a16="http://schemas.microsoft.com/office/drawing/2014/main" id="{6571CE81-2491-4123-852B-BF7E0B731E33}"/>
              </a:ext>
            </a:extLst>
          </p:cNvPr>
          <p:cNvSpPr txBox="1"/>
          <p:nvPr/>
        </p:nvSpPr>
        <p:spPr>
          <a:xfrm>
            <a:off x="644299" y="2144390"/>
            <a:ext cx="4811108" cy="1346715"/>
          </a:xfrm>
          <a:prstGeom prst="rect">
            <a:avLst/>
          </a:prstGeom>
          <a:noFill/>
        </p:spPr>
        <p:txBody>
          <a:bodyPr wrap="square" rtlCol="0">
            <a:spAutoFit/>
          </a:bodyPr>
          <a:lstStyle>
            <a:defPPr>
              <a:defRPr lang="zh-CN"/>
            </a:defPPr>
            <a:lvl1pPr algn="ctr">
              <a:lnSpc>
                <a:spcPct val="110000"/>
              </a:lnSpc>
              <a:defRPr sz="1200">
                <a:solidFill>
                  <a:schemeClr val="accent1">
                    <a:lumMod val="50000"/>
                    <a:alpha val="80000"/>
                  </a:schemeClr>
                </a:solidFill>
                <a:latin typeface="微软雅黑" panose="020B0503020204020204" pitchFamily="34" charset="-122"/>
                <a:ea typeface="微软雅黑" panose="020B0503020204020204" pitchFamily="34" charset="-122"/>
              </a:defRPr>
            </a:lvl1pPr>
          </a:lstStyle>
          <a:p>
            <a:pPr marL="342900" marR="0" lvl="0" indent="-342900" algn="l" defTabSz="914400" rtl="0" eaLnBrk="1" fontAlgn="auto" latinLnBrk="0" hangingPunct="1">
              <a:lnSpc>
                <a:spcPct val="130000"/>
              </a:lnSpc>
              <a:spcBef>
                <a:spcPts val="0"/>
              </a:spcBef>
              <a:spcAft>
                <a:spcPts val="0"/>
              </a:spcAft>
              <a:buClr>
                <a:prstClr val="white">
                  <a:lumMod val="75000"/>
                </a:prstClr>
              </a:buClr>
              <a:buSzTx/>
              <a:buFont typeface="+mj-ea"/>
              <a:buAutoNum type="circleNumDbPlain"/>
              <a:tabLst/>
              <a:defRPr/>
            </a:pP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视图</a:t>
            </a: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p>
          <a:p>
            <a:pPr marL="342900" marR="0" lvl="0" indent="-342900" algn="l" defTabSz="914400" rtl="0" eaLnBrk="1" fontAlgn="auto" latinLnBrk="0" hangingPunct="1">
              <a:lnSpc>
                <a:spcPct val="130000"/>
              </a:lnSpc>
              <a:spcBef>
                <a:spcPts val="0"/>
              </a:spcBef>
              <a:spcAft>
                <a:spcPts val="0"/>
              </a:spcAft>
              <a:buClr>
                <a:prstClr val="white">
                  <a:lumMod val="75000"/>
                </a:prstClr>
              </a:buClr>
              <a:buSzTx/>
              <a:buFont typeface="+mj-ea"/>
              <a:buAutoNum type="circleNumDbPlain"/>
              <a:tabLst/>
              <a:defRPr/>
            </a:pP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幻灯片母版</a:t>
            </a: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p>
          <a:p>
            <a:pPr marL="342900" marR="0" lvl="0" indent="-342900" algn="l" defTabSz="914400" rtl="0" eaLnBrk="1" fontAlgn="auto" latinLnBrk="0" hangingPunct="1">
              <a:lnSpc>
                <a:spcPct val="130000"/>
              </a:lnSpc>
              <a:spcBef>
                <a:spcPts val="0"/>
              </a:spcBef>
              <a:spcAft>
                <a:spcPts val="0"/>
              </a:spcAft>
              <a:buClr>
                <a:prstClr val="white">
                  <a:lumMod val="75000"/>
                </a:prstClr>
              </a:buClr>
              <a:buSzTx/>
              <a:buFont typeface="+mj-ea"/>
              <a:buAutoNum type="circleNumDbPlain"/>
              <a:tabLst/>
              <a:defRPr/>
            </a:pP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选中左上角的</a:t>
            </a: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LOGO</a:t>
            </a: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示意图</a:t>
            </a: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更改图片</a:t>
            </a:r>
            <a:r>
              <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p>
          <a:p>
            <a:pPr marL="342900" marR="0" lvl="0" indent="-342900" algn="l" defTabSz="914400" rtl="0" eaLnBrk="1" fontAlgn="auto" latinLnBrk="0" hangingPunct="1">
              <a:lnSpc>
                <a:spcPct val="130000"/>
              </a:lnSpc>
              <a:spcBef>
                <a:spcPts val="0"/>
              </a:spcBef>
              <a:spcAft>
                <a:spcPts val="0"/>
              </a:spcAft>
              <a:buClr>
                <a:prstClr val="white">
                  <a:lumMod val="75000"/>
                </a:prstClr>
              </a:buClr>
              <a:buSzTx/>
              <a:buFont typeface="+mj-ea"/>
              <a:buAutoNum type="circleNumDbPlain"/>
              <a:tabLst/>
              <a:defRPr/>
            </a:pPr>
            <a:r>
              <a:rPr kumimoji="0" lang="zh-CN" altLang="en-US"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添加图片</a:t>
            </a:r>
            <a:endParaRPr kumimoji="0" lang="en-US" altLang="zh-CN" sz="1600" b="0" i="0" u="none" strike="noStrike" kern="1200" cap="none" spc="10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5" name="文本框 14">
            <a:extLst>
              <a:ext uri="{FF2B5EF4-FFF2-40B4-BE49-F238E27FC236}">
                <a16:creationId xmlns:a16="http://schemas.microsoft.com/office/drawing/2014/main" id="{1C118704-8475-4D12-9C33-36F1CC1BBAEE}"/>
              </a:ext>
            </a:extLst>
          </p:cNvPr>
          <p:cNvSpPr txBox="1"/>
          <p:nvPr/>
        </p:nvSpPr>
        <p:spPr>
          <a:xfrm>
            <a:off x="644299" y="4866433"/>
            <a:ext cx="4811108" cy="706540"/>
          </a:xfrm>
          <a:prstGeom prst="rect">
            <a:avLst/>
          </a:prstGeom>
          <a:noFill/>
        </p:spPr>
        <p:txBody>
          <a:bodyPr wrap="square" rtlCol="0">
            <a:spAutoFit/>
          </a:bodyPr>
          <a:lstStyle>
            <a:defPPr>
              <a:defRPr lang="zh-CN"/>
            </a:defPPr>
            <a:lvl1pPr algn="ctr">
              <a:lnSpc>
                <a:spcPct val="110000"/>
              </a:lnSpc>
              <a:defRPr sz="1200">
                <a:solidFill>
                  <a:schemeClr val="accent1">
                    <a:lumMod val="50000"/>
                    <a:alpha val="80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30000"/>
              </a:lnSpc>
              <a:spcBef>
                <a:spcPts val="0"/>
              </a:spcBef>
              <a:spcAft>
                <a:spcPts val="0"/>
              </a:spcAft>
              <a:buClr>
                <a:prstClr val="white">
                  <a:lumMod val="75000"/>
                </a:prstClr>
              </a:buClr>
              <a:buSzTx/>
              <a:buFontTx/>
              <a:buNone/>
              <a:tabLst/>
              <a:defRPr/>
            </a:pPr>
            <a:r>
              <a:rPr kumimoji="0" lang="zh-CN" altLang="en-US" sz="1600" b="0" i="0" u="none" strike="noStrike" kern="1200" cap="none" spc="100" normalizeH="0" baseline="0" noProof="0" dirty="0">
                <a:ln>
                  <a:noFill/>
                </a:ln>
                <a:gradFill flip="none" rotWithShape="1">
                  <a:gsLst>
                    <a:gs pos="100000">
                      <a:srgbClr val="003B6A">
                        <a:lumMod val="75000"/>
                      </a:srgbClr>
                    </a:gs>
                    <a:gs pos="0">
                      <a:srgbClr val="003B6A"/>
                    </a:gs>
                  </a:gsLst>
                  <a:lin ang="16200000" scaled="1"/>
                  <a:tileRect/>
                </a:gradFill>
                <a:effectLst/>
                <a:uLnTx/>
                <a:uFillTx/>
                <a:latin typeface="微软雅黑" panose="020B0503020204020204" pitchFamily="34" charset="-122"/>
                <a:ea typeface="微软雅黑" panose="020B0503020204020204" pitchFamily="34" charset="-122"/>
                <a:cs typeface="+mn-cs"/>
              </a:rPr>
              <a:t>也可以在母版中直接删除</a:t>
            </a:r>
            <a:r>
              <a:rPr kumimoji="0" lang="en-US" altLang="zh-CN" sz="1600" b="0" i="0" u="none" strike="noStrike" kern="1200" cap="none" spc="100" normalizeH="0" baseline="0" noProof="0" dirty="0">
                <a:ln>
                  <a:noFill/>
                </a:ln>
                <a:gradFill flip="none" rotWithShape="1">
                  <a:gsLst>
                    <a:gs pos="100000">
                      <a:srgbClr val="003B6A">
                        <a:lumMod val="75000"/>
                      </a:srgbClr>
                    </a:gs>
                    <a:gs pos="0">
                      <a:srgbClr val="003B6A"/>
                    </a:gs>
                  </a:gsLst>
                  <a:lin ang="16200000" scaled="1"/>
                  <a:tileRect/>
                </a:gradFill>
                <a:effectLst/>
                <a:uLnTx/>
                <a:uFillTx/>
                <a:latin typeface="微软雅黑" panose="020B0503020204020204" pitchFamily="34" charset="-122"/>
                <a:ea typeface="微软雅黑" panose="020B0503020204020204" pitchFamily="34" charset="-122"/>
                <a:cs typeface="+mn-cs"/>
              </a:rPr>
              <a:t>logo</a:t>
            </a:r>
            <a:r>
              <a:rPr kumimoji="0" lang="zh-CN" altLang="en-US" sz="1600" b="0" i="0" u="none" strike="noStrike" kern="1200" cap="none" spc="100" normalizeH="0" baseline="0" noProof="0" dirty="0">
                <a:ln>
                  <a:noFill/>
                </a:ln>
                <a:gradFill flip="none" rotWithShape="1">
                  <a:gsLst>
                    <a:gs pos="100000">
                      <a:srgbClr val="003B6A">
                        <a:lumMod val="75000"/>
                      </a:srgbClr>
                    </a:gs>
                    <a:gs pos="0">
                      <a:srgbClr val="003B6A"/>
                    </a:gs>
                  </a:gsLst>
                  <a:lin ang="16200000" scaled="1"/>
                  <a:tileRect/>
                </a:gradFill>
                <a:effectLst/>
                <a:uLnTx/>
                <a:uFillTx/>
                <a:latin typeface="微软雅黑" panose="020B0503020204020204" pitchFamily="34" charset="-122"/>
                <a:ea typeface="微软雅黑" panose="020B0503020204020204" pitchFamily="34" charset="-122"/>
                <a:cs typeface="+mn-cs"/>
              </a:rPr>
              <a:t>图片</a:t>
            </a:r>
            <a:endParaRPr kumimoji="0" lang="en-US" altLang="zh-CN" sz="1600" b="0" i="0" u="none" strike="noStrike" kern="1200" cap="none" spc="100" normalizeH="0" baseline="0" noProof="0" dirty="0">
              <a:ln>
                <a:noFill/>
              </a:ln>
              <a:gradFill flip="none" rotWithShape="1">
                <a:gsLst>
                  <a:gs pos="100000">
                    <a:srgbClr val="003B6A">
                      <a:lumMod val="75000"/>
                    </a:srgbClr>
                  </a:gs>
                  <a:gs pos="0">
                    <a:srgbClr val="003B6A"/>
                  </a:gs>
                </a:gsLst>
                <a:lin ang="16200000" scaled="1"/>
                <a:tileRect/>
              </a:gra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ts val="0"/>
              </a:spcBef>
              <a:spcAft>
                <a:spcPts val="0"/>
              </a:spcAft>
              <a:buClr>
                <a:prstClr val="white">
                  <a:lumMod val="75000"/>
                </a:prstClr>
              </a:buClr>
              <a:buSzTx/>
              <a:buFontTx/>
              <a:buNone/>
              <a:tabLst/>
              <a:defRPr/>
            </a:pPr>
            <a:r>
              <a:rPr kumimoji="0" lang="zh-CN" altLang="en-US" sz="1600" b="0" i="0" u="none" strike="noStrike" kern="1200" cap="none" spc="100" normalizeH="0" baseline="0" noProof="0" dirty="0">
                <a:ln>
                  <a:noFill/>
                </a:ln>
                <a:gradFill flip="none" rotWithShape="1">
                  <a:gsLst>
                    <a:gs pos="100000">
                      <a:srgbClr val="003B6A">
                        <a:lumMod val="75000"/>
                      </a:srgbClr>
                    </a:gs>
                    <a:gs pos="0">
                      <a:srgbClr val="003B6A"/>
                    </a:gs>
                  </a:gsLst>
                  <a:lin ang="16200000" scaled="1"/>
                  <a:tileRect/>
                </a:gradFill>
                <a:effectLst/>
                <a:uLnTx/>
                <a:uFillTx/>
                <a:latin typeface="微软雅黑" panose="020B0503020204020204" pitchFamily="34" charset="-122"/>
                <a:ea typeface="微软雅黑" panose="020B0503020204020204" pitchFamily="34" charset="-122"/>
                <a:cs typeface="+mn-cs"/>
              </a:rPr>
              <a:t>添加新</a:t>
            </a:r>
            <a:r>
              <a:rPr kumimoji="0" lang="en-US" altLang="zh-CN" sz="1600" b="0" i="0" u="none" strike="noStrike" kern="1200" cap="none" spc="100" normalizeH="0" baseline="0" noProof="0" dirty="0">
                <a:ln>
                  <a:noFill/>
                </a:ln>
                <a:gradFill flip="none" rotWithShape="1">
                  <a:gsLst>
                    <a:gs pos="100000">
                      <a:srgbClr val="003B6A">
                        <a:lumMod val="75000"/>
                      </a:srgbClr>
                    </a:gs>
                    <a:gs pos="0">
                      <a:srgbClr val="003B6A"/>
                    </a:gs>
                  </a:gsLst>
                  <a:lin ang="16200000" scaled="1"/>
                  <a:tileRect/>
                </a:gradFill>
                <a:effectLst/>
                <a:uLnTx/>
                <a:uFillTx/>
                <a:latin typeface="微软雅黑" panose="020B0503020204020204" pitchFamily="34" charset="-122"/>
                <a:ea typeface="微软雅黑" panose="020B0503020204020204" pitchFamily="34" charset="-122"/>
                <a:cs typeface="+mn-cs"/>
              </a:rPr>
              <a:t>logo</a:t>
            </a:r>
            <a:r>
              <a:rPr kumimoji="0" lang="zh-CN" altLang="en-US" sz="1600" b="0" i="0" u="none" strike="noStrike" kern="1200" cap="none" spc="100" normalizeH="0" baseline="0" noProof="0" dirty="0">
                <a:ln>
                  <a:noFill/>
                </a:ln>
                <a:gradFill flip="none" rotWithShape="1">
                  <a:gsLst>
                    <a:gs pos="100000">
                      <a:srgbClr val="003B6A">
                        <a:lumMod val="75000"/>
                      </a:srgbClr>
                    </a:gs>
                    <a:gs pos="0">
                      <a:srgbClr val="003B6A"/>
                    </a:gs>
                  </a:gsLst>
                  <a:lin ang="16200000" scaled="1"/>
                  <a:tileRect/>
                </a:gradFill>
                <a:effectLst/>
                <a:uLnTx/>
                <a:uFillTx/>
                <a:latin typeface="微软雅黑" panose="020B0503020204020204" pitchFamily="34" charset="-122"/>
                <a:ea typeface="微软雅黑" panose="020B0503020204020204" pitchFamily="34" charset="-122"/>
                <a:cs typeface="+mn-cs"/>
              </a:rPr>
              <a:t>到母版位置</a:t>
            </a:r>
            <a:endParaRPr kumimoji="0" lang="en-US" altLang="zh-CN" sz="1600" b="0" i="0" u="none" strike="noStrike" kern="1200" cap="none" spc="100" normalizeH="0" baseline="0" noProof="0" dirty="0">
              <a:ln>
                <a:noFill/>
              </a:ln>
              <a:gradFill flip="none" rotWithShape="1">
                <a:gsLst>
                  <a:gs pos="100000">
                    <a:srgbClr val="003B6A">
                      <a:lumMod val="75000"/>
                    </a:srgbClr>
                  </a:gs>
                  <a:gs pos="0">
                    <a:srgbClr val="003B6A"/>
                  </a:gs>
                </a:gsLst>
                <a:lin ang="16200000" scaled="1"/>
                <a:tileRect/>
              </a:gradFill>
              <a:effectLst/>
              <a:uLnTx/>
              <a:uFillTx/>
              <a:latin typeface="微软雅黑" panose="020B0503020204020204" pitchFamily="34" charset="-122"/>
              <a:ea typeface="微软雅黑" panose="020B0503020204020204" pitchFamily="34" charset="-122"/>
              <a:cs typeface="+mn-cs"/>
            </a:endParaRPr>
          </a:p>
        </p:txBody>
      </p:sp>
      <p:pic>
        <p:nvPicPr>
          <p:cNvPr id="18" name="图片 17">
            <a:extLst>
              <a:ext uri="{FF2B5EF4-FFF2-40B4-BE49-F238E27FC236}">
                <a16:creationId xmlns:a16="http://schemas.microsoft.com/office/drawing/2014/main" id="{A1E0454D-9855-F1C3-3D36-CA36268CB3DA}"/>
              </a:ext>
            </a:extLst>
          </p:cNvPr>
          <p:cNvPicPr>
            <a:picLocks/>
          </p:cNvPicPr>
          <p:nvPr/>
        </p:nvPicPr>
        <p:blipFill>
          <a:blip r:embed="rId3"/>
          <a:stretch>
            <a:fillRect/>
          </a:stretch>
        </p:blipFill>
        <p:spPr>
          <a:xfrm>
            <a:off x="6334539" y="993128"/>
            <a:ext cx="5213162" cy="4871744"/>
          </a:xfrm>
          <a:prstGeom prst="rect">
            <a:avLst/>
          </a:prstGeom>
        </p:spPr>
      </p:pic>
    </p:spTree>
    <p:extLst>
      <p:ext uri="{BB962C8B-B14F-4D97-AF65-F5344CB8AC3E}">
        <p14:creationId xmlns:p14="http://schemas.microsoft.com/office/powerpoint/2010/main" val="21198817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725DA15-AFF9-44EB-ABE8-A9A879A4C800}"/>
              </a:ext>
            </a:extLst>
          </p:cNvPr>
          <p:cNvPicPr>
            <a:picLocks noChangeAspect="1"/>
          </p:cNvPicPr>
          <p:nvPr/>
        </p:nvPicPr>
        <p:blipFill rotWithShape="1">
          <a:blip r:embed="rId3">
            <a:extLst>
              <a:ext uri="{28A0092B-C50C-407E-A947-70E740481C1C}">
                <a14:useLocalDpi xmlns:a14="http://schemas.microsoft.com/office/drawing/2010/main" val="0"/>
              </a:ext>
            </a:extLst>
          </a:blip>
          <a:srcRect l="18674"/>
          <a:stretch/>
        </p:blipFill>
        <p:spPr>
          <a:xfrm>
            <a:off x="2278743" y="0"/>
            <a:ext cx="9913257" cy="6858000"/>
          </a:xfrm>
          <a:prstGeom prst="rect">
            <a:avLst/>
          </a:prstGeom>
        </p:spPr>
      </p:pic>
      <p:pic>
        <p:nvPicPr>
          <p:cNvPr id="5" name="图片 4" descr="图片包含 游戏机&#10;&#10;描述已自动生成">
            <a:extLst>
              <a:ext uri="{FF2B5EF4-FFF2-40B4-BE49-F238E27FC236}">
                <a16:creationId xmlns:a16="http://schemas.microsoft.com/office/drawing/2014/main" id="{328E1974-62EE-436B-9707-AF4C44D172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4" y="0"/>
            <a:ext cx="12189611" cy="6858000"/>
          </a:xfrm>
          <a:prstGeom prst="rect">
            <a:avLst/>
          </a:prstGeom>
        </p:spPr>
      </p:pic>
      <p:sp>
        <p:nvSpPr>
          <p:cNvPr id="9" name="PA-剪去单角的矩形 12">
            <a:extLst>
              <a:ext uri="{FF2B5EF4-FFF2-40B4-BE49-F238E27FC236}">
                <a16:creationId xmlns:a16="http://schemas.microsoft.com/office/drawing/2014/main" id="{33613A39-D326-4389-B6E5-17AD7143757A}"/>
              </a:ext>
            </a:extLst>
          </p:cNvPr>
          <p:cNvSpPr/>
          <p:nvPr>
            <p:custDataLst>
              <p:tags r:id="rId1"/>
            </p:custDataLst>
          </p:nvPr>
        </p:nvSpPr>
        <p:spPr>
          <a:xfrm flipV="1">
            <a:off x="-246743" y="2027381"/>
            <a:ext cx="7326993" cy="2154821"/>
          </a:xfrm>
          <a:prstGeom prst="round1Rect">
            <a:avLst>
              <a:gd name="adj" fmla="val 50000"/>
            </a:avLst>
          </a:prstGeom>
          <a:gradFill>
            <a:gsLst>
              <a:gs pos="0">
                <a:schemeClr val="accent1"/>
              </a:gs>
              <a:gs pos="97000">
                <a:srgbClr val="C00000"/>
              </a:gs>
            </a:gsLst>
            <a:path path="circle">
              <a:fillToRect l="100000" t="100000"/>
            </a:path>
          </a:gradFill>
          <a:ln>
            <a:noFill/>
          </a:ln>
          <a:effectLst>
            <a:outerShdw blurRad="330200" dist="19050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FFC1034E-84F2-42A5-B5A9-194583AC3325}"/>
              </a:ext>
            </a:extLst>
          </p:cNvPr>
          <p:cNvSpPr/>
          <p:nvPr/>
        </p:nvSpPr>
        <p:spPr>
          <a:xfrm flipH="1">
            <a:off x="2943719" y="2438700"/>
            <a:ext cx="3847207" cy="1354217"/>
          </a:xfrm>
          <a:prstGeom prst="rect">
            <a:avLst/>
          </a:prstGeom>
        </p:spPr>
        <p:txBody>
          <a:bodyPr wrap="none" lIns="0" tIns="0" rIns="0" bIns="0">
            <a:spAutoFit/>
          </a:bodyPr>
          <a:lstStyle/>
          <a:p>
            <a:r>
              <a:rPr lang="zh-CN" altLang="en-US" sz="4400" b="1" spc="600" dirty="0">
                <a:solidFill>
                  <a:schemeClr val="bg1"/>
                </a:solidFill>
                <a:latin typeface="+mj-ea"/>
                <a:ea typeface="+mj-ea"/>
              </a:rPr>
              <a:t>请在此处添加</a:t>
            </a:r>
            <a:endParaRPr lang="en-US" altLang="zh-CN" sz="4400" b="1" spc="600" dirty="0">
              <a:solidFill>
                <a:schemeClr val="bg1"/>
              </a:solidFill>
              <a:latin typeface="+mj-ea"/>
              <a:ea typeface="+mj-ea"/>
            </a:endParaRPr>
          </a:p>
          <a:p>
            <a:r>
              <a:rPr lang="zh-CN" altLang="en-US" sz="4400" b="1" spc="600" dirty="0">
                <a:solidFill>
                  <a:schemeClr val="bg1"/>
                </a:solidFill>
                <a:latin typeface="+mj-ea"/>
                <a:ea typeface="+mj-ea"/>
              </a:rPr>
              <a:t>您的标题</a:t>
            </a:r>
          </a:p>
        </p:txBody>
      </p:sp>
      <p:sp>
        <p:nvSpPr>
          <p:cNvPr id="7" name="文本框 6">
            <a:extLst>
              <a:ext uri="{FF2B5EF4-FFF2-40B4-BE49-F238E27FC236}">
                <a16:creationId xmlns:a16="http://schemas.microsoft.com/office/drawing/2014/main" id="{EAC53BC5-567B-4F70-AF81-2DC59017E86B}"/>
              </a:ext>
            </a:extLst>
          </p:cNvPr>
          <p:cNvSpPr txBox="1"/>
          <p:nvPr/>
        </p:nvSpPr>
        <p:spPr>
          <a:xfrm>
            <a:off x="644143" y="2099953"/>
            <a:ext cx="1978106" cy="1965153"/>
          </a:xfrm>
          <a:prstGeom prst="rect">
            <a:avLst/>
          </a:prstGeom>
          <a:noFill/>
        </p:spPr>
        <p:txBody>
          <a:bodyPr wrap="none" lIns="0" tIns="0" rIns="0" bIns="0" rtlCol="0">
            <a:spAutoFit/>
          </a:bodyPr>
          <a:lstStyle/>
          <a:p>
            <a:pPr>
              <a:lnSpc>
                <a:spcPct val="110000"/>
              </a:lnSpc>
            </a:pPr>
            <a:r>
              <a:rPr lang="en-US" altLang="zh-CN" sz="12500" b="1" dirty="0">
                <a:ln w="12700">
                  <a:solidFill>
                    <a:schemeClr val="bg1"/>
                  </a:solidFill>
                </a:ln>
                <a:noFill/>
                <a:latin typeface="微软雅黑" panose="020B0503020204020204" pitchFamily="34" charset="-122"/>
                <a:ea typeface="Microsoft YaHei" panose="020B0503020204020204" pitchFamily="34" charset="-122"/>
                <a:cs typeface="Arial" panose="020B0604020202020204" pitchFamily="34" charset="0"/>
              </a:rPr>
              <a:t>01</a:t>
            </a:r>
            <a:endParaRPr lang="zh-CN" altLang="en-US" sz="12500" b="1" dirty="0">
              <a:ln w="12700">
                <a:solidFill>
                  <a:schemeClr val="bg1"/>
                </a:solidFill>
              </a:ln>
              <a:noFill/>
              <a:latin typeface="微软雅黑" panose="020B0503020204020204" pitchFamily="34" charset="-122"/>
              <a:ea typeface="Microsoft YaHei" panose="020B0503020204020204" pitchFamily="34" charset="-122"/>
              <a:cs typeface="Arial" panose="020B0604020202020204" pitchFamily="34" charset="0"/>
            </a:endParaRPr>
          </a:p>
        </p:txBody>
      </p:sp>
      <p:cxnSp>
        <p:nvCxnSpPr>
          <p:cNvPr id="11" name="直接连接符 10">
            <a:extLst>
              <a:ext uri="{FF2B5EF4-FFF2-40B4-BE49-F238E27FC236}">
                <a16:creationId xmlns:a16="http://schemas.microsoft.com/office/drawing/2014/main" id="{26190AA1-6F3F-4AC2-AA01-49993C2FC430}"/>
              </a:ext>
            </a:extLst>
          </p:cNvPr>
          <p:cNvCxnSpPr>
            <a:cxnSpLocks/>
          </p:cNvCxnSpPr>
          <p:nvPr/>
        </p:nvCxnSpPr>
        <p:spPr>
          <a:xfrm>
            <a:off x="2674007" y="2574533"/>
            <a:ext cx="0" cy="110665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图片 12" descr="徽标, 公司名称&#10;&#10;描述已自动生成">
            <a:extLst>
              <a:ext uri="{FF2B5EF4-FFF2-40B4-BE49-F238E27FC236}">
                <a16:creationId xmlns:a16="http://schemas.microsoft.com/office/drawing/2014/main" id="{7A7130B7-6303-4B0E-ADC9-69CF42E375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3084" y="292100"/>
            <a:ext cx="1748999" cy="673100"/>
          </a:xfrm>
          <a:prstGeom prst="rect">
            <a:avLst/>
          </a:prstGeom>
        </p:spPr>
      </p:pic>
    </p:spTree>
    <p:extLst>
      <p:ext uri="{BB962C8B-B14F-4D97-AF65-F5344CB8AC3E}">
        <p14:creationId xmlns:p14="http://schemas.microsoft.com/office/powerpoint/2010/main" val="13471627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3" name="图片 2">
            <a:extLst>
              <a:ext uri="{FF2B5EF4-FFF2-40B4-BE49-F238E27FC236}">
                <a16:creationId xmlns:a16="http://schemas.microsoft.com/office/drawing/2014/main" id="{69D8D4A2-0262-9DA3-295B-CD02687E7809}"/>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950224" y="650820"/>
            <a:ext cx="1922490" cy="1922490"/>
          </a:xfrm>
          <a:prstGeom prst="rect">
            <a:avLst/>
          </a:prstGeom>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曹善虎</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WEI CHONG</a:t>
            </a:r>
            <a:endParaRPr lang="zh-CN" altLang="en-US" sz="1100" spc="600" dirty="0">
              <a:solidFill>
                <a:srgbClr val="FFFED8">
                  <a:alpha val="22000"/>
                </a:srgbClr>
              </a:solidFill>
            </a:endParaRPr>
          </a:p>
        </p:txBody>
      </p:sp>
      <p:sp>
        <p:nvSpPr>
          <p:cNvPr id="137" name="文本框 136">
            <a:extLst>
              <a:ext uri="{FF2B5EF4-FFF2-40B4-BE49-F238E27FC236}">
                <a16:creationId xmlns:a16="http://schemas.microsoft.com/office/drawing/2014/main" id="{6E473CF8-E2D8-F376-51CD-8AB3807668E7}"/>
              </a:ext>
            </a:extLst>
          </p:cNvPr>
          <p:cNvSpPr txBox="1">
            <a:spLocks/>
          </p:cNvSpPr>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高端</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智演喵现任</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a:solidFill>
                  <a:srgbClr val="00FFFF"/>
                </a:solidFill>
                <a:latin typeface="+mj-ea"/>
                <a:ea typeface="+mj-ea"/>
              </a:rPr>
              <a:t>csh9981</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1551597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AC32BCD-8B95-171B-CAF6-8FAEE8B46B9A}"/>
              </a:ext>
            </a:extLst>
          </p:cNvPr>
          <p:cNvSpPr/>
          <p:nvPr/>
        </p:nvSpPr>
        <p:spPr>
          <a:xfrm>
            <a:off x="658813" y="3568382"/>
            <a:ext cx="4093813" cy="933332"/>
          </a:xfrm>
          <a:prstGeom prst="rect">
            <a:avLst/>
          </a:prstGeom>
        </p:spPr>
        <p:txBody>
          <a:bodyPr wrap="none">
            <a:spAutoFit/>
          </a:bodyPr>
          <a:lstStyle/>
          <a:p>
            <a:r>
              <a:rPr kumimoji="0" lang="en-US" altLang="zh-CN" sz="1400" b="0" i="0" u="none" strike="noStrike" kern="1200" cap="none" spc="0" normalizeH="0" baseline="0" noProof="0" dirty="0" err="1">
                <a:ln>
                  <a:noFill/>
                </a:ln>
                <a:solidFill>
                  <a:srgbClr val="FF0000"/>
                </a:solidFill>
                <a:effectLst/>
                <a:uLnTx/>
                <a:uFillTx/>
                <a:latin typeface="OPPOSans H"/>
                <a:ea typeface="OPPOSans H"/>
                <a:cs typeface="+mn-cs"/>
              </a:rPr>
              <a:t>Ruitingbb</a:t>
            </a:r>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2D9B16B3-43B4-508A-BD1D-721AF451D5A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22127167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id="{503AA5B8-71D7-359A-852F-65AD80FB90B7}"/>
              </a:ext>
            </a:extLst>
          </p:cNvPr>
          <p:cNvSpPr/>
          <p:nvPr/>
        </p:nvSpPr>
        <p:spPr>
          <a:xfrm>
            <a:off x="2206171" y="2336800"/>
            <a:ext cx="9985829" cy="2708787"/>
          </a:xfrm>
          <a:prstGeom prst="rect">
            <a:avLst/>
          </a:prstGeom>
          <a:gradFill>
            <a:gsLst>
              <a:gs pos="0">
                <a:schemeClr val="bg1"/>
              </a:gs>
              <a:gs pos="100000">
                <a:schemeClr val="accent1">
                  <a:lumMod val="4000"/>
                  <a:lumOff val="96000"/>
                </a:schemeClr>
              </a:gs>
            </a:gsLst>
            <a:lin ang="5400000" scaled="1"/>
          </a:gradFill>
          <a:ln>
            <a:noFill/>
          </a:ln>
          <a:effectLst>
            <a:outerShdw blurRad="254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descr="图片包含 游戏机, 食物&#10;&#10;描述已自动生成">
            <a:extLst>
              <a:ext uri="{FF2B5EF4-FFF2-40B4-BE49-F238E27FC236}">
                <a16:creationId xmlns:a16="http://schemas.microsoft.com/office/drawing/2014/main" id="{EF2F8F37-0A0A-48BE-DFF1-13D7C515EB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3958" y="371952"/>
            <a:ext cx="12002236" cy="8941667"/>
          </a:xfrm>
          <a:prstGeom prst="rect">
            <a:avLst/>
          </a:prstGeom>
        </p:spPr>
      </p:pic>
      <p:sp>
        <p:nvSpPr>
          <p:cNvPr id="23" name="文本占位符 22">
            <a:extLst>
              <a:ext uri="{FF2B5EF4-FFF2-40B4-BE49-F238E27FC236}">
                <a16:creationId xmlns:a16="http://schemas.microsoft.com/office/drawing/2014/main" id="{E3D84375-40B6-FAB8-95DD-23F159CFD4AC}"/>
              </a:ext>
            </a:extLst>
          </p:cNvPr>
          <p:cNvSpPr>
            <a:spLocks noGrp="1"/>
          </p:cNvSpPr>
          <p:nvPr>
            <p:ph type="body" sz="quarter" idx="10"/>
          </p:nvPr>
        </p:nvSpPr>
        <p:spPr/>
        <p:txBody>
          <a:bodyPr/>
          <a:lstStyle/>
          <a:p>
            <a:r>
              <a:rPr lang="zh-CN" altLang="en-US" dirty="0">
                <a:latin typeface="+mj-ea"/>
                <a:ea typeface="+mj-ea"/>
              </a:rPr>
              <a:t>单段内容版式</a:t>
            </a:r>
          </a:p>
        </p:txBody>
      </p:sp>
      <p:sp>
        <p:nvSpPr>
          <p:cNvPr id="24" name="文本占位符 23">
            <a:extLst>
              <a:ext uri="{FF2B5EF4-FFF2-40B4-BE49-F238E27FC236}">
                <a16:creationId xmlns:a16="http://schemas.microsoft.com/office/drawing/2014/main" id="{DA1379FC-F7CD-17CB-F630-9B4E305ACFBD}"/>
              </a:ext>
            </a:extLst>
          </p:cNvPr>
          <p:cNvSpPr>
            <a:spLocks noGrp="1"/>
          </p:cNvSpPr>
          <p:nvPr>
            <p:ph type="body" sz="quarter" idx="11"/>
          </p:nvPr>
        </p:nvSpPr>
        <p:spPr/>
        <p:txBody>
          <a:bodyPr/>
          <a:lstStyle/>
          <a:p>
            <a:endParaRPr lang="zh-CN" altLang="en-US"/>
          </a:p>
        </p:txBody>
      </p:sp>
      <p:sp>
        <p:nvSpPr>
          <p:cNvPr id="14" name="矩形 13"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5F558367-383A-2362-2EFE-78AEF6208ED5}"/>
              </a:ext>
            </a:extLst>
          </p:cNvPr>
          <p:cNvSpPr/>
          <p:nvPr/>
        </p:nvSpPr>
        <p:spPr>
          <a:xfrm>
            <a:off x="5024201" y="2760670"/>
            <a:ext cx="6732369" cy="1653786"/>
          </a:xfrm>
          <a:prstGeom prst="rect">
            <a:avLst/>
          </a:prstGeom>
        </p:spPr>
        <p:txBody>
          <a:bodyPr wrap="square">
            <a:spAutoFit/>
          </a:bodyPr>
          <a:lstStyle/>
          <a:p>
            <a:pPr>
              <a:lnSpc>
                <a:spcPct val="130000"/>
              </a:lnSpc>
            </a:pPr>
            <a:r>
              <a:rPr lang="zh-CN" altLang="en-US" sz="2000" dirty="0">
                <a:solidFill>
                  <a:schemeClr val="tx1">
                    <a:lumMod val="85000"/>
                    <a:lumOff val="15000"/>
                  </a:schemeClr>
                </a:solidFill>
                <a:ea typeface="微软雅黑" panose="020B0503020204020204" pitchFamily="34" charset="-122"/>
              </a:rPr>
              <a:t>山东交通学院是一所以培养综合交通人才为办学特色的全日制普通本科高校，是山东省高等教育应用型人才培养特色名校立项建设单位，山东省与交通运输部共建高校。</a:t>
            </a:r>
            <a:endParaRPr lang="en-US" altLang="zh-CN" sz="2000" dirty="0">
              <a:solidFill>
                <a:schemeClr val="tx1">
                  <a:lumMod val="85000"/>
                  <a:lumOff val="15000"/>
                </a:schemeClr>
              </a:solidFill>
              <a:ea typeface="微软雅黑" panose="020B0503020204020204" pitchFamily="34" charset="-122"/>
            </a:endParaRPr>
          </a:p>
          <a:p>
            <a:pPr>
              <a:lnSpc>
                <a:spcPct val="130000"/>
              </a:lnSpc>
            </a:pPr>
            <a:r>
              <a:rPr lang="zh-CN" altLang="en-US" sz="2000" dirty="0">
                <a:solidFill>
                  <a:schemeClr val="tx1">
                    <a:lumMod val="85000"/>
                    <a:lumOff val="15000"/>
                  </a:schemeClr>
                </a:solidFill>
                <a:ea typeface="微软雅黑" panose="020B0503020204020204" pitchFamily="34" charset="-122"/>
              </a:rPr>
              <a:t>学校始建于</a:t>
            </a:r>
            <a:r>
              <a:rPr lang="en-US" altLang="zh-CN" sz="2000" dirty="0">
                <a:solidFill>
                  <a:schemeClr val="tx1">
                    <a:lumMod val="85000"/>
                    <a:lumOff val="15000"/>
                  </a:schemeClr>
                </a:solidFill>
                <a:ea typeface="微软雅黑" panose="020B0503020204020204" pitchFamily="34" charset="-122"/>
              </a:rPr>
              <a:t>1956</a:t>
            </a:r>
            <a:r>
              <a:rPr lang="zh-CN" altLang="en-US" sz="2000" dirty="0">
                <a:solidFill>
                  <a:schemeClr val="tx1">
                    <a:lumMod val="85000"/>
                    <a:lumOff val="15000"/>
                  </a:schemeClr>
                </a:solidFill>
                <a:ea typeface="微软雅黑" panose="020B0503020204020204" pitchFamily="34" charset="-122"/>
              </a:rPr>
              <a:t>年，其前身是交通部济南汽车机械学校。</a:t>
            </a:r>
            <a:endParaRPr lang="en-US" altLang="zh-CN" sz="2000" dirty="0">
              <a:solidFill>
                <a:schemeClr val="tx1">
                  <a:lumMod val="85000"/>
                  <a:lumOff val="15000"/>
                </a:schemeClr>
              </a:solidFill>
              <a:ea typeface="微软雅黑" panose="020B0503020204020204" pitchFamily="34" charset="-122"/>
            </a:endParaRPr>
          </a:p>
        </p:txBody>
      </p:sp>
      <p:sp>
        <p:nvSpPr>
          <p:cNvPr id="16" name="quotation-mark_32371">
            <a:extLst>
              <a:ext uri="{FF2B5EF4-FFF2-40B4-BE49-F238E27FC236}">
                <a16:creationId xmlns:a16="http://schemas.microsoft.com/office/drawing/2014/main" id="{6AEC0775-71E3-3343-C4FE-EC01D3A38167}"/>
              </a:ext>
            </a:extLst>
          </p:cNvPr>
          <p:cNvSpPr>
            <a:spLocks noChangeAspect="1"/>
          </p:cNvSpPr>
          <p:nvPr/>
        </p:nvSpPr>
        <p:spPr bwMode="auto">
          <a:xfrm>
            <a:off x="4348607" y="1897974"/>
            <a:ext cx="803966" cy="746179"/>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lumMod val="20000"/>
              <a:lumOff val="80000"/>
              <a:alpha val="56863"/>
            </a:schemeClr>
          </a:solidFill>
          <a:ln>
            <a:noFill/>
          </a:ln>
        </p:spPr>
      </p:sp>
      <p:sp>
        <p:nvSpPr>
          <p:cNvPr id="18" name="quotation-mark_32371">
            <a:extLst>
              <a:ext uri="{FF2B5EF4-FFF2-40B4-BE49-F238E27FC236}">
                <a16:creationId xmlns:a16="http://schemas.microsoft.com/office/drawing/2014/main" id="{CCFC6CDE-CD0D-23CC-2E50-8F8B63D4F803}"/>
              </a:ext>
            </a:extLst>
          </p:cNvPr>
          <p:cNvSpPr>
            <a:spLocks noChangeAspect="1"/>
          </p:cNvSpPr>
          <p:nvPr/>
        </p:nvSpPr>
        <p:spPr bwMode="auto">
          <a:xfrm rot="10800000">
            <a:off x="11105851" y="4682236"/>
            <a:ext cx="650719" cy="603947"/>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lumMod val="20000"/>
              <a:lumOff val="80000"/>
              <a:alpha val="56863"/>
            </a:schemeClr>
          </a:solidFill>
          <a:ln>
            <a:noFill/>
          </a:ln>
        </p:spPr>
      </p:sp>
    </p:spTree>
    <p:extLst>
      <p:ext uri="{BB962C8B-B14F-4D97-AF65-F5344CB8AC3E}">
        <p14:creationId xmlns:p14="http://schemas.microsoft.com/office/powerpoint/2010/main" val="7713461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645C8B0-A562-67E4-2838-C40C78129F2B}"/>
              </a:ext>
            </a:extLst>
          </p:cNvPr>
          <p:cNvSpPr>
            <a:spLocks noGrp="1"/>
          </p:cNvSpPr>
          <p:nvPr>
            <p:ph type="body" sz="quarter" idx="10"/>
          </p:nvPr>
        </p:nvSpPr>
        <p:spPr/>
        <p:txBody>
          <a:bodyPr/>
          <a:lstStyle/>
          <a:p>
            <a:r>
              <a:rPr lang="zh-CN" altLang="en-US" dirty="0"/>
              <a:t>两段内容版式</a:t>
            </a:r>
          </a:p>
        </p:txBody>
      </p:sp>
      <p:sp>
        <p:nvSpPr>
          <p:cNvPr id="3" name="文本占位符 2">
            <a:extLst>
              <a:ext uri="{FF2B5EF4-FFF2-40B4-BE49-F238E27FC236}">
                <a16:creationId xmlns:a16="http://schemas.microsoft.com/office/drawing/2014/main" id="{2830174A-CCD7-8CE0-0B39-4A49588AD85F}"/>
              </a:ext>
            </a:extLst>
          </p:cNvPr>
          <p:cNvSpPr>
            <a:spLocks noGrp="1"/>
          </p:cNvSpPr>
          <p:nvPr>
            <p:ph type="body" sz="quarter" idx="11"/>
          </p:nvPr>
        </p:nvSpPr>
        <p:spPr/>
        <p:txBody>
          <a:bodyPr/>
          <a:lstStyle/>
          <a:p>
            <a:endParaRPr lang="zh-CN" altLang="en-US"/>
          </a:p>
        </p:txBody>
      </p:sp>
      <p:grpSp>
        <p:nvGrpSpPr>
          <p:cNvPr id="4" name="组合 3">
            <a:extLst>
              <a:ext uri="{FF2B5EF4-FFF2-40B4-BE49-F238E27FC236}">
                <a16:creationId xmlns:a16="http://schemas.microsoft.com/office/drawing/2014/main" id="{209E9C3D-925A-4B37-7AD9-23F123A78ED5}"/>
              </a:ext>
            </a:extLst>
          </p:cNvPr>
          <p:cNvGrpSpPr/>
          <p:nvPr/>
        </p:nvGrpSpPr>
        <p:grpSpPr>
          <a:xfrm>
            <a:off x="695325" y="1363851"/>
            <a:ext cx="5142857" cy="4513074"/>
            <a:chOff x="695325" y="1363851"/>
            <a:chExt cx="5142857" cy="4513074"/>
          </a:xfrm>
        </p:grpSpPr>
        <p:sp>
          <p:nvSpPr>
            <p:cNvPr id="5" name="矩形 4"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C0828033-C999-45DB-9623-0113816FDB03}"/>
                </a:ext>
              </a:extLst>
            </p:cNvPr>
            <p:cNvSpPr/>
            <p:nvPr/>
          </p:nvSpPr>
          <p:spPr>
            <a:xfrm>
              <a:off x="926078" y="1943891"/>
              <a:ext cx="4700022" cy="3658246"/>
            </a:xfrm>
            <a:prstGeom prst="rect">
              <a:avLst/>
            </a:prstGeom>
          </p:spPr>
          <p:txBody>
            <a:bodyPr wrap="square">
              <a:spAutoFit/>
            </a:bodyPr>
            <a:lstStyle/>
            <a:p>
              <a:pPr>
                <a:lnSpc>
                  <a:spcPct val="130000"/>
                </a:lnSpc>
                <a:spcBef>
                  <a:spcPts val="600"/>
                </a:spcBef>
              </a:pPr>
              <a:r>
                <a:rPr lang="zh-CN" altLang="en-US" dirty="0">
                  <a:latin typeface="+mn-ea"/>
                </a:rPr>
                <a:t>学校坐落于历史悠久的文化古城泉城济南，在济南、威海两地办学，设立济南长清校区、无影山校区、东校区和威海校区</a:t>
              </a:r>
              <a:r>
                <a:rPr lang="en-US" altLang="zh-CN" dirty="0">
                  <a:latin typeface="+mn-ea"/>
                </a:rPr>
                <a:t>4</a:t>
              </a:r>
              <a:r>
                <a:rPr lang="zh-CN" altLang="en-US" dirty="0">
                  <a:latin typeface="+mn-ea"/>
                </a:rPr>
                <a:t>个校区，在临沂市和威海市设有独立法人研究院，在俄罗斯伊尔库茨克州建有山东交通学院海外分校“中俄交通教育学院”，在泰国孔敬省建立“山东交通</a:t>
              </a:r>
              <a:r>
                <a:rPr lang="en-US" altLang="zh-CN" dirty="0">
                  <a:latin typeface="+mn-ea"/>
                </a:rPr>
                <a:t>-</a:t>
              </a:r>
              <a:r>
                <a:rPr lang="zh-CN" altLang="en-US" dirty="0">
                  <a:latin typeface="+mn-ea"/>
                </a:rPr>
                <a:t>孔敬学院”。学校占地面积</a:t>
              </a:r>
              <a:r>
                <a:rPr lang="en-US" altLang="zh-CN" dirty="0">
                  <a:latin typeface="+mn-ea"/>
                </a:rPr>
                <a:t>3200</a:t>
              </a:r>
              <a:r>
                <a:rPr lang="zh-CN" altLang="en-US" dirty="0">
                  <a:latin typeface="+mn-ea"/>
                </a:rPr>
                <a:t>余亩，建筑面积</a:t>
              </a:r>
              <a:r>
                <a:rPr lang="en-US" altLang="zh-CN" dirty="0">
                  <a:latin typeface="+mn-ea"/>
                </a:rPr>
                <a:t>98</a:t>
              </a:r>
              <a:r>
                <a:rPr lang="zh-CN" altLang="en-US" dirty="0">
                  <a:latin typeface="+mn-ea"/>
                </a:rPr>
                <a:t>万余平方米，教学科研仪器设备总值近</a:t>
              </a:r>
              <a:r>
                <a:rPr lang="en-US" altLang="zh-CN" dirty="0">
                  <a:latin typeface="+mn-ea"/>
                </a:rPr>
                <a:t>4.1</a:t>
              </a:r>
              <a:r>
                <a:rPr lang="zh-CN" altLang="en-US" dirty="0">
                  <a:latin typeface="+mn-ea"/>
                </a:rPr>
                <a:t>亿元。纸质藏书</a:t>
              </a:r>
              <a:r>
                <a:rPr lang="en-US" altLang="zh-CN" dirty="0">
                  <a:latin typeface="+mn-ea"/>
                </a:rPr>
                <a:t>220</a:t>
              </a:r>
              <a:r>
                <a:rPr lang="zh-CN" altLang="en-US" dirty="0">
                  <a:latin typeface="+mn-ea"/>
                </a:rPr>
                <a:t>万余册，电子期刊</a:t>
              </a:r>
              <a:r>
                <a:rPr lang="en-US" altLang="zh-CN" dirty="0">
                  <a:latin typeface="+mn-ea"/>
                </a:rPr>
                <a:t>13.6</a:t>
              </a:r>
              <a:r>
                <a:rPr lang="zh-CN" altLang="en-US" dirty="0">
                  <a:latin typeface="+mn-ea"/>
                </a:rPr>
                <a:t>万余种。</a:t>
              </a:r>
              <a:endParaRPr lang="en-US" altLang="zh-CN" sz="1600" dirty="0">
                <a:latin typeface="+mn-ea"/>
              </a:endParaRPr>
            </a:p>
          </p:txBody>
        </p:sp>
        <p:sp>
          <p:nvSpPr>
            <p:cNvPr id="6" name="矩形: 圆角 5">
              <a:extLst>
                <a:ext uri="{FF2B5EF4-FFF2-40B4-BE49-F238E27FC236}">
                  <a16:creationId xmlns:a16="http://schemas.microsoft.com/office/drawing/2014/main" id="{2F41BF62-5029-04C9-7E93-6520C71452B1}"/>
                </a:ext>
              </a:extLst>
            </p:cNvPr>
            <p:cNvSpPr/>
            <p:nvPr/>
          </p:nvSpPr>
          <p:spPr>
            <a:xfrm>
              <a:off x="695325" y="1628775"/>
              <a:ext cx="5142857" cy="4248150"/>
            </a:xfrm>
            <a:prstGeom prst="roundRect">
              <a:avLst>
                <a:gd name="adj" fmla="val 499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剪去单角 6">
              <a:extLst>
                <a:ext uri="{FF2B5EF4-FFF2-40B4-BE49-F238E27FC236}">
                  <a16:creationId xmlns:a16="http://schemas.microsoft.com/office/drawing/2014/main" id="{B157AC64-6F72-DF0E-0752-9CBEF76B5E0D}"/>
                </a:ext>
              </a:extLst>
            </p:cNvPr>
            <p:cNvSpPr/>
            <p:nvPr/>
          </p:nvSpPr>
          <p:spPr>
            <a:xfrm>
              <a:off x="695325" y="1363851"/>
              <a:ext cx="1766806" cy="523220"/>
            </a:xfrm>
            <a:prstGeom prst="snip1Rect">
              <a:avLst>
                <a:gd name="adj" fmla="val 28515"/>
              </a:avLst>
            </a:prstGeom>
            <a:gradFill>
              <a:gsLst>
                <a:gs pos="0">
                  <a:schemeClr val="accent1"/>
                </a:gs>
                <a:gs pos="97000">
                  <a:srgbClr val="C00000"/>
                </a:gs>
              </a:gsLst>
              <a:path path="circle">
                <a:fillToRect l="100000" t="100000"/>
              </a:path>
            </a:gradFill>
            <a:ln>
              <a:noFill/>
            </a:ln>
            <a:effectLst>
              <a:outerShdw blurRad="330200" dist="19050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mj-ea"/>
                  <a:ea typeface="+mj-ea"/>
                </a:rPr>
                <a:t>标题一</a:t>
              </a:r>
            </a:p>
          </p:txBody>
        </p:sp>
      </p:grpSp>
      <p:grpSp>
        <p:nvGrpSpPr>
          <p:cNvPr id="8" name="组合 7">
            <a:extLst>
              <a:ext uri="{FF2B5EF4-FFF2-40B4-BE49-F238E27FC236}">
                <a16:creationId xmlns:a16="http://schemas.microsoft.com/office/drawing/2014/main" id="{4B19BF06-57DD-CFCC-0A24-6692D2A399DA}"/>
              </a:ext>
            </a:extLst>
          </p:cNvPr>
          <p:cNvGrpSpPr/>
          <p:nvPr/>
        </p:nvGrpSpPr>
        <p:grpSpPr>
          <a:xfrm>
            <a:off x="6353818" y="1363851"/>
            <a:ext cx="5142857" cy="4513074"/>
            <a:chOff x="695325" y="1363851"/>
            <a:chExt cx="5142857" cy="4513074"/>
          </a:xfrm>
        </p:grpSpPr>
        <p:sp>
          <p:nvSpPr>
            <p:cNvPr id="9" name="矩形 8"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2315A55D-3FB2-63E7-18A1-7A0DA9D9AA6B}"/>
                </a:ext>
              </a:extLst>
            </p:cNvPr>
            <p:cNvSpPr/>
            <p:nvPr/>
          </p:nvSpPr>
          <p:spPr>
            <a:xfrm>
              <a:off x="926078" y="1943891"/>
              <a:ext cx="4777298" cy="3658246"/>
            </a:xfrm>
            <a:prstGeom prst="rect">
              <a:avLst/>
            </a:prstGeom>
          </p:spPr>
          <p:txBody>
            <a:bodyPr wrap="square">
              <a:spAutoFit/>
            </a:bodyPr>
            <a:lstStyle/>
            <a:p>
              <a:pPr>
                <a:lnSpc>
                  <a:spcPct val="130000"/>
                </a:lnSpc>
                <a:spcBef>
                  <a:spcPts val="600"/>
                </a:spcBef>
              </a:pPr>
              <a:r>
                <a:rPr lang="zh-CN" altLang="en-US" dirty="0">
                  <a:latin typeface="+mn-ea"/>
                </a:rPr>
                <a:t>现有全日制在校本专科学生</a:t>
              </a:r>
              <a:r>
                <a:rPr lang="en-US" altLang="zh-CN" dirty="0">
                  <a:latin typeface="+mn-ea"/>
                </a:rPr>
                <a:t>24000</a:t>
              </a:r>
              <a:r>
                <a:rPr lang="zh-CN" altLang="en-US" dirty="0">
                  <a:latin typeface="+mn-ea"/>
                </a:rPr>
                <a:t>余人，研究生</a:t>
              </a:r>
              <a:r>
                <a:rPr lang="en-US" altLang="zh-CN" dirty="0">
                  <a:latin typeface="+mn-ea"/>
                </a:rPr>
                <a:t>530</a:t>
              </a:r>
              <a:r>
                <a:rPr lang="zh-CN" altLang="en-US" dirty="0">
                  <a:latin typeface="+mn-ea"/>
                </a:rPr>
                <a:t>余人，在册国际学生</a:t>
              </a:r>
              <a:r>
                <a:rPr lang="en-US" altLang="zh-CN" dirty="0">
                  <a:latin typeface="+mn-ea"/>
                </a:rPr>
                <a:t>200</a:t>
              </a:r>
              <a:r>
                <a:rPr lang="zh-CN" altLang="en-US" dirty="0">
                  <a:latin typeface="+mn-ea"/>
                </a:rPr>
                <a:t>余人。学校现有专任教师</a:t>
              </a:r>
              <a:r>
                <a:rPr lang="en-US" altLang="zh-CN" dirty="0">
                  <a:latin typeface="+mn-ea"/>
                </a:rPr>
                <a:t>1470</a:t>
              </a:r>
              <a:r>
                <a:rPr lang="zh-CN" altLang="en-US" dirty="0">
                  <a:latin typeface="+mn-ea"/>
                </a:rPr>
                <a:t>余人，专任教师中副高级以上专业技术职务人员</a:t>
              </a:r>
              <a:r>
                <a:rPr lang="en-US" altLang="zh-CN" dirty="0">
                  <a:latin typeface="+mn-ea"/>
                </a:rPr>
                <a:t>635</a:t>
              </a:r>
              <a:r>
                <a:rPr lang="zh-CN" altLang="en-US" dirty="0">
                  <a:latin typeface="+mn-ea"/>
                </a:rPr>
                <a:t>人，具有博士学位的</a:t>
              </a:r>
              <a:r>
                <a:rPr lang="en-US" altLang="zh-CN" dirty="0">
                  <a:latin typeface="+mn-ea"/>
                </a:rPr>
                <a:t>453</a:t>
              </a:r>
              <a:r>
                <a:rPr lang="zh-CN" altLang="en-US" dirty="0">
                  <a:latin typeface="+mn-ea"/>
                </a:rPr>
                <a:t>人，硕士学位</a:t>
              </a:r>
              <a:r>
                <a:rPr lang="en-US" altLang="zh-CN" dirty="0">
                  <a:latin typeface="+mn-ea"/>
                </a:rPr>
                <a:t>870</a:t>
              </a:r>
              <a:r>
                <a:rPr lang="zh-CN" altLang="en-US" dirty="0">
                  <a:latin typeface="+mn-ea"/>
                </a:rPr>
                <a:t>人，研究生导师</a:t>
              </a:r>
              <a:r>
                <a:rPr lang="en-US" altLang="zh-CN" dirty="0">
                  <a:latin typeface="+mn-ea"/>
                </a:rPr>
                <a:t>380</a:t>
              </a:r>
              <a:r>
                <a:rPr lang="zh-CN" altLang="en-US" dirty="0">
                  <a:latin typeface="+mn-ea"/>
                </a:rPr>
                <a:t>余人。学校享受国务院政府特殊津贴者</a:t>
              </a:r>
              <a:r>
                <a:rPr lang="en-US" altLang="zh-CN" dirty="0">
                  <a:latin typeface="+mn-ea"/>
                </a:rPr>
                <a:t>6</a:t>
              </a:r>
              <a:r>
                <a:rPr lang="zh-CN" altLang="en-US" dirty="0">
                  <a:latin typeface="+mn-ea"/>
                </a:rPr>
                <a:t>人，国家有突出贡献的中青年专家</a:t>
              </a:r>
              <a:r>
                <a:rPr lang="en-US" altLang="zh-CN" dirty="0">
                  <a:latin typeface="+mn-ea"/>
                </a:rPr>
                <a:t>1</a:t>
              </a:r>
              <a:r>
                <a:rPr lang="zh-CN" altLang="en-US" dirty="0">
                  <a:latin typeface="+mn-ea"/>
                </a:rPr>
                <a:t>人，山东省有突出贡献的中青年专家</a:t>
              </a:r>
              <a:r>
                <a:rPr lang="en-US" altLang="zh-CN" dirty="0">
                  <a:latin typeface="+mn-ea"/>
                </a:rPr>
                <a:t>5</a:t>
              </a:r>
              <a:r>
                <a:rPr lang="zh-CN" altLang="en-US" dirty="0">
                  <a:latin typeface="+mn-ea"/>
                </a:rPr>
                <a:t>人，省部级优秀教师</a:t>
              </a:r>
              <a:r>
                <a:rPr lang="en-US" altLang="zh-CN" dirty="0">
                  <a:latin typeface="+mn-ea"/>
                </a:rPr>
                <a:t>15</a:t>
              </a:r>
              <a:r>
                <a:rPr lang="zh-CN" altLang="en-US" dirty="0">
                  <a:latin typeface="+mn-ea"/>
                </a:rPr>
                <a:t>人，省部级教学、科研团队</a:t>
              </a:r>
              <a:r>
                <a:rPr lang="en-US" altLang="zh-CN" dirty="0">
                  <a:latin typeface="+mn-ea"/>
                </a:rPr>
                <a:t>20</a:t>
              </a:r>
              <a:r>
                <a:rPr lang="zh-CN" altLang="en-US" dirty="0">
                  <a:latin typeface="+mn-ea"/>
                </a:rPr>
                <a:t>余个，</a:t>
              </a:r>
              <a:r>
                <a:rPr lang="en-US" altLang="zh-CN" dirty="0">
                  <a:latin typeface="+mn-ea"/>
                </a:rPr>
                <a:t>15</a:t>
              </a:r>
              <a:r>
                <a:rPr lang="zh-CN" altLang="en-US" dirty="0">
                  <a:latin typeface="+mn-ea"/>
                </a:rPr>
                <a:t>人入选省部级重点人才工程。</a:t>
              </a:r>
              <a:endParaRPr lang="en-US" altLang="zh-CN" dirty="0">
                <a:latin typeface="+mn-ea"/>
              </a:endParaRPr>
            </a:p>
          </p:txBody>
        </p:sp>
        <p:sp>
          <p:nvSpPr>
            <p:cNvPr id="10" name="矩形: 圆角 9">
              <a:extLst>
                <a:ext uri="{FF2B5EF4-FFF2-40B4-BE49-F238E27FC236}">
                  <a16:creationId xmlns:a16="http://schemas.microsoft.com/office/drawing/2014/main" id="{CCE7BB77-FC9D-11A2-E5AA-3F1977196EFB}"/>
                </a:ext>
              </a:extLst>
            </p:cNvPr>
            <p:cNvSpPr/>
            <p:nvPr/>
          </p:nvSpPr>
          <p:spPr>
            <a:xfrm>
              <a:off x="695325" y="1628775"/>
              <a:ext cx="5142857" cy="4248150"/>
            </a:xfrm>
            <a:prstGeom prst="roundRect">
              <a:avLst>
                <a:gd name="adj" fmla="val 499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剪去单角 10">
              <a:extLst>
                <a:ext uri="{FF2B5EF4-FFF2-40B4-BE49-F238E27FC236}">
                  <a16:creationId xmlns:a16="http://schemas.microsoft.com/office/drawing/2014/main" id="{3A7D8801-AF68-90B8-91B1-6454A52D0DF1}"/>
                </a:ext>
              </a:extLst>
            </p:cNvPr>
            <p:cNvSpPr/>
            <p:nvPr/>
          </p:nvSpPr>
          <p:spPr>
            <a:xfrm>
              <a:off x="695325" y="1363851"/>
              <a:ext cx="1766806" cy="523220"/>
            </a:xfrm>
            <a:prstGeom prst="snip1Rect">
              <a:avLst>
                <a:gd name="adj" fmla="val 28515"/>
              </a:avLst>
            </a:prstGeom>
            <a:gradFill>
              <a:gsLst>
                <a:gs pos="0">
                  <a:schemeClr val="accent1"/>
                </a:gs>
                <a:gs pos="97000">
                  <a:srgbClr val="C00000"/>
                </a:gs>
              </a:gsLst>
              <a:path path="circle">
                <a:fillToRect l="100000" t="100000"/>
              </a:path>
            </a:gradFill>
            <a:ln>
              <a:noFill/>
            </a:ln>
            <a:effectLst>
              <a:outerShdw blurRad="330200" dist="19050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mj-ea"/>
                  <a:ea typeface="+mj-ea"/>
                </a:rPr>
                <a:t>标题二</a:t>
              </a:r>
            </a:p>
          </p:txBody>
        </p:sp>
      </p:grpSp>
    </p:spTree>
    <p:extLst>
      <p:ext uri="{BB962C8B-B14F-4D97-AF65-F5344CB8AC3E}">
        <p14:creationId xmlns:p14="http://schemas.microsoft.com/office/powerpoint/2010/main" val="26539241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A2931A7-8E71-3E03-1F15-BBA742A3613A}"/>
              </a:ext>
            </a:extLst>
          </p:cNvPr>
          <p:cNvSpPr>
            <a:spLocks noGrp="1"/>
          </p:cNvSpPr>
          <p:nvPr>
            <p:ph type="body" sz="quarter" idx="10"/>
          </p:nvPr>
        </p:nvSpPr>
        <p:spPr/>
        <p:txBody>
          <a:bodyPr/>
          <a:lstStyle/>
          <a:p>
            <a:endParaRPr lang="zh-CN" altLang="en-US"/>
          </a:p>
        </p:txBody>
      </p:sp>
      <p:sp>
        <p:nvSpPr>
          <p:cNvPr id="3" name="文本占位符 2">
            <a:extLst>
              <a:ext uri="{FF2B5EF4-FFF2-40B4-BE49-F238E27FC236}">
                <a16:creationId xmlns:a16="http://schemas.microsoft.com/office/drawing/2014/main" id="{4FCC5956-45FE-278D-40A8-D67E213FB044}"/>
              </a:ext>
            </a:extLst>
          </p:cNvPr>
          <p:cNvSpPr>
            <a:spLocks noGrp="1"/>
          </p:cNvSpPr>
          <p:nvPr>
            <p:ph type="body" sz="quarter" idx="11"/>
          </p:nvPr>
        </p:nvSpPr>
        <p:spPr/>
        <p:txBody>
          <a:bodyPr/>
          <a:lstStyle/>
          <a:p>
            <a:endParaRPr lang="zh-CN" altLang="en-US"/>
          </a:p>
        </p:txBody>
      </p:sp>
      <p:grpSp>
        <p:nvGrpSpPr>
          <p:cNvPr id="5" name="组合 4">
            <a:extLst>
              <a:ext uri="{FF2B5EF4-FFF2-40B4-BE49-F238E27FC236}">
                <a16:creationId xmlns:a16="http://schemas.microsoft.com/office/drawing/2014/main" id="{3FD18E61-DDB5-C783-7D08-E4AAE10DA051}"/>
              </a:ext>
            </a:extLst>
          </p:cNvPr>
          <p:cNvGrpSpPr/>
          <p:nvPr/>
        </p:nvGrpSpPr>
        <p:grpSpPr>
          <a:xfrm>
            <a:off x="695325" y="4477286"/>
            <a:ext cx="10498139" cy="1758413"/>
            <a:chOff x="695325" y="1621070"/>
            <a:chExt cx="6958054" cy="2319629"/>
          </a:xfrm>
        </p:grpSpPr>
        <p:sp>
          <p:nvSpPr>
            <p:cNvPr id="6" name="矩形 5"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169D0FD6-F169-777E-A412-CE4DEDF2177A}"/>
                </a:ext>
              </a:extLst>
            </p:cNvPr>
            <p:cNvSpPr/>
            <p:nvPr/>
          </p:nvSpPr>
          <p:spPr>
            <a:xfrm>
              <a:off x="826008" y="2092172"/>
              <a:ext cx="3162634" cy="1769683"/>
            </a:xfrm>
            <a:prstGeom prst="rect">
              <a:avLst/>
            </a:prstGeom>
          </p:spPr>
          <p:txBody>
            <a:bodyPr wrap="square">
              <a:spAutoFit/>
            </a:bodyPr>
            <a:lstStyle/>
            <a:p>
              <a:pPr>
                <a:lnSpc>
                  <a:spcPct val="130000"/>
                </a:lnSpc>
                <a:spcBef>
                  <a:spcPts val="600"/>
                </a:spcBef>
              </a:pPr>
              <a:r>
                <a:rPr lang="zh-CN" altLang="en-US" sz="1600" dirty="0">
                  <a:solidFill>
                    <a:schemeClr val="tx1">
                      <a:lumMod val="85000"/>
                      <a:lumOff val="15000"/>
                    </a:schemeClr>
                  </a:solidFill>
                  <a:latin typeface="+mn-ea"/>
                </a:rPr>
                <a:t>山东交通学院是一所以培养综合交通人才为办学特色的全日制普通本科高校，是山东省高等教育应用型人才培养特色名校立项建设单位，山东省与交通运输部共建高校。</a:t>
              </a:r>
            </a:p>
          </p:txBody>
        </p:sp>
        <p:sp>
          <p:nvSpPr>
            <p:cNvPr id="7" name="矩形: 圆角 6">
              <a:extLst>
                <a:ext uri="{FF2B5EF4-FFF2-40B4-BE49-F238E27FC236}">
                  <a16:creationId xmlns:a16="http://schemas.microsoft.com/office/drawing/2014/main" id="{2B06A506-574E-67BE-B9EC-2B88B3D50F4F}"/>
                </a:ext>
              </a:extLst>
            </p:cNvPr>
            <p:cNvSpPr/>
            <p:nvPr/>
          </p:nvSpPr>
          <p:spPr>
            <a:xfrm>
              <a:off x="695325" y="1628774"/>
              <a:ext cx="3504181" cy="2311925"/>
            </a:xfrm>
            <a:prstGeom prst="roundRect">
              <a:avLst>
                <a:gd name="adj" fmla="val 0"/>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剪去单角 7">
              <a:extLst>
                <a:ext uri="{FF2B5EF4-FFF2-40B4-BE49-F238E27FC236}">
                  <a16:creationId xmlns:a16="http://schemas.microsoft.com/office/drawing/2014/main" id="{D6360BA1-4AA4-C626-0463-C9F6CBB6946F}"/>
                </a:ext>
              </a:extLst>
            </p:cNvPr>
            <p:cNvSpPr/>
            <p:nvPr/>
          </p:nvSpPr>
          <p:spPr>
            <a:xfrm>
              <a:off x="695325" y="1621070"/>
              <a:ext cx="1038875" cy="519871"/>
            </a:xfrm>
            <a:prstGeom prst="snip1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spc="300" dirty="0">
                  <a:latin typeface="微软雅黑" panose="020B0503020204020204" pitchFamily="34" charset="-122"/>
                  <a:ea typeface="微软雅黑" panose="020B0503020204020204" pitchFamily="34" charset="-122"/>
                </a:rPr>
                <a:t>标题一</a:t>
              </a:r>
            </a:p>
          </p:txBody>
        </p:sp>
        <p:sp>
          <p:nvSpPr>
            <p:cNvPr id="13" name="矩形 12"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31F3520F-2864-8A37-5A03-55D6BDD49615}"/>
                </a:ext>
              </a:extLst>
            </p:cNvPr>
            <p:cNvSpPr/>
            <p:nvPr/>
          </p:nvSpPr>
          <p:spPr>
            <a:xfrm>
              <a:off x="4490745" y="2251488"/>
              <a:ext cx="3162634" cy="1451052"/>
            </a:xfrm>
            <a:prstGeom prst="rect">
              <a:avLst/>
            </a:prstGeom>
          </p:spPr>
          <p:txBody>
            <a:bodyPr wrap="square">
              <a:spAutoFit/>
            </a:bodyPr>
            <a:lstStyle/>
            <a:p>
              <a:pPr>
                <a:lnSpc>
                  <a:spcPct val="130000"/>
                </a:lnSpc>
                <a:spcBef>
                  <a:spcPts val="600"/>
                </a:spcBef>
              </a:pPr>
              <a:r>
                <a:rPr lang="en-US" altLang="zh-CN" sz="1600" dirty="0">
                  <a:solidFill>
                    <a:schemeClr val="tx1">
                      <a:lumMod val="85000"/>
                      <a:lumOff val="15000"/>
                    </a:schemeClr>
                  </a:solidFill>
                  <a:latin typeface="+mn-ea"/>
                </a:rPr>
                <a:t>51PPT</a:t>
              </a:r>
              <a:r>
                <a:rPr lang="zh-CN" altLang="en-US" sz="1600" dirty="0">
                  <a:solidFill>
                    <a:schemeClr val="tx1">
                      <a:lumMod val="85000"/>
                      <a:lumOff val="15000"/>
                    </a:schemeClr>
                  </a:solidFill>
                  <a:latin typeface="+mn-ea"/>
                </a:rPr>
                <a:t>模板网，幻灯片演示模板及素材免费下载！</a:t>
              </a:r>
            </a:p>
            <a:p>
              <a:pPr>
                <a:lnSpc>
                  <a:spcPct val="130000"/>
                </a:lnSpc>
                <a:spcBef>
                  <a:spcPts val="600"/>
                </a:spcBef>
              </a:pPr>
              <a:r>
                <a:rPr lang="en-US" altLang="zh-CN" sz="1600" dirty="0">
                  <a:solidFill>
                    <a:schemeClr val="tx1">
                      <a:lumMod val="85000"/>
                      <a:lumOff val="15000"/>
                    </a:schemeClr>
                  </a:solidFill>
                  <a:latin typeface="+mn-ea"/>
                </a:rPr>
                <a:t>51PPT</a:t>
              </a:r>
              <a:r>
                <a:rPr lang="zh-CN" altLang="en-US" sz="1600" dirty="0">
                  <a:solidFill>
                    <a:schemeClr val="tx1">
                      <a:lumMod val="85000"/>
                      <a:lumOff val="15000"/>
                    </a:schemeClr>
                  </a:solidFill>
                  <a:latin typeface="+mn-ea"/>
                </a:rPr>
                <a:t>模板网 官网唯一网址：</a:t>
              </a:r>
              <a:r>
                <a:rPr lang="en-US" altLang="zh-CN" sz="1600" dirty="0">
                  <a:solidFill>
                    <a:schemeClr val="tx1">
                      <a:lumMod val="85000"/>
                      <a:lumOff val="15000"/>
                    </a:schemeClr>
                  </a:solidFill>
                  <a:latin typeface="+mn-ea"/>
                </a:rPr>
                <a:t>www.51pptmoban.com</a:t>
              </a:r>
            </a:p>
          </p:txBody>
        </p:sp>
      </p:grpSp>
      <p:grpSp>
        <p:nvGrpSpPr>
          <p:cNvPr id="9" name="组合 8">
            <a:extLst>
              <a:ext uri="{FF2B5EF4-FFF2-40B4-BE49-F238E27FC236}">
                <a16:creationId xmlns:a16="http://schemas.microsoft.com/office/drawing/2014/main" id="{FC0BF034-CA1C-D41F-80A6-B4E3942A1FFF}"/>
              </a:ext>
            </a:extLst>
          </p:cNvPr>
          <p:cNvGrpSpPr/>
          <p:nvPr/>
        </p:nvGrpSpPr>
        <p:grpSpPr>
          <a:xfrm>
            <a:off x="6209656" y="4477286"/>
            <a:ext cx="5287021" cy="1758414"/>
            <a:chOff x="695325" y="1621070"/>
            <a:chExt cx="3504181" cy="2319630"/>
          </a:xfrm>
        </p:grpSpPr>
        <p:sp>
          <p:nvSpPr>
            <p:cNvPr id="11" name="矩形: 圆角 10">
              <a:extLst>
                <a:ext uri="{FF2B5EF4-FFF2-40B4-BE49-F238E27FC236}">
                  <a16:creationId xmlns:a16="http://schemas.microsoft.com/office/drawing/2014/main" id="{4E95334C-0866-F167-970D-214C35213A74}"/>
                </a:ext>
              </a:extLst>
            </p:cNvPr>
            <p:cNvSpPr/>
            <p:nvPr/>
          </p:nvSpPr>
          <p:spPr>
            <a:xfrm>
              <a:off x="695325" y="1628775"/>
              <a:ext cx="3504181" cy="2311925"/>
            </a:xfrm>
            <a:prstGeom prst="roundRect">
              <a:avLst>
                <a:gd name="adj" fmla="val 0"/>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剪去单角 11">
              <a:extLst>
                <a:ext uri="{FF2B5EF4-FFF2-40B4-BE49-F238E27FC236}">
                  <a16:creationId xmlns:a16="http://schemas.microsoft.com/office/drawing/2014/main" id="{828730FC-9DF3-0E38-E386-B1D0B2232954}"/>
                </a:ext>
              </a:extLst>
            </p:cNvPr>
            <p:cNvSpPr/>
            <p:nvPr/>
          </p:nvSpPr>
          <p:spPr>
            <a:xfrm>
              <a:off x="695325" y="1621070"/>
              <a:ext cx="1038875" cy="519871"/>
            </a:xfrm>
            <a:prstGeom prst="snip1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spc="300" dirty="0">
                  <a:latin typeface="微软雅黑" panose="020B0503020204020204" pitchFamily="34" charset="-122"/>
                  <a:ea typeface="微软雅黑" panose="020B0503020204020204" pitchFamily="34" charset="-122"/>
                </a:rPr>
                <a:t>标题二</a:t>
              </a:r>
            </a:p>
          </p:txBody>
        </p:sp>
      </p:grpSp>
      <p:pic>
        <p:nvPicPr>
          <p:cNvPr id="15" name="图片 14" descr="粉色的花朵&#10;&#10;描述已自动生成">
            <a:extLst>
              <a:ext uri="{FF2B5EF4-FFF2-40B4-BE49-F238E27FC236}">
                <a16:creationId xmlns:a16="http://schemas.microsoft.com/office/drawing/2014/main" id="{1C34B6CA-1502-3608-820A-751126CC7D96}"/>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t="38733" b="16239"/>
          <a:stretch/>
        </p:blipFill>
        <p:spPr>
          <a:xfrm>
            <a:off x="659606" y="1103041"/>
            <a:ext cx="10872788" cy="3263868"/>
          </a:xfrm>
          <a:prstGeom prst="rect">
            <a:avLst/>
          </a:prstGeom>
        </p:spPr>
      </p:pic>
    </p:spTree>
    <p:extLst>
      <p:ext uri="{BB962C8B-B14F-4D97-AF65-F5344CB8AC3E}">
        <p14:creationId xmlns:p14="http://schemas.microsoft.com/office/powerpoint/2010/main" val="19986289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D7BAC2F-6E1C-E4C1-BD3D-11076BC117DA}"/>
              </a:ext>
            </a:extLst>
          </p:cNvPr>
          <p:cNvSpPr>
            <a:spLocks noGrp="1"/>
          </p:cNvSpPr>
          <p:nvPr>
            <p:ph type="body" sz="quarter" idx="10"/>
          </p:nvPr>
        </p:nvSpPr>
        <p:spPr/>
        <p:txBody>
          <a:bodyPr/>
          <a:lstStyle/>
          <a:p>
            <a:endParaRPr lang="zh-CN" altLang="en-US"/>
          </a:p>
        </p:txBody>
      </p:sp>
      <p:sp>
        <p:nvSpPr>
          <p:cNvPr id="3" name="文本占位符 2">
            <a:extLst>
              <a:ext uri="{FF2B5EF4-FFF2-40B4-BE49-F238E27FC236}">
                <a16:creationId xmlns:a16="http://schemas.microsoft.com/office/drawing/2014/main" id="{03B4EED5-6A69-A002-71C0-EB9643C7207D}"/>
              </a:ext>
            </a:extLst>
          </p:cNvPr>
          <p:cNvSpPr>
            <a:spLocks noGrp="1"/>
          </p:cNvSpPr>
          <p:nvPr>
            <p:ph type="body" sz="quarter" idx="11"/>
          </p:nvPr>
        </p:nvSpPr>
        <p:spPr/>
        <p:txBody>
          <a:bodyPr/>
          <a:lstStyle/>
          <a:p>
            <a:endParaRPr lang="zh-CN" altLang="en-US"/>
          </a:p>
        </p:txBody>
      </p:sp>
      <p:graphicFrame>
        <p:nvGraphicFramePr>
          <p:cNvPr id="5" name="图表 4">
            <a:extLst>
              <a:ext uri="{FF2B5EF4-FFF2-40B4-BE49-F238E27FC236}">
                <a16:creationId xmlns:a16="http://schemas.microsoft.com/office/drawing/2014/main" id="{083869D0-DBD8-6E3B-9B01-AA7F7406A082}"/>
              </a:ext>
            </a:extLst>
          </p:cNvPr>
          <p:cNvGraphicFramePr/>
          <p:nvPr>
            <p:extLst>
              <p:ext uri="{D42A27DB-BD31-4B8C-83A1-F6EECF244321}">
                <p14:modId xmlns:p14="http://schemas.microsoft.com/office/powerpoint/2010/main" val="24837983"/>
              </p:ext>
            </p:extLst>
          </p:nvPr>
        </p:nvGraphicFramePr>
        <p:xfrm>
          <a:off x="695325" y="2231756"/>
          <a:ext cx="10801350" cy="4023524"/>
        </p:xfrm>
        <a:graphic>
          <a:graphicData uri="http://schemas.openxmlformats.org/drawingml/2006/chart">
            <c:chart xmlns:c="http://schemas.openxmlformats.org/drawingml/2006/chart" xmlns:r="http://schemas.openxmlformats.org/officeDocument/2006/relationships" r:id="rId2"/>
          </a:graphicData>
        </a:graphic>
      </p:graphicFrame>
      <p:sp>
        <p:nvSpPr>
          <p:cNvPr id="7" name="矩形 6"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38BC3DC2-8F62-E513-A6A2-7ABD3070C40B}"/>
              </a:ext>
            </a:extLst>
          </p:cNvPr>
          <p:cNvSpPr/>
          <p:nvPr/>
        </p:nvSpPr>
        <p:spPr>
          <a:xfrm>
            <a:off x="586302" y="981075"/>
            <a:ext cx="10910373" cy="1699953"/>
          </a:xfrm>
          <a:prstGeom prst="rect">
            <a:avLst/>
          </a:prstGeom>
        </p:spPr>
        <p:txBody>
          <a:bodyPr wrap="square">
            <a:spAutoFit/>
          </a:bodyPr>
          <a:lstStyle/>
          <a:p>
            <a:pPr>
              <a:lnSpc>
                <a:spcPct val="130000"/>
              </a:lnSpc>
              <a:spcBef>
                <a:spcPts val="600"/>
              </a:spcBef>
            </a:pPr>
            <a:r>
              <a:rPr lang="zh-CN" altLang="en-US" sz="2400" b="1" dirty="0">
                <a:gradFill>
                  <a:gsLst>
                    <a:gs pos="0">
                      <a:schemeClr val="accent1"/>
                    </a:gs>
                    <a:gs pos="97000">
                      <a:srgbClr val="C00000"/>
                    </a:gs>
                  </a:gsLst>
                  <a:path path="circle">
                    <a:fillToRect l="100000" t="100000"/>
                  </a:path>
                </a:gradFill>
                <a:latin typeface="+mj-ea"/>
                <a:ea typeface="+mj-ea"/>
              </a:rPr>
              <a:t>山东交通学院简介</a:t>
            </a:r>
          </a:p>
          <a:p>
            <a:pPr>
              <a:lnSpc>
                <a:spcPct val="130000"/>
              </a:lnSpc>
              <a:spcBef>
                <a:spcPts val="600"/>
              </a:spcBef>
            </a:pPr>
            <a:r>
              <a:rPr lang="zh-CN" altLang="en-US" dirty="0"/>
              <a:t>学校坐落于历史悠久的文化古城泉城济南，在济南、威海两地办学，设立济南长清校区、无影山校区、东校区和威海校区</a:t>
            </a:r>
            <a:r>
              <a:rPr lang="en-US" altLang="zh-CN" dirty="0"/>
              <a:t>4</a:t>
            </a:r>
            <a:r>
              <a:rPr lang="zh-CN" altLang="en-US" dirty="0"/>
              <a:t>个校区，在临沂市和威海市设有独立法人研究院，在俄罗斯伊尔库茨克州建有山东交通学院海外分校“中俄交通教育学院”，在泰国孔敬省建立“山东交通</a:t>
            </a:r>
            <a:r>
              <a:rPr lang="en-US" altLang="zh-CN" dirty="0"/>
              <a:t>-</a:t>
            </a:r>
            <a:r>
              <a:rPr lang="zh-CN" altLang="en-US" dirty="0"/>
              <a:t>孔敬学院”。</a:t>
            </a:r>
          </a:p>
        </p:txBody>
      </p:sp>
      <p:sp>
        <p:nvSpPr>
          <p:cNvPr id="9" name="文本框 8">
            <a:extLst>
              <a:ext uri="{FF2B5EF4-FFF2-40B4-BE49-F238E27FC236}">
                <a16:creationId xmlns:a16="http://schemas.microsoft.com/office/drawing/2014/main" id="{D3B53ECF-B1C6-60F0-4E5D-870CB7B69510}"/>
              </a:ext>
            </a:extLst>
          </p:cNvPr>
          <p:cNvSpPr txBox="1"/>
          <p:nvPr/>
        </p:nvSpPr>
        <p:spPr>
          <a:xfrm>
            <a:off x="790194" y="4992469"/>
            <a:ext cx="6648450" cy="710194"/>
          </a:xfrm>
          <a:prstGeom prst="rect">
            <a:avLst/>
          </a:prstGeom>
          <a:noFill/>
        </p:spPr>
        <p:txBody>
          <a:bodyPr wrap="square">
            <a:spAutoFit/>
          </a:bodyPr>
          <a:lstStyle/>
          <a:p>
            <a:pPr>
              <a:lnSpc>
                <a:spcPct val="150000"/>
              </a:lnSpc>
            </a:pP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51PPT模板网，幻灯片演示模板及素材免费下载！</a:t>
            </a:r>
          </a:p>
          <a:p>
            <a:pPr>
              <a:lnSpc>
                <a:spcPct val="150000"/>
              </a:lnSpc>
            </a:pPr>
            <a:r>
              <a:rPr lang="zh-CN" altLang="en-US" sz="14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官网唯一网址：www.51pptmoban.com</a:t>
            </a:r>
          </a:p>
        </p:txBody>
      </p:sp>
    </p:spTree>
    <p:extLst>
      <p:ext uri="{BB962C8B-B14F-4D97-AF65-F5344CB8AC3E}">
        <p14:creationId xmlns:p14="http://schemas.microsoft.com/office/powerpoint/2010/main" val="30516324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725DA15-AFF9-44EB-ABE8-A9A879A4C800}"/>
              </a:ext>
            </a:extLst>
          </p:cNvPr>
          <p:cNvPicPr>
            <a:picLocks noChangeAspect="1"/>
          </p:cNvPicPr>
          <p:nvPr/>
        </p:nvPicPr>
        <p:blipFill rotWithShape="1">
          <a:blip r:embed="rId3">
            <a:extLst>
              <a:ext uri="{28A0092B-C50C-407E-A947-70E740481C1C}">
                <a14:useLocalDpi xmlns:a14="http://schemas.microsoft.com/office/drawing/2010/main" val="0"/>
              </a:ext>
            </a:extLst>
          </a:blip>
          <a:srcRect l="18674"/>
          <a:stretch/>
        </p:blipFill>
        <p:spPr>
          <a:xfrm>
            <a:off x="2278743" y="0"/>
            <a:ext cx="9913257" cy="6858000"/>
          </a:xfrm>
          <a:prstGeom prst="rect">
            <a:avLst/>
          </a:prstGeom>
        </p:spPr>
      </p:pic>
      <p:pic>
        <p:nvPicPr>
          <p:cNvPr id="5" name="图片 4" descr="图片包含 游戏机&#10;&#10;描述已自动生成">
            <a:extLst>
              <a:ext uri="{FF2B5EF4-FFF2-40B4-BE49-F238E27FC236}">
                <a16:creationId xmlns:a16="http://schemas.microsoft.com/office/drawing/2014/main" id="{328E1974-62EE-436B-9707-AF4C44D172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4" y="0"/>
            <a:ext cx="12189611" cy="6858000"/>
          </a:xfrm>
          <a:prstGeom prst="rect">
            <a:avLst/>
          </a:prstGeom>
        </p:spPr>
      </p:pic>
      <p:sp>
        <p:nvSpPr>
          <p:cNvPr id="9" name="PA-剪去单角的矩形 12">
            <a:extLst>
              <a:ext uri="{FF2B5EF4-FFF2-40B4-BE49-F238E27FC236}">
                <a16:creationId xmlns:a16="http://schemas.microsoft.com/office/drawing/2014/main" id="{33613A39-D326-4389-B6E5-17AD7143757A}"/>
              </a:ext>
            </a:extLst>
          </p:cNvPr>
          <p:cNvSpPr/>
          <p:nvPr>
            <p:custDataLst>
              <p:tags r:id="rId1"/>
            </p:custDataLst>
          </p:nvPr>
        </p:nvSpPr>
        <p:spPr>
          <a:xfrm flipV="1">
            <a:off x="-246743" y="2027381"/>
            <a:ext cx="7326993" cy="2154821"/>
          </a:xfrm>
          <a:prstGeom prst="round1Rect">
            <a:avLst>
              <a:gd name="adj" fmla="val 50000"/>
            </a:avLst>
          </a:prstGeom>
          <a:gradFill>
            <a:gsLst>
              <a:gs pos="0">
                <a:schemeClr val="accent1"/>
              </a:gs>
              <a:gs pos="97000">
                <a:srgbClr val="C00000"/>
              </a:gs>
            </a:gsLst>
            <a:path path="circle">
              <a:fillToRect l="100000" t="100000"/>
            </a:path>
          </a:gradFill>
          <a:ln>
            <a:noFill/>
          </a:ln>
          <a:effectLst>
            <a:outerShdw blurRad="330200" dist="190500" dir="8100000" sx="96000" sy="96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FFC1034E-84F2-42A5-B5A9-194583AC3325}"/>
              </a:ext>
            </a:extLst>
          </p:cNvPr>
          <p:cNvSpPr/>
          <p:nvPr/>
        </p:nvSpPr>
        <p:spPr>
          <a:xfrm flipH="1">
            <a:off x="2943719" y="2438700"/>
            <a:ext cx="3847207" cy="1354217"/>
          </a:xfrm>
          <a:prstGeom prst="rect">
            <a:avLst/>
          </a:prstGeom>
        </p:spPr>
        <p:txBody>
          <a:bodyPr wrap="none" lIns="0" tIns="0" rIns="0" bIns="0">
            <a:spAutoFit/>
          </a:bodyPr>
          <a:lstStyle/>
          <a:p>
            <a:r>
              <a:rPr lang="zh-CN" altLang="en-US" sz="4400" b="1" spc="600" dirty="0">
                <a:solidFill>
                  <a:schemeClr val="bg1"/>
                </a:solidFill>
                <a:latin typeface="+mj-ea"/>
                <a:ea typeface="+mj-ea"/>
              </a:rPr>
              <a:t>请在此处添加</a:t>
            </a:r>
            <a:endParaRPr lang="en-US" altLang="zh-CN" sz="4400" b="1" spc="600" dirty="0">
              <a:solidFill>
                <a:schemeClr val="bg1"/>
              </a:solidFill>
              <a:latin typeface="+mj-ea"/>
              <a:ea typeface="+mj-ea"/>
            </a:endParaRPr>
          </a:p>
          <a:p>
            <a:r>
              <a:rPr lang="zh-CN" altLang="en-US" sz="4400" b="1" spc="600" dirty="0">
                <a:solidFill>
                  <a:schemeClr val="bg1"/>
                </a:solidFill>
                <a:latin typeface="+mj-ea"/>
                <a:ea typeface="+mj-ea"/>
              </a:rPr>
              <a:t>您的标题</a:t>
            </a:r>
          </a:p>
        </p:txBody>
      </p:sp>
      <p:sp>
        <p:nvSpPr>
          <p:cNvPr id="7" name="文本框 6">
            <a:extLst>
              <a:ext uri="{FF2B5EF4-FFF2-40B4-BE49-F238E27FC236}">
                <a16:creationId xmlns:a16="http://schemas.microsoft.com/office/drawing/2014/main" id="{EAC53BC5-567B-4F70-AF81-2DC59017E86B}"/>
              </a:ext>
            </a:extLst>
          </p:cNvPr>
          <p:cNvSpPr txBox="1"/>
          <p:nvPr/>
        </p:nvSpPr>
        <p:spPr>
          <a:xfrm>
            <a:off x="644143" y="2099953"/>
            <a:ext cx="1978106" cy="1965153"/>
          </a:xfrm>
          <a:prstGeom prst="rect">
            <a:avLst/>
          </a:prstGeom>
          <a:noFill/>
        </p:spPr>
        <p:txBody>
          <a:bodyPr wrap="none" lIns="0" tIns="0" rIns="0" bIns="0" rtlCol="0">
            <a:spAutoFit/>
          </a:bodyPr>
          <a:lstStyle/>
          <a:p>
            <a:pPr>
              <a:lnSpc>
                <a:spcPct val="110000"/>
              </a:lnSpc>
            </a:pPr>
            <a:r>
              <a:rPr lang="en-US" altLang="zh-CN" sz="12500" b="1" dirty="0">
                <a:ln w="12700">
                  <a:solidFill>
                    <a:schemeClr val="bg1"/>
                  </a:solidFill>
                </a:ln>
                <a:noFill/>
                <a:latin typeface="微软雅黑" panose="020B0503020204020204" pitchFamily="34" charset="-122"/>
                <a:ea typeface="Microsoft YaHei" panose="020B0503020204020204" pitchFamily="34" charset="-122"/>
                <a:cs typeface="Arial" panose="020B0604020202020204" pitchFamily="34" charset="0"/>
              </a:rPr>
              <a:t>02</a:t>
            </a:r>
            <a:endParaRPr lang="zh-CN" altLang="en-US" sz="12500" b="1" dirty="0">
              <a:ln w="12700">
                <a:solidFill>
                  <a:schemeClr val="bg1"/>
                </a:solidFill>
              </a:ln>
              <a:noFill/>
              <a:latin typeface="微软雅黑" panose="020B0503020204020204" pitchFamily="34" charset="-122"/>
              <a:ea typeface="Microsoft YaHei" panose="020B0503020204020204" pitchFamily="34" charset="-122"/>
              <a:cs typeface="Arial" panose="020B0604020202020204" pitchFamily="34" charset="0"/>
            </a:endParaRPr>
          </a:p>
        </p:txBody>
      </p:sp>
      <p:cxnSp>
        <p:nvCxnSpPr>
          <p:cNvPr id="11" name="直接连接符 10">
            <a:extLst>
              <a:ext uri="{FF2B5EF4-FFF2-40B4-BE49-F238E27FC236}">
                <a16:creationId xmlns:a16="http://schemas.microsoft.com/office/drawing/2014/main" id="{26190AA1-6F3F-4AC2-AA01-49993C2FC430}"/>
              </a:ext>
            </a:extLst>
          </p:cNvPr>
          <p:cNvCxnSpPr>
            <a:cxnSpLocks/>
          </p:cNvCxnSpPr>
          <p:nvPr/>
        </p:nvCxnSpPr>
        <p:spPr>
          <a:xfrm>
            <a:off x="2674007" y="2574533"/>
            <a:ext cx="0" cy="110665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图片 12" descr="徽标, 公司名称&#10;&#10;描述已自动生成">
            <a:extLst>
              <a:ext uri="{FF2B5EF4-FFF2-40B4-BE49-F238E27FC236}">
                <a16:creationId xmlns:a16="http://schemas.microsoft.com/office/drawing/2014/main" id="{7A7130B7-6303-4B0E-ADC9-69CF42E375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3084" y="292100"/>
            <a:ext cx="1748999" cy="673100"/>
          </a:xfrm>
          <a:prstGeom prst="rect">
            <a:avLst/>
          </a:prstGeom>
        </p:spPr>
      </p:pic>
    </p:spTree>
    <p:extLst>
      <p:ext uri="{BB962C8B-B14F-4D97-AF65-F5344CB8AC3E}">
        <p14:creationId xmlns:p14="http://schemas.microsoft.com/office/powerpoint/2010/main" val="12088075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0A6A0CB-2434-643A-F765-1DE0427503F0}"/>
              </a:ext>
            </a:extLst>
          </p:cNvPr>
          <p:cNvSpPr>
            <a:spLocks noGrp="1"/>
          </p:cNvSpPr>
          <p:nvPr>
            <p:ph type="body" sz="quarter" idx="10"/>
          </p:nvPr>
        </p:nvSpPr>
        <p:spPr/>
        <p:txBody>
          <a:bodyPr/>
          <a:lstStyle/>
          <a:p>
            <a:endParaRPr lang="zh-CN" altLang="en-US"/>
          </a:p>
        </p:txBody>
      </p:sp>
      <p:sp>
        <p:nvSpPr>
          <p:cNvPr id="3" name="文本占位符 2">
            <a:extLst>
              <a:ext uri="{FF2B5EF4-FFF2-40B4-BE49-F238E27FC236}">
                <a16:creationId xmlns:a16="http://schemas.microsoft.com/office/drawing/2014/main" id="{C33F7130-C5BE-2CF8-7296-F0F30FF29402}"/>
              </a:ext>
            </a:extLst>
          </p:cNvPr>
          <p:cNvSpPr>
            <a:spLocks noGrp="1"/>
          </p:cNvSpPr>
          <p:nvPr>
            <p:ph type="body" sz="quarter" idx="11"/>
          </p:nvPr>
        </p:nvSpPr>
        <p:spPr/>
        <p:txBody>
          <a:bodyPr/>
          <a:lstStyle/>
          <a:p>
            <a:r>
              <a:rPr lang="en-US" altLang="zh-CN" dirty="0"/>
              <a:t>02</a:t>
            </a:r>
            <a:endParaRPr lang="zh-CN" altLang="en-US" dirty="0"/>
          </a:p>
        </p:txBody>
      </p:sp>
      <p:sp>
        <p:nvSpPr>
          <p:cNvPr id="4" name="矩形 3"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id="{C730BD97-079B-81A8-4F26-B0590ED14033}"/>
              </a:ext>
            </a:extLst>
          </p:cNvPr>
          <p:cNvSpPr/>
          <p:nvPr/>
        </p:nvSpPr>
        <p:spPr>
          <a:xfrm>
            <a:off x="586302" y="4057803"/>
            <a:ext cx="10910373" cy="1979196"/>
          </a:xfrm>
          <a:prstGeom prst="rect">
            <a:avLst/>
          </a:prstGeom>
        </p:spPr>
        <p:txBody>
          <a:bodyPr wrap="square">
            <a:spAutoFit/>
          </a:bodyPr>
          <a:lstStyle/>
          <a:p>
            <a:pPr>
              <a:lnSpc>
                <a:spcPct val="130000"/>
              </a:lnSpc>
              <a:spcBef>
                <a:spcPts val="600"/>
              </a:spcBef>
            </a:pPr>
            <a:r>
              <a:rPr lang="zh-CN" altLang="en-US" sz="2400" b="1" dirty="0">
                <a:gradFill>
                  <a:gsLst>
                    <a:gs pos="0">
                      <a:schemeClr val="accent1"/>
                    </a:gs>
                    <a:gs pos="97000">
                      <a:srgbClr val="C00000"/>
                    </a:gs>
                  </a:gsLst>
                  <a:path path="circle">
                    <a:fillToRect l="100000" t="100000"/>
                  </a:path>
                </a:gradFill>
                <a:latin typeface="+mj-ea"/>
                <a:ea typeface="+mj-ea"/>
              </a:rPr>
              <a:t>山东交通学院简介</a:t>
            </a:r>
            <a:endParaRPr lang="en-US" altLang="zh-CN" sz="2400" b="1" dirty="0">
              <a:gradFill>
                <a:gsLst>
                  <a:gs pos="0">
                    <a:schemeClr val="accent1"/>
                  </a:gs>
                  <a:gs pos="97000">
                    <a:srgbClr val="C00000"/>
                  </a:gs>
                </a:gsLst>
                <a:path path="circle">
                  <a:fillToRect l="100000" t="100000"/>
                </a:path>
              </a:gradFill>
              <a:latin typeface="+mj-ea"/>
              <a:ea typeface="+mj-ea"/>
            </a:endParaRPr>
          </a:p>
          <a:p>
            <a:pPr>
              <a:lnSpc>
                <a:spcPct val="130000"/>
              </a:lnSpc>
            </a:pPr>
            <a:r>
              <a:rPr lang="zh-CN" altLang="en-US" dirty="0"/>
              <a:t>学校坐落于历史悠久的文化古城泉城济南，在济南、威海两地办学，设立济南长清校区、无影山校区、东校区和威海校区</a:t>
            </a:r>
            <a:r>
              <a:rPr lang="en-US" altLang="zh-CN" dirty="0"/>
              <a:t>4</a:t>
            </a:r>
            <a:r>
              <a:rPr lang="zh-CN" altLang="en-US" dirty="0"/>
              <a:t>个校区，在临沂市和威海市设有独立法人研究院，在俄罗斯伊尔库茨克州建有山东交通学院海外分校“中俄交通教育学院”，在泰国孔敬省建立“山东交通</a:t>
            </a:r>
            <a:r>
              <a:rPr lang="en-US" altLang="zh-CN" dirty="0"/>
              <a:t>-</a:t>
            </a:r>
            <a:r>
              <a:rPr lang="zh-CN" altLang="en-US" dirty="0"/>
              <a:t>孔敬学院”。学校占地面积</a:t>
            </a:r>
            <a:r>
              <a:rPr lang="en-US" altLang="zh-CN" dirty="0"/>
              <a:t>3200</a:t>
            </a:r>
            <a:r>
              <a:rPr lang="zh-CN" altLang="en-US" dirty="0"/>
              <a:t>余亩，建筑面积</a:t>
            </a:r>
            <a:r>
              <a:rPr lang="en-US" altLang="zh-CN" dirty="0"/>
              <a:t>98</a:t>
            </a:r>
            <a:r>
              <a:rPr lang="zh-CN" altLang="en-US" dirty="0"/>
              <a:t>万余平方米，教学科研仪器设备总值近</a:t>
            </a:r>
            <a:r>
              <a:rPr lang="en-US" altLang="zh-CN" dirty="0"/>
              <a:t>4.1</a:t>
            </a:r>
            <a:r>
              <a:rPr lang="zh-CN" altLang="en-US" dirty="0"/>
              <a:t>亿元。纸质藏书</a:t>
            </a:r>
            <a:r>
              <a:rPr lang="en-US" altLang="zh-CN" dirty="0"/>
              <a:t>220</a:t>
            </a:r>
            <a:r>
              <a:rPr lang="zh-CN" altLang="en-US" dirty="0"/>
              <a:t>万余册，电子期刊</a:t>
            </a:r>
            <a:r>
              <a:rPr lang="en-US" altLang="zh-CN" dirty="0"/>
              <a:t>13.6</a:t>
            </a:r>
            <a:r>
              <a:rPr lang="zh-CN" altLang="en-US" dirty="0"/>
              <a:t>万余种。</a:t>
            </a:r>
          </a:p>
        </p:txBody>
      </p:sp>
      <p:pic>
        <p:nvPicPr>
          <p:cNvPr id="5" name="图片占位符 5">
            <a:extLst>
              <a:ext uri="{FF2B5EF4-FFF2-40B4-BE49-F238E27FC236}">
                <a16:creationId xmlns:a16="http://schemas.microsoft.com/office/drawing/2014/main" id="{5CF3F7A9-36CC-307C-0553-37C77AF0C14A}"/>
              </a:ext>
            </a:extLst>
          </p:cNvPr>
          <p:cNvPicPr>
            <a:picLocks noChangeAspect="1"/>
          </p:cNvPicPr>
          <p:nvPr/>
        </p:nvPicPr>
        <p:blipFill rotWithShape="1">
          <a:blip r:embed="rId2">
            <a:extLst>
              <a:ext uri="{28A0092B-C50C-407E-A947-70E740481C1C}">
                <a14:useLocalDpi xmlns:a14="http://schemas.microsoft.com/office/drawing/2010/main" val="0"/>
              </a:ext>
            </a:extLst>
          </a:blip>
          <a:srcRect t="42541" b="17470"/>
          <a:stretch/>
        </p:blipFill>
        <p:spPr>
          <a:xfrm>
            <a:off x="695325" y="1181099"/>
            <a:ext cx="10801350" cy="2876704"/>
          </a:xfrm>
          <a:prstGeom prst="rect">
            <a:avLst/>
          </a:prstGeom>
        </p:spPr>
      </p:pic>
      <p:pic>
        <p:nvPicPr>
          <p:cNvPr id="9" name="图片 8" descr="河边的城市&#10;&#10;描述已自动生成">
            <a:extLst>
              <a:ext uri="{FF2B5EF4-FFF2-40B4-BE49-F238E27FC236}">
                <a16:creationId xmlns:a16="http://schemas.microsoft.com/office/drawing/2014/main" id="{2A8E7A51-66E1-A7E3-5FA7-BF63039C695B}"/>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10000"/>
                    </a14:imgEffect>
                  </a14:imgLayer>
                </a14:imgProps>
              </a:ext>
              <a:ext uri="{28A0092B-C50C-407E-A947-70E740481C1C}">
                <a14:useLocalDpi xmlns:a14="http://schemas.microsoft.com/office/drawing/2010/main" val="0"/>
              </a:ext>
            </a:extLst>
          </a:blip>
          <a:srcRect b="63830"/>
          <a:stretch/>
        </p:blipFill>
        <p:spPr>
          <a:xfrm>
            <a:off x="695324" y="1152066"/>
            <a:ext cx="10801349" cy="2905738"/>
          </a:xfrm>
          <a:prstGeom prst="rect">
            <a:avLst/>
          </a:prstGeom>
        </p:spPr>
      </p:pic>
    </p:spTree>
    <p:extLst>
      <p:ext uri="{BB962C8B-B14F-4D97-AF65-F5344CB8AC3E}">
        <p14:creationId xmlns:p14="http://schemas.microsoft.com/office/powerpoint/2010/main" val="8465070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ac0dc4a3-2ed3-449d-9f6b-ed40b863afdb&quot;,&quot;Name&quot;:&quot;2&quot;,&quot;Kind&quot;:&quot;Custom&quot;,&quot;OldGuidesSetting&quot;:{&quot;HeaderHeight&quot;:11.0,&quot;FooterHeight&quot;:9.0,&quot;SideMargin&quot;:5.5,&quot;TopMargin&quot;:0.0,&quot;BottomMargin&quot;:0.0,&quot;IntervalMargin&quot;:2.5}}"/>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20.xml><?xml version="1.0" encoding="utf-8"?>
<p:tagLst xmlns:a="http://schemas.openxmlformats.org/drawingml/2006/main" xmlns:r="http://schemas.openxmlformats.org/officeDocument/2006/relationships" xmlns:p="http://schemas.openxmlformats.org/presentationml/2006/main">
  <p:tag name="TOP" val="77.99992"/>
  <p:tag name="LEFT" val="706.0009"/>
  <p:tag name="WIDTH" val="199.249"/>
  <p:tag name="HEIGHT" val="198.4253"/>
  <p:tag name="SHAPEREFLECTION" val="-2.147484E+09"/>
  <p:tag name="SHAPEGLOW" val="0"/>
  <p:tag name="SOFTEDGE" val="0"/>
</p:tagLst>
</file>

<file path=ppt/tags/tag21.xml><?xml version="1.0" encoding="utf-8"?>
<p:tagLst xmlns:a="http://schemas.openxmlformats.org/drawingml/2006/main" xmlns:r="http://schemas.openxmlformats.org/officeDocument/2006/relationships" xmlns:p="http://schemas.openxmlformats.org/presentationml/2006/main">
  <p:tag name="TOP" val="78.16252"/>
  <p:tag name="LEFT" val="489.25"/>
  <p:tag name="WIDTH" val="198.375"/>
  <p:tag name="HEIGHT" val="198.4252"/>
  <p:tag name="SHAPEREFLECTION" val="-2.147484E+09"/>
  <p:tag name="SHAPEGLOW" val="0"/>
  <p:tag name="SOFTEDGE" val="0"/>
</p:tagLst>
</file>

<file path=ppt/tags/tag22.xml><?xml version="1.0" encoding="utf-8"?>
<p:tagLst xmlns:a="http://schemas.openxmlformats.org/drawingml/2006/main" xmlns:r="http://schemas.openxmlformats.org/officeDocument/2006/relationships" xmlns:p="http://schemas.openxmlformats.org/presentationml/2006/main">
  <p:tag name="TOP" val="78.62504"/>
  <p:tag name="LEFT" val="54.75"/>
  <p:tag name="WIDTH" val="198.4252"/>
  <p:tag name="HEIGHT" val="198.4252"/>
  <p:tag name="SHAPEREFLECTION" val="-2.147484E+09"/>
  <p:tag name="SHAPEGLOW" val="0"/>
  <p:tag name="SOFTEDGE" val="0"/>
</p:tagLst>
</file>

<file path=ppt/tags/tag23.xml><?xml version="1.0" encoding="utf-8"?>
<p:tagLst xmlns:a="http://schemas.openxmlformats.org/drawingml/2006/main" xmlns:r="http://schemas.openxmlformats.org/officeDocument/2006/relationships" xmlns:p="http://schemas.openxmlformats.org/presentationml/2006/main">
  <p:tag name="TOP" val="78.62504"/>
  <p:tag name="LEFT" val="272.125"/>
  <p:tag name="WIDTH" val="198.4252"/>
  <p:tag name="HEIGHT" val="198.4252"/>
  <p:tag name="SHAPEREFLECTION" val="-2.147484E+09"/>
  <p:tag name="SHAPEGLOW" val="0"/>
  <p:tag name="SOFTEDGE" val="0"/>
</p:tagLst>
</file>

<file path=ppt/tags/tag24.xml><?xml version="1.0" encoding="utf-8"?>
<p:tagLst xmlns:a="http://schemas.openxmlformats.org/drawingml/2006/main" xmlns:r="http://schemas.openxmlformats.org/officeDocument/2006/relationships" xmlns:p="http://schemas.openxmlformats.org/presentationml/2006/main">
  <p:tag name="TOP" val="327.0757"/>
  <p:tag name="LEFT" val="713.819"/>
  <p:tag name="WIDTH" val="184.4365"/>
  <p:tag name="HEIGHT" val="162.0927"/>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5.xml><?xml version="1.0" encoding="utf-8"?>
<p:tagLst xmlns:a="http://schemas.openxmlformats.org/drawingml/2006/main" xmlns:r="http://schemas.openxmlformats.org/officeDocument/2006/relationships" xmlns:p="http://schemas.openxmlformats.org/presentationml/2006/main">
  <p:tag name="TOP" val="294.3978"/>
  <p:tag name="LEFT" val="706.8247"/>
  <p:tag name="WIDTH" val="198.4251"/>
  <p:tag name="HEIGHT" val="205.6578"/>
  <p:tag name="ADJUSTMENTS" val="0"/>
  <p:tag name="LINEWEIGHT" val="1.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6.xml><?xml version="1.0" encoding="utf-8"?>
<p:tagLst xmlns:a="http://schemas.openxmlformats.org/drawingml/2006/main" xmlns:r="http://schemas.openxmlformats.org/officeDocument/2006/relationships" xmlns:p="http://schemas.openxmlformats.org/presentationml/2006/main">
  <p:tag name="TOP" val="294.3976"/>
  <p:tag name="LEFT" val="706.8246"/>
  <p:tag name="WIDTH" val="94.13126"/>
  <p:tag name="HEIGHT" val="29.75614"/>
  <p:tag name="SHADOWBLUR" val="26"/>
  <p:tag name="SHADOWOFFSETX" val="-10.6066"/>
  <p:tag name="SHADOWOFFSETY" val="10.6066"/>
  <p:tag name="SHADOWSIZE" val="96"/>
  <p:tag name="SHAPEREFLECTION" val="-2.147484E+09"/>
  <p:tag name="SHAPEGLOW" val="0"/>
  <p:tag name="SOFTEDGE" val="0"/>
  <p:tag name="FONTSIZE" val="24"/>
  <p:tag name="MARGINBOTTOM" val="3.6"/>
  <p:tag name="MARGINLEFT" val="7.2"/>
  <p:tag name="MARGINRIGHT" val="7.2"/>
  <p:tag name="MARGINTOP" val="3.6"/>
  <p:tag name="LINERULEAFTER" val="0"/>
  <p:tag name="TEXTREFLECTION" val="0"/>
  <p:tag name="TEXTGLOW" val="0"/>
</p:tagLst>
</file>

<file path=ppt/tags/tag27.xml><?xml version="1.0" encoding="utf-8"?>
<p:tagLst xmlns:a="http://schemas.openxmlformats.org/drawingml/2006/main" xmlns:r="http://schemas.openxmlformats.org/officeDocument/2006/relationships" xmlns:p="http://schemas.openxmlformats.org/presentationml/2006/main">
  <p:tag name="TOP" val="327.0757"/>
  <p:tag name="LEFT" val="496.4608"/>
  <p:tag name="WIDTH" val="184.4365"/>
  <p:tag name="HEIGHT" val="162.0927"/>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8.xml><?xml version="1.0" encoding="utf-8"?>
<p:tagLst xmlns:a="http://schemas.openxmlformats.org/drawingml/2006/main" xmlns:r="http://schemas.openxmlformats.org/officeDocument/2006/relationships" xmlns:p="http://schemas.openxmlformats.org/presentationml/2006/main">
  <p:tag name="TOP" val="294.3978"/>
  <p:tag name="LEFT" val="489.4665"/>
  <p:tag name="WIDTH" val="198.4251"/>
  <p:tag name="HEIGHT" val="205.6578"/>
  <p:tag name="ADJUSTMENTS" val="0"/>
  <p:tag name="LINEWEIGHT" val="1.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9.xml><?xml version="1.0" encoding="utf-8"?>
<p:tagLst xmlns:a="http://schemas.openxmlformats.org/drawingml/2006/main" xmlns:r="http://schemas.openxmlformats.org/officeDocument/2006/relationships" xmlns:p="http://schemas.openxmlformats.org/presentationml/2006/main">
  <p:tag name="TOP" val="294.3976"/>
  <p:tag name="LEFT" val="489.4664"/>
  <p:tag name="WIDTH" val="94.13126"/>
  <p:tag name="HEIGHT" val="29.75614"/>
  <p:tag name="SHADOWBLUR" val="26"/>
  <p:tag name="SHADOWOFFSETX" val="-10.6066"/>
  <p:tag name="SHADOWOFFSETY" val="10.6066"/>
  <p:tag name="SHADOWSIZE" val="96"/>
  <p:tag name="SHAPEREFLECTION" val="-2.147484E+09"/>
  <p:tag name="SHAPEGLOW" val="0"/>
  <p:tag name="SOFTEDGE" val="0"/>
  <p:tag name="FONTSIZE" val="24"/>
  <p:tag name="MARGINBOTTOM" val="3.6"/>
  <p:tag name="MARGINLEFT" val="7.2"/>
  <p:tag name="MARGINRIGHT" val="7.2"/>
  <p:tag name="MARGINTOP" val="3.6"/>
  <p:tag name="LINERULEAFTER" val="0"/>
  <p:tag name="TEXTREFLECTION" val="0"/>
  <p:tag name="TEXTGLOW" val="0"/>
</p:tagLst>
</file>

<file path=ppt/tags/tag3.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30.xml><?xml version="1.0" encoding="utf-8"?>
<p:tagLst xmlns:a="http://schemas.openxmlformats.org/drawingml/2006/main" xmlns:r="http://schemas.openxmlformats.org/officeDocument/2006/relationships" xmlns:p="http://schemas.openxmlformats.org/presentationml/2006/main">
  <p:tag name="TOP" val="327.0757"/>
  <p:tag name="LEFT" val="279.1026"/>
  <p:tag name="WIDTH" val="184.4365"/>
  <p:tag name="HEIGHT" val="162.0927"/>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31.xml><?xml version="1.0" encoding="utf-8"?>
<p:tagLst xmlns:a="http://schemas.openxmlformats.org/drawingml/2006/main" xmlns:r="http://schemas.openxmlformats.org/officeDocument/2006/relationships" xmlns:p="http://schemas.openxmlformats.org/presentationml/2006/main">
  <p:tag name="TOP" val="294.3978"/>
  <p:tag name="LEFT" val="272.1083"/>
  <p:tag name="WIDTH" val="198.4251"/>
  <p:tag name="HEIGHT" val="205.6578"/>
  <p:tag name="ADJUSTMENTS" val="0"/>
  <p:tag name="LINEWEIGHT" val="1.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32.xml><?xml version="1.0" encoding="utf-8"?>
<p:tagLst xmlns:a="http://schemas.openxmlformats.org/drawingml/2006/main" xmlns:r="http://schemas.openxmlformats.org/officeDocument/2006/relationships" xmlns:p="http://schemas.openxmlformats.org/presentationml/2006/main">
  <p:tag name="TOP" val="294.3976"/>
  <p:tag name="LEFT" val="272.1082"/>
  <p:tag name="WIDTH" val="94.13126"/>
  <p:tag name="HEIGHT" val="29.75614"/>
  <p:tag name="SHADOWBLUR" val="26"/>
  <p:tag name="SHADOWOFFSETX" val="-10.6066"/>
  <p:tag name="SHADOWOFFSETY" val="10.6066"/>
  <p:tag name="SHADOWSIZE" val="96"/>
  <p:tag name="SHAPEREFLECTION" val="-2.147484E+09"/>
  <p:tag name="SHAPEGLOW" val="0"/>
  <p:tag name="SOFTEDGE" val="0"/>
  <p:tag name="FONTSIZE" val="24"/>
  <p:tag name="MARGINBOTTOM" val="3.6"/>
  <p:tag name="MARGINLEFT" val="7.2"/>
  <p:tag name="MARGINRIGHT" val="7.2"/>
  <p:tag name="MARGINTOP" val="3.6"/>
  <p:tag name="LINERULEAFTER" val="0"/>
  <p:tag name="TEXTREFLECTION" val="0"/>
  <p:tag name="TEXTGLOW" val="0"/>
</p:tagLst>
</file>

<file path=ppt/tags/tag33.xml><?xml version="1.0" encoding="utf-8"?>
<p:tagLst xmlns:a="http://schemas.openxmlformats.org/drawingml/2006/main" xmlns:r="http://schemas.openxmlformats.org/officeDocument/2006/relationships" xmlns:p="http://schemas.openxmlformats.org/presentationml/2006/main">
  <p:tag name="TOP" val="327.0757"/>
  <p:tag name="LEFT" val="61.74441"/>
  <p:tag name="WIDTH" val="184.4365"/>
  <p:tag name="HEIGHT" val="162.0927"/>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34.xml><?xml version="1.0" encoding="utf-8"?>
<p:tagLst xmlns:a="http://schemas.openxmlformats.org/drawingml/2006/main" xmlns:r="http://schemas.openxmlformats.org/officeDocument/2006/relationships" xmlns:p="http://schemas.openxmlformats.org/presentationml/2006/main">
  <p:tag name="TOP" val="294.3978"/>
  <p:tag name="LEFT" val="54.75016"/>
  <p:tag name="WIDTH" val="198.4251"/>
  <p:tag name="HEIGHT" val="205.6578"/>
  <p:tag name="ADJUSTMENTS" val="0"/>
  <p:tag name="LINEWEIGHT" val="1.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35.xml><?xml version="1.0" encoding="utf-8"?>
<p:tagLst xmlns:a="http://schemas.openxmlformats.org/drawingml/2006/main" xmlns:r="http://schemas.openxmlformats.org/officeDocument/2006/relationships" xmlns:p="http://schemas.openxmlformats.org/presentationml/2006/main">
  <p:tag name="TOP" val="294.3976"/>
  <p:tag name="LEFT" val="54.75"/>
  <p:tag name="WIDTH" val="94.13126"/>
  <p:tag name="HEIGHT" val="29.75614"/>
  <p:tag name="SHADOWBLUR" val="26"/>
  <p:tag name="SHADOWOFFSETX" val="-10.6066"/>
  <p:tag name="SHADOWOFFSETY" val="10.6066"/>
  <p:tag name="SHADOWSIZE" val="96"/>
  <p:tag name="SHAPEREFLECTION" val="-2.147484E+09"/>
  <p:tag name="SHAPEGLOW" val="0"/>
  <p:tag name="SOFTEDGE" val="0"/>
  <p:tag name="FONTSIZE" val="24"/>
  <p:tag name="MARGINBOTTOM" val="3.6"/>
  <p:tag name="MARGINLEFT" val="7.2"/>
  <p:tag name="MARGINRIGHT" val="7.2"/>
  <p:tag name="MARGINTOP" val="3.6"/>
  <p:tag name="LINERULEAFTER" val="0"/>
  <p:tag name="TEXTREFLECTION" val="0"/>
  <p:tag name="TEXTGLOW" val="0"/>
</p:tagLst>
</file>

<file path=ppt/tags/tag36.xml><?xml version="1.0" encoding="utf-8"?>
<p:tagLst xmlns:a="http://schemas.openxmlformats.org/drawingml/2006/main" xmlns:r="http://schemas.openxmlformats.org/officeDocument/2006/relationships" xmlns:p="http://schemas.openxmlformats.org/presentationml/2006/main">
  <p:tag name="PA" val="v5.2.11"/>
</p:tagLst>
</file>

<file path=ppt/tags/tag37.xml><?xml version="1.0" encoding="utf-8"?>
<p:tagLst xmlns:a="http://schemas.openxmlformats.org/drawingml/2006/main" xmlns:r="http://schemas.openxmlformats.org/officeDocument/2006/relationships" xmlns:p="http://schemas.openxmlformats.org/presentationml/2006/main">
  <p:tag name="PA" val="v5.2.11"/>
</p:tagLst>
</file>

<file path=ppt/tags/tag38.xml><?xml version="1.0" encoding="utf-8"?>
<p:tagLst xmlns:a="http://schemas.openxmlformats.org/drawingml/2006/main" xmlns:r="http://schemas.openxmlformats.org/officeDocument/2006/relationships" xmlns:p="http://schemas.openxmlformats.org/presentationml/2006/main">
  <p:tag name="TOP" val="178.4999"/>
  <p:tag name="LEFT" val="496.8"/>
  <p:tag name="WIDTH" val="187.6964"/>
  <p:tag name="HEIGHT" val="196.337"/>
  <p:tag name="SHAPEREFLECTION" val="-2.147484E+09"/>
  <p:tag name="SHAPEGLOW" val="0"/>
  <p:tag name="SOFTEDGE" val="0"/>
</p:tagLst>
</file>

<file path=ppt/tags/tag39.xml><?xml version="1.0" encoding="utf-8"?>
<p:tagLst xmlns:a="http://schemas.openxmlformats.org/drawingml/2006/main" xmlns:r="http://schemas.openxmlformats.org/officeDocument/2006/relationships" xmlns:p="http://schemas.openxmlformats.org/presentationml/2006/main">
  <p:tag name="TOP" val="178.4999"/>
  <p:tag name="LEFT" val="496.8"/>
  <p:tag name="WIDTH" val="187.6964"/>
  <p:tag name="HEIGHT" val="196.337"/>
  <p:tag name="SHAPEREFLECTION" val="-2.147484E+09"/>
  <p:tag name="SHAPEGLOW" val="0"/>
  <p:tag name="SOFTEDGE" val="0"/>
</p:tagLst>
</file>

<file path=ppt/tags/tag4.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40.xml><?xml version="1.0" encoding="utf-8"?>
<p:tagLst xmlns:a="http://schemas.openxmlformats.org/drawingml/2006/main" xmlns:r="http://schemas.openxmlformats.org/officeDocument/2006/relationships" xmlns:p="http://schemas.openxmlformats.org/presentationml/2006/main">
  <p:tag name="TOP" val="178.4999"/>
  <p:tag name="LEFT" val="496.8"/>
  <p:tag name="WIDTH" val="187.6964"/>
  <p:tag name="HEIGHT" val="196.337"/>
  <p:tag name="SHAPEREFLECTION" val="-2.147484E+09"/>
  <p:tag name="SHAPEGLOW" val="0"/>
  <p:tag name="SOFTEDGE" val="0"/>
</p:tagLst>
</file>

<file path=ppt/tags/tag41.xml><?xml version="1.0" encoding="utf-8"?>
<p:tagLst xmlns:a="http://schemas.openxmlformats.org/drawingml/2006/main" xmlns:r="http://schemas.openxmlformats.org/officeDocument/2006/relationships" xmlns:p="http://schemas.openxmlformats.org/presentationml/2006/main">
  <p:tag name="TOP" val="178.4999"/>
  <p:tag name="LEFT" val="496.8"/>
  <p:tag name="WIDTH" val="187.6964"/>
  <p:tag name="HEIGHT" val="196.337"/>
  <p:tag name="SHAPEREFLECTION" val="-2.147484E+09"/>
  <p:tag name="SHAPEGLOW" val="0"/>
  <p:tag name="SOFTEDGE" val="0"/>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6.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自定义 138">
      <a:dk1>
        <a:sysClr val="windowText" lastClr="000000"/>
      </a:dk1>
      <a:lt1>
        <a:sysClr val="window" lastClr="FFFFFF"/>
      </a:lt1>
      <a:dk2>
        <a:srgbClr val="44546A"/>
      </a:dk2>
      <a:lt2>
        <a:srgbClr val="E7E6E6"/>
      </a:lt2>
      <a:accent1>
        <a:srgbClr val="9B0D14"/>
      </a:accent1>
      <a:accent2>
        <a:srgbClr val="EA141E"/>
      </a:accent2>
      <a:accent3>
        <a:srgbClr val="C00000"/>
      </a:accent3>
      <a:accent4>
        <a:srgbClr val="FF0000"/>
      </a:accent4>
      <a:accent5>
        <a:srgbClr val="5B9BD5"/>
      </a:accent5>
      <a:accent6>
        <a:srgbClr val="70AD47"/>
      </a:accent6>
      <a:hlink>
        <a:srgbClr val="0563C1"/>
      </a:hlink>
      <a:folHlink>
        <a:srgbClr val="954F72"/>
      </a:folHlink>
    </a:clrScheme>
    <a:fontScheme name="自定义 4">
      <a:majorFont>
        <a:latin typeface="Microsoft YaHei Light"/>
        <a:ea typeface="微软雅黑"/>
        <a:cs typeface=""/>
      </a:majorFont>
      <a:minorFont>
        <a:latin typeface="微软雅黑"/>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9970</TotalTime>
  <Words>3159</Words>
  <Application>Microsoft Office PowerPoint</Application>
  <PresentationFormat>宽屏</PresentationFormat>
  <Paragraphs>269</Paragraphs>
  <Slides>31</Slides>
  <Notes>5</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31</vt:i4>
      </vt:variant>
    </vt:vector>
  </HeadingPairs>
  <TitlesOfParts>
    <vt:vector size="48" baseType="lpstr">
      <vt:lpstr>Microsoft YaHei Light</vt:lpstr>
      <vt:lpstr>MiSans Heavy</vt:lpstr>
      <vt:lpstr>OPPOSans H</vt:lpstr>
      <vt:lpstr>阿里巴巴普惠体 2.0 115 Black</vt:lpstr>
      <vt:lpstr>阿里巴巴普惠体 2.0 55 Regular</vt:lpstr>
      <vt:lpstr>阿里巴巴普惠体 B</vt:lpstr>
      <vt:lpstr>等线</vt:lpstr>
      <vt:lpstr>汉仪雅酷黑 45W</vt:lpstr>
      <vt:lpstr>思源黑体 CN Bold</vt:lpstr>
      <vt:lpstr>思源黑体 CN Light</vt:lpstr>
      <vt:lpstr>微软雅黑</vt:lpstr>
      <vt:lpstr>微软雅黑</vt:lpstr>
      <vt:lpstr>微软雅黑 Light</vt:lpstr>
      <vt:lpstr>Arial</vt:lpstr>
      <vt:lpstr>Calibri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山东交通学院毕业生汇报答辩通用ppt模板</dc:title>
  <dc:creator>ruitingbb</dc:creator>
  <cp:keywords>P界达人</cp:keywords>
  <dc:description>51PPT模板网 官方唯一网址：www.51pptmoban.com</dc:description>
  <cp:lastModifiedBy>Power user</cp:lastModifiedBy>
  <cp:revision>11</cp:revision>
  <dcterms:created xsi:type="dcterms:W3CDTF">2020-04-11T01:02:44Z</dcterms:created>
  <dcterms:modified xsi:type="dcterms:W3CDTF">2023-03-12T14:48:26Z</dcterms:modified>
</cp:coreProperties>
</file>